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824" r:id="rId5"/>
  </p:sldMasterIdLst>
  <p:notesMasterIdLst>
    <p:notesMasterId r:id="rId26"/>
  </p:notesMasterIdLst>
  <p:sldIdLst>
    <p:sldId id="2076138262" r:id="rId6"/>
    <p:sldId id="2076138263" r:id="rId7"/>
    <p:sldId id="2076138264" r:id="rId8"/>
    <p:sldId id="2076138265" r:id="rId9"/>
    <p:sldId id="2076138266" r:id="rId10"/>
    <p:sldId id="2076138267" r:id="rId11"/>
    <p:sldId id="2076138268" r:id="rId12"/>
    <p:sldId id="2076138269" r:id="rId13"/>
    <p:sldId id="2076138270" r:id="rId14"/>
    <p:sldId id="2076138271" r:id="rId15"/>
    <p:sldId id="2076138272" r:id="rId16"/>
    <p:sldId id="2076138273" r:id="rId17"/>
    <p:sldId id="2076138274" r:id="rId18"/>
    <p:sldId id="2076138275" r:id="rId19"/>
    <p:sldId id="2076138276" r:id="rId20"/>
    <p:sldId id="2076138277" r:id="rId21"/>
    <p:sldId id="2076138278" r:id="rId22"/>
    <p:sldId id="2076138279" r:id="rId23"/>
    <p:sldId id="2076138280" r:id="rId24"/>
    <p:sldId id="2076138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36A63-444A-374D-8A4C-E2CC3FD3A332}" v="2" dt="2023-06-30T09:11:22.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1" autoAdjust="0"/>
    <p:restoredTop sz="86479" autoAdjust="0"/>
  </p:normalViewPr>
  <p:slideViewPr>
    <p:cSldViewPr snapToGrid="0">
      <p:cViewPr varScale="1">
        <p:scale>
          <a:sx n="114" d="100"/>
          <a:sy n="114" d="100"/>
        </p:scale>
        <p:origin x="67" y="9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076"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6/18/2024 11:11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6/18/2024 11:11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3247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Master" Target="../slideMasters/slideMaster2.xml"/><Relationship Id="rId4" Type="http://schemas.openxmlformats.org/officeDocument/2006/relationships/image" Target="../media/image23.jp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2.xml"/><Relationship Id="rId5" Type="http://schemas.openxmlformats.org/officeDocument/2006/relationships/image" Target="../media/image27.jpg"/><Relationship Id="rId4" Type="http://schemas.openxmlformats.org/officeDocument/2006/relationships/image" Target="../media/image26.jp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47352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8796305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30433818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3232627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018517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2816552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3911546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0063919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67626669"/>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0075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34613966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537403908"/>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3410299321"/>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1000707147"/>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21803023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5801965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26372494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9043614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175715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136479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23708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332869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0982413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370168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918055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851234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18061352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33197398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1036470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2548752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8058980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28341838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612300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0564906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188511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648121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336822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3786271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0470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902585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9788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6915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17047437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87485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43832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6/18/2024</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547632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370221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97703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839078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646786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602209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526444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9893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19348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690653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425553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233359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778243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976874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438478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9010567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0396549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157109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948755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13192387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41325830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4561104"/>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290783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831748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89114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6166408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199517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0007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94143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3171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424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32672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04168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6399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3011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7962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818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950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4197984771"/>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231258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59856267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989518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3689054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65191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4087570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473899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5983019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806625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0309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386083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37553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213154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7785894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53224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0795975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357717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603884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04841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1861493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491202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6875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8752242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0126041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6299206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13116879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7760490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28926219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67801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57.xml"/><Relationship Id="rId21" Type="http://schemas.openxmlformats.org/officeDocument/2006/relationships/slideLayout" Target="../slideLayouts/slideLayout52.xml"/><Relationship Id="rId42" Type="http://schemas.openxmlformats.org/officeDocument/2006/relationships/slideLayout" Target="../slideLayouts/slideLayout73.xml"/><Relationship Id="rId47" Type="http://schemas.openxmlformats.org/officeDocument/2006/relationships/slideLayout" Target="../slideLayouts/slideLayout78.xml"/><Relationship Id="rId63" Type="http://schemas.openxmlformats.org/officeDocument/2006/relationships/slideLayout" Target="../slideLayouts/slideLayout94.xml"/><Relationship Id="rId68" Type="http://schemas.openxmlformats.org/officeDocument/2006/relationships/slideLayout" Target="../slideLayouts/slideLayout99.xml"/><Relationship Id="rId84" Type="http://schemas.openxmlformats.org/officeDocument/2006/relationships/slideLayout" Target="../slideLayouts/slideLayout115.xml"/><Relationship Id="rId89" Type="http://schemas.openxmlformats.org/officeDocument/2006/relationships/slideLayout" Target="../slideLayouts/slideLayout120.xml"/><Relationship Id="rId112" Type="http://schemas.openxmlformats.org/officeDocument/2006/relationships/slideLayout" Target="../slideLayouts/slideLayout143.xml"/><Relationship Id="rId16" Type="http://schemas.openxmlformats.org/officeDocument/2006/relationships/slideLayout" Target="../slideLayouts/slideLayout47.xml"/><Relationship Id="rId107" Type="http://schemas.openxmlformats.org/officeDocument/2006/relationships/slideLayout" Target="../slideLayouts/slideLayout138.xml"/><Relationship Id="rId11" Type="http://schemas.openxmlformats.org/officeDocument/2006/relationships/slideLayout" Target="../slideLayouts/slideLayout42.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53" Type="http://schemas.openxmlformats.org/officeDocument/2006/relationships/slideLayout" Target="../slideLayouts/slideLayout84.xml"/><Relationship Id="rId58" Type="http://schemas.openxmlformats.org/officeDocument/2006/relationships/slideLayout" Target="../slideLayouts/slideLayout89.xml"/><Relationship Id="rId74" Type="http://schemas.openxmlformats.org/officeDocument/2006/relationships/slideLayout" Target="../slideLayouts/slideLayout105.xml"/><Relationship Id="rId79" Type="http://schemas.openxmlformats.org/officeDocument/2006/relationships/slideLayout" Target="../slideLayouts/slideLayout110.xml"/><Relationship Id="rId102" Type="http://schemas.openxmlformats.org/officeDocument/2006/relationships/slideLayout" Target="../slideLayouts/slideLayout133.xml"/><Relationship Id="rId5" Type="http://schemas.openxmlformats.org/officeDocument/2006/relationships/slideLayout" Target="../slideLayouts/slideLayout36.xml"/><Relationship Id="rId90" Type="http://schemas.openxmlformats.org/officeDocument/2006/relationships/slideLayout" Target="../slideLayouts/slideLayout121.xml"/><Relationship Id="rId95" Type="http://schemas.openxmlformats.org/officeDocument/2006/relationships/slideLayout" Target="../slideLayouts/slideLayout126.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43" Type="http://schemas.openxmlformats.org/officeDocument/2006/relationships/slideLayout" Target="../slideLayouts/slideLayout74.xml"/><Relationship Id="rId48" Type="http://schemas.openxmlformats.org/officeDocument/2006/relationships/slideLayout" Target="../slideLayouts/slideLayout79.xml"/><Relationship Id="rId64" Type="http://schemas.openxmlformats.org/officeDocument/2006/relationships/slideLayout" Target="../slideLayouts/slideLayout95.xml"/><Relationship Id="rId69" Type="http://schemas.openxmlformats.org/officeDocument/2006/relationships/slideLayout" Target="../slideLayouts/slideLayout100.xml"/><Relationship Id="rId113" Type="http://schemas.openxmlformats.org/officeDocument/2006/relationships/slideLayout" Target="../slideLayouts/slideLayout144.xml"/><Relationship Id="rId80" Type="http://schemas.openxmlformats.org/officeDocument/2006/relationships/slideLayout" Target="../slideLayouts/slideLayout111.xml"/><Relationship Id="rId85" Type="http://schemas.openxmlformats.org/officeDocument/2006/relationships/slideLayout" Target="../slideLayouts/slideLayout116.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33" Type="http://schemas.openxmlformats.org/officeDocument/2006/relationships/slideLayout" Target="../slideLayouts/slideLayout64.xml"/><Relationship Id="rId38" Type="http://schemas.openxmlformats.org/officeDocument/2006/relationships/slideLayout" Target="../slideLayouts/slideLayout69.xml"/><Relationship Id="rId59" Type="http://schemas.openxmlformats.org/officeDocument/2006/relationships/slideLayout" Target="../slideLayouts/slideLayout90.xml"/><Relationship Id="rId103" Type="http://schemas.openxmlformats.org/officeDocument/2006/relationships/slideLayout" Target="../slideLayouts/slideLayout134.xml"/><Relationship Id="rId108" Type="http://schemas.openxmlformats.org/officeDocument/2006/relationships/slideLayout" Target="../slideLayouts/slideLayout139.xml"/><Relationship Id="rId54" Type="http://schemas.openxmlformats.org/officeDocument/2006/relationships/slideLayout" Target="../slideLayouts/slideLayout85.xml"/><Relationship Id="rId70" Type="http://schemas.openxmlformats.org/officeDocument/2006/relationships/slideLayout" Target="../slideLayouts/slideLayout101.xml"/><Relationship Id="rId75" Type="http://schemas.openxmlformats.org/officeDocument/2006/relationships/slideLayout" Target="../slideLayouts/slideLayout106.xml"/><Relationship Id="rId91" Type="http://schemas.openxmlformats.org/officeDocument/2006/relationships/slideLayout" Target="../slideLayouts/slideLayout122.xml"/><Relationship Id="rId96" Type="http://schemas.openxmlformats.org/officeDocument/2006/relationships/slideLayout" Target="../slideLayouts/slideLayout12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49" Type="http://schemas.openxmlformats.org/officeDocument/2006/relationships/slideLayout" Target="../slideLayouts/slideLayout80.xml"/><Relationship Id="rId57" Type="http://schemas.openxmlformats.org/officeDocument/2006/relationships/slideLayout" Target="../slideLayouts/slideLayout88.xml"/><Relationship Id="rId106" Type="http://schemas.openxmlformats.org/officeDocument/2006/relationships/slideLayout" Target="../slideLayouts/slideLayout137.xml"/><Relationship Id="rId114" Type="http://schemas.openxmlformats.org/officeDocument/2006/relationships/theme" Target="../theme/theme2.xml"/><Relationship Id="rId10" Type="http://schemas.openxmlformats.org/officeDocument/2006/relationships/slideLayout" Target="../slideLayouts/slideLayout41.xml"/><Relationship Id="rId31" Type="http://schemas.openxmlformats.org/officeDocument/2006/relationships/slideLayout" Target="../slideLayouts/slideLayout62.xml"/><Relationship Id="rId44" Type="http://schemas.openxmlformats.org/officeDocument/2006/relationships/slideLayout" Target="../slideLayouts/slideLayout75.xml"/><Relationship Id="rId52" Type="http://schemas.openxmlformats.org/officeDocument/2006/relationships/slideLayout" Target="../slideLayouts/slideLayout83.xml"/><Relationship Id="rId60" Type="http://schemas.openxmlformats.org/officeDocument/2006/relationships/slideLayout" Target="../slideLayouts/slideLayout91.xml"/><Relationship Id="rId65" Type="http://schemas.openxmlformats.org/officeDocument/2006/relationships/slideLayout" Target="../slideLayouts/slideLayout96.xml"/><Relationship Id="rId73" Type="http://schemas.openxmlformats.org/officeDocument/2006/relationships/slideLayout" Target="../slideLayouts/slideLayout104.xml"/><Relationship Id="rId78" Type="http://schemas.openxmlformats.org/officeDocument/2006/relationships/slideLayout" Target="../slideLayouts/slideLayout109.xml"/><Relationship Id="rId81" Type="http://schemas.openxmlformats.org/officeDocument/2006/relationships/slideLayout" Target="../slideLayouts/slideLayout112.xml"/><Relationship Id="rId86" Type="http://schemas.openxmlformats.org/officeDocument/2006/relationships/slideLayout" Target="../slideLayouts/slideLayout117.xml"/><Relationship Id="rId94" Type="http://schemas.openxmlformats.org/officeDocument/2006/relationships/slideLayout" Target="../slideLayouts/slideLayout125.xml"/><Relationship Id="rId99" Type="http://schemas.openxmlformats.org/officeDocument/2006/relationships/slideLayout" Target="../slideLayouts/slideLayout130.xml"/><Relationship Id="rId101" Type="http://schemas.openxmlformats.org/officeDocument/2006/relationships/slideLayout" Target="../slideLayouts/slideLayout13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9" Type="http://schemas.openxmlformats.org/officeDocument/2006/relationships/slideLayout" Target="../slideLayouts/slideLayout70.xml"/><Relationship Id="rId109" Type="http://schemas.openxmlformats.org/officeDocument/2006/relationships/slideLayout" Target="../slideLayouts/slideLayout140.xml"/><Relationship Id="rId34" Type="http://schemas.openxmlformats.org/officeDocument/2006/relationships/slideLayout" Target="../slideLayouts/slideLayout65.xml"/><Relationship Id="rId50" Type="http://schemas.openxmlformats.org/officeDocument/2006/relationships/slideLayout" Target="../slideLayouts/slideLayout81.xml"/><Relationship Id="rId55" Type="http://schemas.openxmlformats.org/officeDocument/2006/relationships/slideLayout" Target="../slideLayouts/slideLayout86.xml"/><Relationship Id="rId76" Type="http://schemas.openxmlformats.org/officeDocument/2006/relationships/slideLayout" Target="../slideLayouts/slideLayout107.xml"/><Relationship Id="rId97" Type="http://schemas.openxmlformats.org/officeDocument/2006/relationships/slideLayout" Target="../slideLayouts/slideLayout128.xml"/><Relationship Id="rId104" Type="http://schemas.openxmlformats.org/officeDocument/2006/relationships/slideLayout" Target="../slideLayouts/slideLayout135.xml"/><Relationship Id="rId7" Type="http://schemas.openxmlformats.org/officeDocument/2006/relationships/slideLayout" Target="../slideLayouts/slideLayout38.xml"/><Relationship Id="rId71" Type="http://schemas.openxmlformats.org/officeDocument/2006/relationships/slideLayout" Target="../slideLayouts/slideLayout102.xml"/><Relationship Id="rId92" Type="http://schemas.openxmlformats.org/officeDocument/2006/relationships/slideLayout" Target="../slideLayouts/slideLayout123.xml"/><Relationship Id="rId2" Type="http://schemas.openxmlformats.org/officeDocument/2006/relationships/slideLayout" Target="../slideLayouts/slideLayout33.xml"/><Relationship Id="rId29" Type="http://schemas.openxmlformats.org/officeDocument/2006/relationships/slideLayout" Target="../slideLayouts/slideLayout60.xml"/><Relationship Id="rId24" Type="http://schemas.openxmlformats.org/officeDocument/2006/relationships/slideLayout" Target="../slideLayouts/slideLayout55.xml"/><Relationship Id="rId40" Type="http://schemas.openxmlformats.org/officeDocument/2006/relationships/slideLayout" Target="../slideLayouts/slideLayout71.xml"/><Relationship Id="rId45" Type="http://schemas.openxmlformats.org/officeDocument/2006/relationships/slideLayout" Target="../slideLayouts/slideLayout76.xml"/><Relationship Id="rId66" Type="http://schemas.openxmlformats.org/officeDocument/2006/relationships/slideLayout" Target="../slideLayouts/slideLayout97.xml"/><Relationship Id="rId87" Type="http://schemas.openxmlformats.org/officeDocument/2006/relationships/slideLayout" Target="../slideLayouts/slideLayout118.xml"/><Relationship Id="rId110" Type="http://schemas.openxmlformats.org/officeDocument/2006/relationships/slideLayout" Target="../slideLayouts/slideLayout141.xml"/><Relationship Id="rId115" Type="http://schemas.openxmlformats.org/officeDocument/2006/relationships/image" Target="../media/image1.emf"/><Relationship Id="rId61" Type="http://schemas.openxmlformats.org/officeDocument/2006/relationships/slideLayout" Target="../slideLayouts/slideLayout92.xml"/><Relationship Id="rId82" Type="http://schemas.openxmlformats.org/officeDocument/2006/relationships/slideLayout" Target="../slideLayouts/slideLayout113.xml"/><Relationship Id="rId19" Type="http://schemas.openxmlformats.org/officeDocument/2006/relationships/slideLayout" Target="../slideLayouts/slideLayout50.xml"/><Relationship Id="rId14" Type="http://schemas.openxmlformats.org/officeDocument/2006/relationships/slideLayout" Target="../slideLayouts/slideLayout45.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56" Type="http://schemas.openxmlformats.org/officeDocument/2006/relationships/slideLayout" Target="../slideLayouts/slideLayout87.xml"/><Relationship Id="rId77" Type="http://schemas.openxmlformats.org/officeDocument/2006/relationships/slideLayout" Target="../slideLayouts/slideLayout108.xml"/><Relationship Id="rId100" Type="http://schemas.openxmlformats.org/officeDocument/2006/relationships/slideLayout" Target="../slideLayouts/slideLayout131.xml"/><Relationship Id="rId105" Type="http://schemas.openxmlformats.org/officeDocument/2006/relationships/slideLayout" Target="../slideLayouts/slideLayout136.xml"/><Relationship Id="rId8" Type="http://schemas.openxmlformats.org/officeDocument/2006/relationships/slideLayout" Target="../slideLayouts/slideLayout39.xml"/><Relationship Id="rId51" Type="http://schemas.openxmlformats.org/officeDocument/2006/relationships/slideLayout" Target="../slideLayouts/slideLayout82.xml"/><Relationship Id="rId72" Type="http://schemas.openxmlformats.org/officeDocument/2006/relationships/slideLayout" Target="../slideLayouts/slideLayout103.xml"/><Relationship Id="rId93" Type="http://schemas.openxmlformats.org/officeDocument/2006/relationships/slideLayout" Target="../slideLayouts/slideLayout124.xml"/><Relationship Id="rId98" Type="http://schemas.openxmlformats.org/officeDocument/2006/relationships/slideLayout" Target="../slideLayouts/slideLayout129.xml"/><Relationship Id="rId3" Type="http://schemas.openxmlformats.org/officeDocument/2006/relationships/slideLayout" Target="../slideLayouts/slideLayout34.xml"/><Relationship Id="rId25" Type="http://schemas.openxmlformats.org/officeDocument/2006/relationships/slideLayout" Target="../slideLayouts/slideLayout56.xml"/><Relationship Id="rId46" Type="http://schemas.openxmlformats.org/officeDocument/2006/relationships/slideLayout" Target="../slideLayouts/slideLayout77.xml"/><Relationship Id="rId67" Type="http://schemas.openxmlformats.org/officeDocument/2006/relationships/slideLayout" Target="../slideLayouts/slideLayout98.xml"/><Relationship Id="rId20" Type="http://schemas.openxmlformats.org/officeDocument/2006/relationships/slideLayout" Target="../slideLayouts/slideLayout51.xml"/><Relationship Id="rId41" Type="http://schemas.openxmlformats.org/officeDocument/2006/relationships/slideLayout" Target="../slideLayouts/slideLayout72.xml"/><Relationship Id="rId62" Type="http://schemas.openxmlformats.org/officeDocument/2006/relationships/slideLayout" Target="../slideLayouts/slideLayout93.xml"/><Relationship Id="rId83" Type="http://schemas.openxmlformats.org/officeDocument/2006/relationships/slideLayout" Target="../slideLayouts/slideLayout114.xml"/><Relationship Id="rId88" Type="http://schemas.openxmlformats.org/officeDocument/2006/relationships/slideLayout" Target="../slideLayouts/slideLayout119.xml"/><Relationship Id="rId111"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62941570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 id="2147483862" r:id="rId38"/>
    <p:sldLayoutId id="2147483863" r:id="rId39"/>
    <p:sldLayoutId id="2147483864" r:id="rId40"/>
    <p:sldLayoutId id="2147483865" r:id="rId41"/>
    <p:sldLayoutId id="2147483866" r:id="rId42"/>
    <p:sldLayoutId id="2147483867" r:id="rId43"/>
    <p:sldLayoutId id="2147483868" r:id="rId44"/>
    <p:sldLayoutId id="2147483869" r:id="rId45"/>
    <p:sldLayoutId id="2147483870" r:id="rId46"/>
    <p:sldLayoutId id="2147483871" r:id="rId47"/>
    <p:sldLayoutId id="2147483872" r:id="rId48"/>
    <p:sldLayoutId id="2147483873" r:id="rId49"/>
    <p:sldLayoutId id="2147483874" r:id="rId50"/>
    <p:sldLayoutId id="2147483875" r:id="rId51"/>
    <p:sldLayoutId id="2147483876" r:id="rId52"/>
    <p:sldLayoutId id="2147483877" r:id="rId53"/>
    <p:sldLayoutId id="2147483878" r:id="rId54"/>
    <p:sldLayoutId id="2147483879" r:id="rId55"/>
    <p:sldLayoutId id="2147483880" r:id="rId56"/>
    <p:sldLayoutId id="2147483881" r:id="rId57"/>
    <p:sldLayoutId id="2147483882" r:id="rId58"/>
    <p:sldLayoutId id="2147483883" r:id="rId59"/>
    <p:sldLayoutId id="2147483884" r:id="rId60"/>
    <p:sldLayoutId id="2147483885" r:id="rId61"/>
    <p:sldLayoutId id="2147483886" r:id="rId62"/>
    <p:sldLayoutId id="2147483887" r:id="rId63"/>
    <p:sldLayoutId id="2147483888" r:id="rId64"/>
    <p:sldLayoutId id="2147483889" r:id="rId65"/>
    <p:sldLayoutId id="2147483890" r:id="rId66"/>
    <p:sldLayoutId id="2147483891" r:id="rId67"/>
    <p:sldLayoutId id="2147483892" r:id="rId68"/>
    <p:sldLayoutId id="2147483893" r:id="rId69"/>
    <p:sldLayoutId id="2147483894" r:id="rId70"/>
    <p:sldLayoutId id="2147483895" r:id="rId71"/>
    <p:sldLayoutId id="2147483896" r:id="rId72"/>
    <p:sldLayoutId id="2147483897" r:id="rId73"/>
    <p:sldLayoutId id="2147483898" r:id="rId74"/>
    <p:sldLayoutId id="2147483899" r:id="rId75"/>
    <p:sldLayoutId id="2147483900" r:id="rId76"/>
    <p:sldLayoutId id="2147483901" r:id="rId77"/>
    <p:sldLayoutId id="2147483902" r:id="rId78"/>
    <p:sldLayoutId id="2147483903" r:id="rId79"/>
    <p:sldLayoutId id="2147483904" r:id="rId80"/>
    <p:sldLayoutId id="2147483905" r:id="rId81"/>
    <p:sldLayoutId id="2147483906" r:id="rId82"/>
    <p:sldLayoutId id="2147483907" r:id="rId83"/>
    <p:sldLayoutId id="2147483908" r:id="rId84"/>
    <p:sldLayoutId id="2147483909" r:id="rId85"/>
    <p:sldLayoutId id="2147483910" r:id="rId86"/>
    <p:sldLayoutId id="2147483911" r:id="rId87"/>
    <p:sldLayoutId id="2147483912" r:id="rId88"/>
    <p:sldLayoutId id="2147483913" r:id="rId89"/>
    <p:sldLayoutId id="2147483914" r:id="rId90"/>
    <p:sldLayoutId id="2147483915" r:id="rId91"/>
    <p:sldLayoutId id="2147483916" r:id="rId92"/>
    <p:sldLayoutId id="2147483917" r:id="rId93"/>
    <p:sldLayoutId id="2147483918" r:id="rId94"/>
    <p:sldLayoutId id="2147483919" r:id="rId95"/>
    <p:sldLayoutId id="2147483920" r:id="rId96"/>
    <p:sldLayoutId id="2147483921" r:id="rId97"/>
    <p:sldLayoutId id="2147483922" r:id="rId98"/>
    <p:sldLayoutId id="2147483923" r:id="rId99"/>
    <p:sldLayoutId id="2147483924" r:id="rId100"/>
    <p:sldLayoutId id="2147483925" r:id="rId101"/>
    <p:sldLayoutId id="2147483926" r:id="rId102"/>
    <p:sldLayoutId id="2147483927" r:id="rId103"/>
    <p:sldLayoutId id="2147483928" r:id="rId104"/>
    <p:sldLayoutId id="2147483929" r:id="rId105"/>
    <p:sldLayoutId id="2147483930" r:id="rId106"/>
    <p:sldLayoutId id="2147483931" r:id="rId107"/>
    <p:sldLayoutId id="2147483932" r:id="rId108"/>
    <p:sldLayoutId id="2147483933" r:id="rId109"/>
    <p:sldLayoutId id="2147483934" r:id="rId110"/>
    <p:sldLayoutId id="2147483935" r:id="rId111"/>
    <p:sldLayoutId id="2147483936" r:id="rId112"/>
    <p:sldLayoutId id="2147483937"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Well-Architected</a:t>
            </a:r>
            <a:br>
              <a:rPr lang="en-US" dirty="0"/>
            </a:br>
            <a:r>
              <a:rPr lang="en-US" dirty="0"/>
              <a:t>Go-Live Assessment</a:t>
            </a:r>
          </a:p>
        </p:txBody>
      </p:sp>
      <p:sp>
        <p:nvSpPr>
          <p:cNvPr id="5" name="Text Placeholder 4"/>
          <p:cNvSpPr>
            <a:spLocks noGrp="1"/>
          </p:cNvSpPr>
          <p:nvPr>
            <p:ph type="body" sz="quarter" idx="12"/>
          </p:nvPr>
        </p:nvSpPr>
        <p:spPr>
          <a:xfrm>
            <a:off x="584200" y="3962400"/>
            <a:ext cx="9144000" cy="338554"/>
          </a:xfrm>
        </p:spPr>
        <p:txBody>
          <a:bodyPr/>
          <a:lstStyle/>
          <a:p>
            <a:r>
              <a:rPr lang="en-US" dirty="0"/>
              <a:t>Executive Summary</a:t>
            </a:r>
          </a:p>
        </p:txBody>
      </p:sp>
      <p:sp>
        <p:nvSpPr>
          <p:cNvPr id="2" name="Cover - Report_Date">
            <a:extLst>
              <a:ext uri="{FF2B5EF4-FFF2-40B4-BE49-F238E27FC236}">
                <a16:creationId xmlns:a16="http://schemas.microsoft.com/office/drawing/2014/main" id="{4D079BA7-00BF-E6E8-4B15-5118B5A881F1}"/>
              </a:ext>
            </a:extLst>
          </p:cNvPr>
          <p:cNvSpPr txBox="1">
            <a:spLocks/>
          </p:cNvSpPr>
          <p:nvPr/>
        </p:nvSpPr>
        <p:spPr>
          <a:xfrm>
            <a:off x="584200" y="5917475"/>
            <a:ext cx="9144000"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t>Report generated: 18/06/2024 11:11</a:t>
            </a:r>
            <a:endParaRPr lang="en-US" sz="1800" dirty="0"/>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75C5-EE01-78C8-4214-6ED1FBAF4B22}"/>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81645BAB-CCE6-3484-BA42-95C647EFBB0C}"/>
              </a:ext>
            </a:extLst>
          </p:cNvPr>
          <p:cNvSpPr>
            <a:spLocks noGrp="1"/>
          </p:cNvSpPr>
          <p:nvPr>
            <p:ph type="body" sz="quarter" idx="12"/>
          </p:nvPr>
        </p:nvSpPr>
        <p:spPr>
          <a:xfrm>
            <a:off x="584200" y="1422400"/>
            <a:ext cx="9144000" cy="4062651"/>
          </a:xfrm>
        </p:spPr>
        <p:txBody>
          <a:bodyPr/>
          <a:lstStyle/>
          <a:p>
            <a:r>
              <a:rPr lang="en-US" sz="1100">
                <a:latin typeface="Arial" panose="020B0604020202020204" pitchFamily="34" charset="0"/>
              </a:rPr>
              <a:t>----- Storage Account - rabofunctionrgbad4 -----
Bad: Soft Delete is NOT active for rabofunctionrgbad4
Good: Public access is disabled for blob data on storage account rabofunctionrgbad4.
Informational: Versioning is not enabled for storage account rabofunctionrgbad4. Immutability might be enabled on container level, but can not be checked.
Bad: Default internet access for storage account rabofunctionrgbad4 is NOT set to Deny.
Good: Firewall is active for storage account rabofunctionrgbad4.
Good: Blob Public Access is disabled for storage account rabofunctionrgbad4.
Good: Microsoft Azure Services are whitelisted for storage account rabofunctionrgbad4.
Good: Secure Transfer (HTTPS) is enforced for storage account rabofunctionrgbad4.
Bad: Shared Key authorization is NOT disabled for storage account rabofunctionrgbad4.
Bad: Storage account keys have NOT been regenerated in the past 90 days for storage account rabofunctionrgbad4.
Good: Defender for Storage is enabled for storage account rabofunctionrgbad4.
Informational: Storage account rabofunctionrgbad4 has an access tier of ''.
Bad: No Lifecycle policy found for storage account rabofunctionrgbad4.
Good: TLS 1.2 is the minimum TLS version allowed on storage account rabofunctionrgbad4.
Bad: Storage Account Infrastructure Encryption is NOT enabled for storage account rabofunctionrgbad4.
Bad: No Private Endpoint is attached to storage account rabofunctionrgbad4.
Bad: Storage account rabofunctionrgbad4 is NOT encrypted using Customer Managed Keys.
Azure Resource - Storage Account rabofunctionrgbad4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38505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F965-D96D-C92E-E6E3-30E4044C675F}"/>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ED30EFCF-E5FB-87DA-8398-CA178633EBEE}"/>
              </a:ext>
            </a:extLst>
          </p:cNvPr>
          <p:cNvSpPr>
            <a:spLocks noGrp="1"/>
          </p:cNvSpPr>
          <p:nvPr>
            <p:ph type="body" sz="quarter" idx="12"/>
          </p:nvPr>
        </p:nvSpPr>
        <p:spPr>
          <a:xfrm>
            <a:off x="584200" y="1422400"/>
            <a:ext cx="9144000" cy="4062651"/>
          </a:xfrm>
        </p:spPr>
        <p:txBody>
          <a:bodyPr/>
          <a:lstStyle/>
          <a:p>
            <a:r>
              <a:rPr lang="en-US" sz="1100">
                <a:latin typeface="Arial" panose="020B0604020202020204" pitchFamily="34" charset="0"/>
              </a:rPr>
              <a:t>----- Storage Account - rabofunctionrgbe81 -----
Bad: Soft Delete is NOT active for rabofunctionrgbe81
Good: Public access is disabled for blob data on storage account rabofunctionrgbe81.
Informational: Versioning is not enabled for storage account rabofunctionrgbe81. Immutability might be enabled on container level, but can not be checked.
Bad: Default internet access for storage account rabofunctionrgbe81 is NOT set to Deny.
Good: Firewall is active for storage account rabofunctionrgbe81.
Good: Blob Public Access is disabled for storage account rabofunctionrgbe81.
Good: Microsoft Azure Services are whitelisted for storage account rabofunctionrgbe81.
Good: Secure Transfer (HTTPS) is enforced for storage account rabofunctionrgbe81.
Bad: Shared Key authorization is NOT disabled for storage account rabofunctionrgbe81.
Bad: Storage account keys have NOT been regenerated in the past 90 days for storage account rabofunctionrgbe81.
Good: Defender for Storage is enabled for storage account rabofunctionrgbe81.
Informational: Storage account rabofunctionrgbe81 has an access tier of ''.
Bad: No Lifecycle policy found for storage account rabofunctionrgbe81.
Good: TLS 1.2 is the minimum TLS version allowed on storage account rabofunctionrgbe81.
Bad: Storage Account Infrastructure Encryption is NOT enabled for storage account rabofunctionrgbe81.
Bad: No Private Endpoint is attached to storage account rabofunctionrgbe81.
Bad: Storage account rabofunctionrgbe81 is NOT encrypted using Customer Managed Keys.
Azure Resource - Storage Account rabofunctionrgbe81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4437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04A4-8017-109C-BFC6-F65976BA8D52}"/>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0F2113C5-40FA-1623-EAD5-C0198F756C71}"/>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aiteststoragedemo001 -----
Good: Soft Delete is active for aiteststoragedemo001
Good: Public access is disabled for blob data on storage account aiteststoragedemo001.
Informational: Versioning is not enabled for storage account aiteststoragedemo001. Immutability might be enabled on container level, but can not be checked.
Bad: Default internet access for storage account aiteststoragedemo001 is NOT set to Deny.
Good: Firewall is active for storage account aiteststoragedemo001.
Good: Blob Public Access is disabled for storage account aiteststoragedemo001.
Good: Microsoft Azure Services are whitelisted for storage account aiteststoragedemo001.
Good: Secure Transfer (HTTPS) is enforced for storage account aiteststoragedemo001.
Bad: Shared Key authorization is NOT disabled for storage account aiteststoragedemo001.
Bad: Storage account keys have NOT been regenerated in the past 90 days for storage account aiteststoragedemo001.
Good: Defender for Storage is enabled for storage account aiteststoragedemo001.
Informational: Storage account aiteststoragedemo001 has an access tier of 'Hot'. Depending on usage demand, costs could be reduced by choosing a lower tier.
Bad: No Lifecycle policy found for storage account aiteststoragedemo001.
Good: TLS 1.2 is the minimum TLS version allowed on storage account aiteststoragedemo001.
Bad: Storage Account Infrastructure Encryption is NOT enabled for storage account aiteststoragedemo001.
Bad: No Private Endpoint is attached to storage account aiteststoragedemo001.
Bad: Storage account aiteststoragedemo001 is NOT encrypted using Customer Managed Keys.
Azure Resource - Storage Account aiteststoragedemo001 has an average score of 58.7 %.
</a:t>
            </a:r>
            <a:endParaRPr lang="en-NL" sz="1100">
              <a:latin typeface="Arial" panose="020B0604020202020204" pitchFamily="34" charset="0"/>
            </a:endParaRPr>
          </a:p>
        </p:txBody>
      </p:sp>
    </p:spTree>
    <p:extLst>
      <p:ext uri="{BB962C8B-B14F-4D97-AF65-F5344CB8AC3E}">
        <p14:creationId xmlns:p14="http://schemas.microsoft.com/office/powerpoint/2010/main" val="282977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626E-A392-35AA-3C81-74EB61D7A9AA}"/>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7B6480A5-39CB-EFC3-F67D-50A88CA89B38}"/>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azlcm2storageaccdev -----
Bad: Soft Delete is NOT active for azlcm2storageaccdev
Good: Public access is disabled for blob data on storage account azlcm2storageaccdev.
Informational: Versioning is not enabled for storage account azlcm2storageaccdev. Immutability might be enabled on container level, but can not be checked.
Bad: Default internet access for storage account azlcm2storageaccdev is NOT set to Deny.
Good: Firewall is active for storage account azlcm2storageaccdev.
Good: Blob Public Access is disabled for storage account azlcm2storageaccdev.
Good: Microsoft Azure Services are whitelisted for storage account azlcm2storageaccdev.
Good: Secure Transfer (HTTPS) is enforced for storage account azlcm2storageaccdev.
Bad: Shared Key authorization is NOT disabled for storage account azlcm2storageaccdev.
Bad: Storage account keys have NOT been regenerated in the past 90 days for storage account azlcm2storageaccdev.
Good: Defender for Storage is enabled for storage account azlcm2storageaccdev.
Informational: Storage account azlcm2storageaccdev has an access tier of 'Hot'. Depending on usage demand, costs could be reduced by choosing a lower tier.
Bad: No Lifecycle policy found for storage account azlcm2storageaccdev.
Good: TLS 1.2 is the minimum TLS version allowed on storage account azlcm2storageaccdev.
Bad: Storage Account Infrastructure Encryption is NOT enabled for storage account azlcm2storageaccdev.
Bad: No Private Endpoint is attached to storage account azlcm2storageaccdev.
Bad: Storage account azlcm2storageaccdev is NOT encrypted using Customer Managed Keys.
Azure Resource - Storage Account azlcm2storageaccdev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316108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36F1-47D1-E3B1-C895-2575408D57EE}"/>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9F53B138-B60C-D184-D363-8068203BA95F}"/>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azlcmdemostorageaccpoc -----
Bad: Soft Delete is NOT active for azlcmdemostorageaccpoc
Good: Public access is disabled for blob data on storage account azlcmdemostorageaccpoc.
Informational: Versioning is not enabled for storage account azlcmdemostorageaccpoc. Immutability might be enabled on container level, but can not be checked.
Bad: Default internet access for storage account azlcmdemostorageaccpoc is NOT set to Deny.
Good: Firewall is active for storage account azlcmdemostorageaccpoc.
Good: Blob Public Access is disabled for storage account azlcmdemostorageaccpoc.
Good: Microsoft Azure Services are whitelisted for storage account azlcmdemostorageaccpoc.
Good: Secure Transfer (HTTPS) is enforced for storage account azlcmdemostorageaccpoc.
Bad: Shared Key authorization is NOT disabled for storage account azlcmdemostorageaccpoc.
Bad: Storage account keys have NOT been regenerated in the past 90 days for storage account azlcmdemostorageaccpoc.
Good: Defender for Storage is enabled for storage account azlcmdemostorageaccpoc.
Informational: Storage account azlcmdemostorageaccpoc has an access tier of 'Hot'. Depending on usage demand, costs could be reduced by choosing a lower tier.
Bad: No Lifecycle policy found for storage account azlcmdemostorageaccpoc.
Good: TLS 1.2 is the minimum TLS version allowed on storage account azlcmdemostorageaccpoc.
Bad: Storage Account Infrastructure Encryption is NOT enabled for storage account azlcmdemostorageaccpoc.
Bad: No Private Endpoint is attached to storage account azlcmdemostorageaccpoc.
Bad: Storage account azlcmdemostorageaccpoc is NOT encrypted using Customer Managed Keys.
Azure Resource - Storage Account azlcmdemostorageaccpoc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113040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2337-6720-1CF1-FA73-2E03371ACAC0}"/>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419035E1-7A79-2253-27FE-87AED13038D3}"/>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azlcmstorageaccdev -----
Bad: Soft Delete is NOT active for azlcmstorageaccdev
Good: Public access is disabled for blob data on storage account azlcmstorageaccdev.
Informational: Versioning is not enabled for storage account azlcmstorageaccdev. Immutability might be enabled on container level, but can not be checked.
Bad: Default internet access for storage account azlcmstorageaccdev is NOT set to Deny.
Good: Firewall is active for storage account azlcmstorageaccdev.
Good: Blob Public Access is disabled for storage account azlcmstorageaccdev.
Good: Microsoft Azure Services are whitelisted for storage account azlcmstorageaccdev.
Good: Secure Transfer (HTTPS) is enforced for storage account azlcmstorageaccdev.
Bad: Shared Key authorization is NOT disabled for storage account azlcmstorageaccdev.
Bad: Storage account keys have NOT been regenerated in the past 90 days for storage account azlcmstorageaccdev.
Good: Defender for Storage is enabled for storage account azlcmstorageaccdev.
Informational: Storage account azlcmstorageaccdev has an access tier of 'Hot'. Depending on usage demand, costs could be reduced by choosing a lower tier.
Bad: No Lifecycle policy found for storage account azlcmstorageaccdev.
Good: TLS 1.2 is the minimum TLS version allowed on storage account azlcmstorageaccdev.
Bad: Storage Account Infrastructure Encryption is NOT enabled for storage account azlcmstorageaccdev.
Bad: No Private Endpoint is attached to storage account azlcmstorageaccdev.
Bad: Storage account azlcmstorageaccdev is NOT encrypted using Customer Managed Keys.
Azure Resource - Storage Account azlcmstorageaccdev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64764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1A49-BA92-7874-C239-1AEDDAB92FB8}"/>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47DC5520-129C-8565-07C9-84328BC47499}"/>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csb1003200238eebf4a -----
Bad: Soft Delete is NOT active for csb1003200238eebf4a
Good: Public access is disabled for blob data on storage account csb1003200238eebf4a.
Informational: Versioning is not enabled for storage account csb1003200238eebf4a. Immutability might be enabled on container level, but can not be checked.
Bad: Default internet access for storage account csb1003200238eebf4a is NOT set to Deny.
Good: Firewall is active for storage account csb1003200238eebf4a.
Good: Blob Public Access is disabled for storage account csb1003200238eebf4a.
Good: Microsoft Azure Services are whitelisted for storage account csb1003200238eebf4a.
Good: Secure Transfer (HTTPS) is enforced for storage account csb1003200238eebf4a.
Bad: Shared Key authorization is NOT disabled for storage account csb1003200238eebf4a.
Bad: Storage account keys have NOT been regenerated in the past 90 days for storage account csb1003200238eebf4a.
Good: Defender for Storage is enabled for storage account csb1003200238eebf4a.
Informational: Storage account csb1003200238eebf4a has an access tier of 'Hot'. Depending on usage demand, costs could be reduced by choosing a lower tier.
Bad: No Lifecycle policy found for storage account csb1003200238eebf4a.
Good: TLS 1.2 is the minimum TLS version allowed on storage account csb1003200238eebf4a.
Bad: Storage Account Infrastructure Encryption is NOT enabled for storage account csb1003200238eebf4a.
Bad: No Private Endpoint is attached to storage account csb1003200238eebf4a.
Bad: Storage account csb1003200238eebf4a is NOT encrypted using Customer Managed Keys.
Azure Resource - Storage Account csb1003200238eebf4a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361864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0043-9D27-344D-9FDB-5CE3A4D637BE}"/>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B99EA523-787A-DEDA-091D-8423D6651897}"/>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devfuncappissues -----
Bad: Soft Delete is NOT active for devfuncappissues
Good: Public access is disabled for blob data on storage account devfuncappissues.
Informational: Versioning is not enabled for storage account devfuncappissues. Immutability might be enabled on container level, but can not be checked.
Bad: Default internet access for storage account devfuncappissues is NOT set to Deny.
Good: Firewall is active for storage account devfuncappissues.
Good: Blob Public Access is disabled for storage account devfuncappissues.
Good: Microsoft Azure Services are whitelisted for storage account devfuncappissues.
Good: Secure Transfer (HTTPS) is enforced for storage account devfuncappissues.
Bad: Shared Key authorization is NOT disabled for storage account devfuncappissues.
Bad: Storage account keys have NOT been regenerated in the past 90 days for storage account devfuncappissues.
Good: Defender for Storage is enabled for storage account devfuncappissues.
Informational: Storage account devfuncappissues has an access tier of 'Hot'. Depending on usage demand, costs could be reduced by choosing a lower tier.
Bad: No Lifecycle policy found for storage account devfuncappissues.
Good: TLS 1.2 is the minimum TLS version allowed on storage account devfuncappissues.
Bad: Storage Account Infrastructure Encryption is NOT enabled for storage account devfuncappissues.
Bad: No Private Endpoint is attached to storage account devfuncappissues.
Bad: Storage account devfuncappissues is NOT encrypted using Customer Managed Keys.
Azure Resource - Storage Account devfuncappissues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133662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6762-ED7C-6ED0-ADCD-56C455D15544}"/>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93F26FB5-0A4D-33B4-12E2-88CD87E67A0F}"/>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devstaticwebstoarge2367 -----
Good: Soft Delete is active for devstaticwebstoarge2367
Good: Public access is disabled for blob data on storage account devstaticwebstoarge2367.
Informational: Versioning is not enabled for storage account devstaticwebstoarge2367. Immutability might be enabled on container level, but can not be checked.
Good: Default internet access for storage account devstaticwebstoarge2367 is set to Deny.
Good: Firewall is active for storage account devstaticwebstoarge2367.
Good: Blob Public Access is disabled for storage account devstaticwebstoarge2367.
Good: Microsoft Azure Services are whitelisted for storage account devstaticwebstoarge2367.
Good: Secure Transfer (HTTPS) is enforced for storage account devstaticwebstoarge2367.
Bad: Shared Key authorization is NOT disabled for storage account devstaticwebstoarge2367.
Bad: Storage account keys have NOT been regenerated in the past 90 days for storage account devstaticwebstoarge2367.
Good: Defender for Storage is enabled for storage account devstaticwebstoarge2367.
Informational: Storage account devstaticwebstoarge2367 has an access tier of 'Hot'. Depending on usage demand, costs could be reduced by choosing a lower tier.
Bad: No Lifecycle policy found for storage account devstaticwebstoarge2367.
Good: TLS 1.2 is the minimum TLS version allowed on storage account devstaticwebstoarge2367.
Bad: Storage Account Infrastructure Encryption is NOT enabled for storage account devstaticwebstoarge2367.
Good: A Private Endpoint is attached to storage account devstaticwebstoarge2367.
Bad: Storage account devstaticwebstoarge2367 is NOT encrypted using Customer Managed Keys.
Azure Resource - Storage Account devstaticwebstoarge2367 has an average score of 70.6 %.
</a:t>
            </a:r>
            <a:endParaRPr lang="en-NL" sz="1100">
              <a:latin typeface="Arial" panose="020B0604020202020204" pitchFamily="34" charset="0"/>
            </a:endParaRPr>
          </a:p>
        </p:txBody>
      </p:sp>
    </p:spTree>
    <p:extLst>
      <p:ext uri="{BB962C8B-B14F-4D97-AF65-F5344CB8AC3E}">
        <p14:creationId xmlns:p14="http://schemas.microsoft.com/office/powerpoint/2010/main" val="108829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A8F0-AD4C-EFEE-40CE-4E62B5BAD790}"/>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45195740-C84F-036C-0681-89BCA97C1235}"/>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lcmazure123strgdemo001 -----
Bad: Soft Delete is NOT active for lcmazure123strgdemo001
Good: Public access is disabled for blob data on storage account lcmazure123strgdemo001.
Informational: Versioning is not enabled for storage account lcmazure123strgdemo001. Immutability might be enabled on container level, but can not be checked.
Bad: Default internet access for storage account lcmazure123strgdemo001 is NOT set to Deny.
Good: Firewall is active for storage account lcmazure123strgdemo001.
Good: Blob Public Access is disabled for storage account lcmazure123strgdemo001.
Good: Microsoft Azure Services are whitelisted for storage account lcmazure123strgdemo001.
Good: Secure Transfer (HTTPS) is enforced for storage account lcmazure123strgdemo001.
Bad: Shared Key authorization is NOT disabled for storage account lcmazure123strgdemo001.
Bad: Storage account keys have NOT been regenerated in the past 90 days for storage account lcmazure123strgdemo001.
Good: Defender for Storage is enabled for storage account lcmazure123strgdemo001.
Informational: Storage account lcmazure123strgdemo001 has an access tier of 'Hot'. Depending on usage demand, costs could be reduced by choosing a lower tier.
Bad: No Lifecycle policy found for storage account lcmazure123strgdemo001.
Good: TLS 1.2 is the minimum TLS version allowed on storage account lcmazure123strgdemo001.
Bad: Storage Account Infrastructure Encryption is NOT enabled for storage account lcmazure123strgdemo001.
Bad: No Private Endpoint is attached to storage account lcmazure123strgdemo001.
Bad: Storage account lcmazure123strgdemo001 is NOT encrypted using Customer Managed Keys.
Azure Resource - Storage Account lcmazure123strgdemo001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95583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79383" y="404667"/>
            <a:ext cx="7719358" cy="553998"/>
          </a:xfrm>
        </p:spPr>
        <p:txBody>
          <a:bodyPr/>
          <a:lstStyle/>
          <a:p>
            <a:r>
              <a:rPr lang="en-US" dirty="0"/>
              <a:t>Weighted Average by Pillar</a:t>
            </a:r>
          </a:p>
        </p:txBody>
      </p:sp>
      <p:sp>
        <p:nvSpPr>
          <p:cNvPr id="5" name="Text Placeholder 4"/>
          <p:cNvSpPr>
            <a:spLocks noGrp="1"/>
          </p:cNvSpPr>
          <p:nvPr>
            <p:ph type="body" sz="quarter" idx="12"/>
          </p:nvPr>
        </p:nvSpPr>
        <p:spPr>
          <a:xfrm>
            <a:off x="664883" y="1716779"/>
            <a:ext cx="9144000" cy="338554"/>
          </a:xfrm>
        </p:spPr>
        <p:txBody>
          <a:bodyPr/>
          <a:lstStyle/>
          <a:p>
            <a:r>
              <a:rPr lang="en-US" dirty="0"/>
              <a:t>Summary</a:t>
            </a:r>
          </a:p>
        </p:txBody>
      </p:sp>
      <p:sp>
        <p:nvSpPr>
          <p:cNvPr id="2" name="Cover - Report_Date">
            <a:extLst>
              <a:ext uri="{FF2B5EF4-FFF2-40B4-BE49-F238E27FC236}">
                <a16:creationId xmlns:a16="http://schemas.microsoft.com/office/drawing/2014/main" id="{4D079BA7-00BF-E6E8-4B15-5118B5A881F1}"/>
              </a:ext>
            </a:extLst>
          </p:cNvPr>
          <p:cNvSpPr txBox="1">
            <a:spLocks/>
          </p:cNvSpPr>
          <p:nvPr/>
        </p:nvSpPr>
        <p:spPr>
          <a:xfrm>
            <a:off x="664883" y="2674947"/>
            <a:ext cx="9144000" cy="3046988"/>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t>Final Weighted Average by Pillar
Reliability Pillar has an average score of 57.6 %.
Security Pillar has an average score of 61.6 %.
Operational Excellence Pillar has an average score of 61.6 %.
Cost Optimization Pillar has an average score of 50 %.
Performance Efficiency Pillar has an average score of 0 %.
Custom Checks has an average score of 31.1 %.
Note that a score of 0 % may indicate that the evaluated resources have no related checks in that pillar.</a:t>
            </a:r>
            <a:endParaRPr lang="en-US" sz="1800" dirty="0"/>
          </a:p>
        </p:txBody>
      </p:sp>
    </p:spTree>
    <p:extLst>
      <p:ext uri="{BB962C8B-B14F-4D97-AF65-F5344CB8AC3E}">
        <p14:creationId xmlns:p14="http://schemas.microsoft.com/office/powerpoint/2010/main" val="21398838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A4EB-8D96-107C-6D16-0E87AEAA4EA3}"/>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58368817-67EA-3049-20DC-9772C75D37DB}"/>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stgiwvtjg5emsqbk -----
Bad: Soft Delete is NOT active for stgiwvtjg5emsqbk
Good: Public access is disabled for blob data on storage account stgiwvtjg5emsqbk.
Informational: Versioning is not enabled for storage account stgiwvtjg5emsqbk. Immutability might be enabled on container level, but can not be checked.
Bad: Default internet access for storage account stgiwvtjg5emsqbk is NOT set to Deny.
Good: Firewall is active for storage account stgiwvtjg5emsqbk.
Good: Blob Public Access is disabled for storage account stgiwvtjg5emsqbk.
Good: Microsoft Azure Services are whitelisted for storage account stgiwvtjg5emsqbk.
Good: Secure Transfer (HTTPS) is enforced for storage account stgiwvtjg5emsqbk.
Bad: Shared Key authorization is NOT disabled for storage account stgiwvtjg5emsqbk.
Bad: Storage account keys have NOT been regenerated in the past 90 days for storage account stgiwvtjg5emsqbk.
Good: Defender for Storage is enabled for storage account stgiwvtjg5emsqbk.
Informational: Storage account stgiwvtjg5emsqbk has an access tier of 'Hot'. Depending on usage demand, costs could be reduced by choosing a lower tier.
Bad: No Lifecycle policy found for storage account stgiwvtjg5emsqbk.
Good: TLS 1.2 is the minimum TLS version allowed on storage account stgiwvtjg5emsqbk.
Bad: Storage Account Infrastructure Encryption is NOT enabled for storage account stgiwvtjg5emsqbk.
Bad: No Private Endpoint is attached to storage account stgiwvtjg5emsqbk.
Bad: Storage account stgiwvtjg5emsqbk is NOT encrypted using Customer Managed Keys.
Azure Resource - Storage Account stgiwvtjg5emsqbk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239147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33EA-E269-32C1-BA61-6D41C4FF9F83}"/>
              </a:ext>
            </a:extLst>
          </p:cNvPr>
          <p:cNvSpPr>
            <a:spLocks noGrp="1"/>
          </p:cNvSpPr>
          <p:nvPr>
            <p:ph type="title"/>
          </p:nvPr>
        </p:nvSpPr>
        <p:spPr>
          <a:xfrm>
            <a:off x="1092200" y="1097777"/>
            <a:ext cx="9144000" cy="276999"/>
          </a:xfrm>
        </p:spPr>
        <p:txBody>
          <a:bodyPr/>
          <a:lstStyle/>
          <a:p>
            <a:r>
              <a:rPr lang="en-US" sz="1800">
                <a:latin typeface="Arial" panose="020B0604020202020204" pitchFamily="34" charset="0"/>
              </a:rPr>
              <a:t>Scores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ACB01B80-B325-978E-3CD8-C69DD58B5ACF}"/>
              </a:ext>
            </a:extLst>
          </p:cNvPr>
          <p:cNvSpPr>
            <a:spLocks noGrp="1"/>
          </p:cNvSpPr>
          <p:nvPr>
            <p:ph type="body" sz="quarter" idx="12"/>
          </p:nvPr>
        </p:nvSpPr>
        <p:spPr>
          <a:xfrm>
            <a:off x="584200" y="2057400"/>
            <a:ext cx="9144000" cy="3400931"/>
          </a:xfrm>
        </p:spPr>
        <p:txBody>
          <a:bodyPr/>
          <a:lstStyle/>
          <a:p>
            <a:r>
              <a:rPr lang="en-US" sz="1300">
                <a:latin typeface="Arial" panose="020B0604020202020204" pitchFamily="34" charset="0"/>
              </a:rPr>
              <a:t> Storage Account azurefunction221  score : 53.2 %.
 Storage Account devopsboardrg9558  score : 53.2 %.
 Storage Account lcmazurestrgdemo001  score : 53.2 %.
 Storage Account rab:unctionrg8bd1  score : 53.2 %.
 Storage Account rab:unctionrg8d0b  score : 53.2 %.
 Storage Account rab:unctionrg9f6d  score : 53.2 %.
 Storage Account rab:unctionrgbad4  score : 53.2 %.
 Storage Account rab:unctionrgbe81  score : 53.2 %.
 Storage Account aiteststoragedemo001  score : 58.7 %.
 Storage Account azlcm2storageaccdev  score : 53.2 %.
 Storage Account azlcmdemostorageaccpoc  score : 53.2 %.
 Storage Account azlcmstorageaccdev  score : 53.2 %.
 Storage Account csb1003200238eebf4a  score : 53.2 %.
 Storage Account devfuncappissues  score : 53.2 %.
 Storage Account devstaticwebstoarge2367  score : 70.6 %.
 Storage Account lcmazure123strgdemo001  score : 53.2 %.
 Storage Account stgiwvtjg5emsqbk  score : 53.2 %.</a:t>
            </a:r>
            <a:endParaRPr lang="en-NL" sz="1300">
              <a:latin typeface="Arial" panose="020B0604020202020204" pitchFamily="34" charset="0"/>
            </a:endParaRPr>
          </a:p>
        </p:txBody>
      </p:sp>
    </p:spTree>
    <p:extLst>
      <p:ext uri="{BB962C8B-B14F-4D97-AF65-F5344CB8AC3E}">
        <p14:creationId xmlns:p14="http://schemas.microsoft.com/office/powerpoint/2010/main" val="15650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B89D-1DBB-C127-768E-AEF997F5749E}"/>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1627D5A2-AEAF-F054-26E6-39D7FABB21E2}"/>
              </a:ext>
            </a:extLst>
          </p:cNvPr>
          <p:cNvSpPr>
            <a:spLocks noGrp="1"/>
          </p:cNvSpPr>
          <p:nvPr>
            <p:ph type="body" sz="quarter" idx="12"/>
          </p:nvPr>
        </p:nvSpPr>
        <p:spPr>
          <a:xfrm>
            <a:off x="584200" y="1422400"/>
            <a:ext cx="9144000" cy="4062651"/>
          </a:xfrm>
        </p:spPr>
        <p:txBody>
          <a:bodyPr/>
          <a:lstStyle/>
          <a:p>
            <a:r>
              <a:rPr lang="en-US" sz="1100">
                <a:latin typeface="Arial" panose="020B0604020202020204" pitchFamily="34" charset="0"/>
              </a:rPr>
              <a:t>----- Storage Account - azurefunction221 -----
Bad: Soft Delete is NOT active for azurefunction221
Good: Public access is disabled for blob data on storage account azurefunction221.
Informational: Versioning is not enabled for storage account azurefunction221. Immutability might be enabled on container level, but can not be checked.
Bad: Default internet access for storage account azurefunction221 is NOT set to Deny.
Good: Firewall is active for storage account azurefunction221.
Good: Blob Public Access is disabled for storage account azurefunction221.
Good: Microsoft Azure Services are whitelisted for storage account azurefunction221.
Good: Secure Transfer (HTTPS) is enforced for storage account azurefunction221.
Bad: Shared Key authorization is NOT disabled for storage account azurefunction221.
Bad: Storage account keys have NOT been regenerated in the past 90 days for storage account azurefunction221.
Good: Defender for Storage is enabled for storage account azurefunction221.
Informational: Storage account azurefunction221 has an access tier of ''.
Bad: No Lifecycle policy found for storage account azurefunction221.
Good: TLS 1.2 is the minimum TLS version allowed on storage account azurefunction221.
Bad: Storage Account Infrastructure Encryption is NOT enabled for storage account azurefunction221.
Bad: No Private Endpoint is attached to storage account azurefunction221.
Bad: Storage account azurefunction221 is NOT encrypted using Customer Managed Keys.
Azure Resource - Storage Account azurefunction221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39785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7631-1019-887F-02A6-52F5BA0F4BE2}"/>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4AA83422-2D82-22A8-325D-716965D0ACB9}"/>
              </a:ext>
            </a:extLst>
          </p:cNvPr>
          <p:cNvSpPr>
            <a:spLocks noGrp="1"/>
          </p:cNvSpPr>
          <p:nvPr>
            <p:ph type="body" sz="quarter" idx="12"/>
          </p:nvPr>
        </p:nvSpPr>
        <p:spPr>
          <a:xfrm>
            <a:off x="584200" y="1422400"/>
            <a:ext cx="9144000" cy="4062651"/>
          </a:xfrm>
        </p:spPr>
        <p:txBody>
          <a:bodyPr/>
          <a:lstStyle/>
          <a:p>
            <a:r>
              <a:rPr lang="en-US" sz="1100">
                <a:latin typeface="Arial" panose="020B0604020202020204" pitchFamily="34" charset="0"/>
              </a:rPr>
              <a:t>----- Storage Account - devopsboardrg9558 -----
Bad: Soft Delete is NOT active for devopsboardrg9558
Good: Public access is disabled for blob data on storage account devopsboardrg9558.
Informational: Versioning is not enabled for storage account devopsboardrg9558. Immutability might be enabled on container level, but can not be checked.
Bad: Default internet access for storage account devopsboardrg9558 is NOT set to Deny.
Good: Firewall is active for storage account devopsboardrg9558.
Good: Blob Public Access is disabled for storage account devopsboardrg9558.
Good: Microsoft Azure Services are whitelisted for storage account devopsboardrg9558.
Good: Secure Transfer (HTTPS) is enforced for storage account devopsboardrg9558.
Bad: Shared Key authorization is NOT disabled for storage account devopsboardrg9558.
Bad: Storage account keys have NOT been regenerated in the past 90 days for storage account devopsboardrg9558.
Good: Defender for Storage is enabled for storage account devopsboardrg9558.
Informational: Storage account devopsboardrg9558 has an access tier of ''.
Bad: No Lifecycle policy found for storage account devopsboardrg9558.
Good: TLS 1.2 is the minimum TLS version allowed on storage account devopsboardrg9558.
Bad: Storage Account Infrastructure Encryption is NOT enabled for storage account devopsboardrg9558.
Bad: No Private Endpoint is attached to storage account devopsboardrg9558.
Bad: Storage account devopsboardrg9558 is NOT encrypted using Customer Managed Keys.
Azure Resource - Storage Account devopsboardrg9558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374156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FFFE-AC1A-A5B1-84D4-6FC8713534AF}"/>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D764A279-6615-F765-0443-056541A4CC3D}"/>
              </a:ext>
            </a:extLst>
          </p:cNvPr>
          <p:cNvSpPr>
            <a:spLocks noGrp="1"/>
          </p:cNvSpPr>
          <p:nvPr>
            <p:ph type="body" sz="quarter" idx="12"/>
          </p:nvPr>
        </p:nvSpPr>
        <p:spPr>
          <a:xfrm>
            <a:off x="584200" y="1422400"/>
            <a:ext cx="9144000" cy="4231928"/>
          </a:xfrm>
        </p:spPr>
        <p:txBody>
          <a:bodyPr/>
          <a:lstStyle/>
          <a:p>
            <a:r>
              <a:rPr lang="en-US" sz="1100">
                <a:latin typeface="Arial" panose="020B0604020202020204" pitchFamily="34" charset="0"/>
              </a:rPr>
              <a:t>----- Storage Account - lcmazurestrgdemo001 -----
Bad: Soft Delete is NOT active for lcmazurestrgdemo001
Good: Public access is disabled for blob data on storage account lcmazurestrgdemo001.
Informational: Versioning is not enabled for storage account lcmazurestrgdemo001. Immutability might be enabled on container level, but can not be checked.
Bad: Default internet access for storage account lcmazurestrgdemo001 is NOT set to Deny.
Good: Firewall is active for storage account lcmazurestrgdemo001.
Good: Blob Public Access is disabled for storage account lcmazurestrgdemo001.
Good: Microsoft Azure Services are whitelisted for storage account lcmazurestrgdemo001.
Good: Secure Transfer (HTTPS) is enforced for storage account lcmazurestrgdemo001.
Bad: Shared Key authorization is NOT disabled for storage account lcmazurestrgdemo001.
Bad: Storage account keys have NOT been regenerated in the past 90 days for storage account lcmazurestrgdemo001.
Good: Defender for Storage is enabled for storage account lcmazurestrgdemo001.
Informational: Storage account lcmazurestrgdemo001 has an access tier of 'Hot'. Depending on usage demand, costs could be reduced by choosing a lower tier.
Bad: No Lifecycle policy found for storage account lcmazurestrgdemo001.
Good: TLS 1.2 is the minimum TLS version allowed on storage account lcmazurestrgdemo001.
Bad: Storage Account Infrastructure Encryption is NOT enabled for storage account lcmazurestrgdemo001.
Bad: No Private Endpoint is attached to storage account lcmazurestrgdemo001.
Bad: Storage account lcmazurestrgdemo001 is NOT encrypted using Customer Managed Keys.
Azure Resource - Storage Account lcmazurestrgdemo001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412645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F6A2-6F9D-D734-3A82-6F1C3A2FC422}"/>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F4BDB1C2-A80F-A843-3C04-2917351E2703}"/>
              </a:ext>
            </a:extLst>
          </p:cNvPr>
          <p:cNvSpPr>
            <a:spLocks noGrp="1"/>
          </p:cNvSpPr>
          <p:nvPr>
            <p:ph type="body" sz="quarter" idx="12"/>
          </p:nvPr>
        </p:nvSpPr>
        <p:spPr>
          <a:xfrm>
            <a:off x="584200" y="1422400"/>
            <a:ext cx="9144000" cy="4062651"/>
          </a:xfrm>
        </p:spPr>
        <p:txBody>
          <a:bodyPr/>
          <a:lstStyle/>
          <a:p>
            <a:r>
              <a:rPr lang="en-US" sz="1100">
                <a:latin typeface="Arial" panose="020B0604020202020204" pitchFamily="34" charset="0"/>
              </a:rPr>
              <a:t>----- Storage Account - rabofunctionrg8bd1 -----
Bad: Soft Delete is NOT active for rabofunctionrg8bd1
Good: Public access is disabled for blob data on storage account rabofunctionrg8bd1.
Informational: Versioning is not enabled for storage account rabofunctionrg8bd1. Immutability might be enabled on container level, but can not be checked.
Bad: Default internet access for storage account rabofunctionrg8bd1 is NOT set to Deny.
Good: Firewall is active for storage account rabofunctionrg8bd1.
Good: Blob Public Access is disabled for storage account rabofunctionrg8bd1.
Good: Microsoft Azure Services are whitelisted for storage account rabofunctionrg8bd1.
Good: Secure Transfer (HTTPS) is enforced for storage account rabofunctionrg8bd1.
Bad: Shared Key authorization is NOT disabled for storage account rabofunctionrg8bd1.
Bad: Storage account keys have NOT been regenerated in the past 90 days for storage account rabofunctionrg8bd1.
Good: Defender for Storage is enabled for storage account rabofunctionrg8bd1.
Informational: Storage account rabofunctionrg8bd1 has an access tier of ''.
Bad: No Lifecycle policy found for storage account rabofunctionrg8bd1.
Good: TLS 1.2 is the minimum TLS version allowed on storage account rabofunctionrg8bd1.
Bad: Storage Account Infrastructure Encryption is NOT enabled for storage account rabofunctionrg8bd1.
Bad: No Private Endpoint is attached to storage account rabofunctionrg8bd1.
Bad: Storage account rabofunctionrg8bd1 is NOT encrypted using Customer Managed Keys.
Azure Resource - Storage Account rabofunctionrg8bd1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378965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B54E-D7CC-9B5E-6B25-8630ABE162E1}"/>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FC07D076-5CF9-49DC-0842-301477E9A8EC}"/>
              </a:ext>
            </a:extLst>
          </p:cNvPr>
          <p:cNvSpPr>
            <a:spLocks noGrp="1"/>
          </p:cNvSpPr>
          <p:nvPr>
            <p:ph type="body" sz="quarter" idx="12"/>
          </p:nvPr>
        </p:nvSpPr>
        <p:spPr>
          <a:xfrm>
            <a:off x="584200" y="1422400"/>
            <a:ext cx="9144000" cy="4062651"/>
          </a:xfrm>
        </p:spPr>
        <p:txBody>
          <a:bodyPr/>
          <a:lstStyle/>
          <a:p>
            <a:r>
              <a:rPr lang="en-US" sz="1100">
                <a:latin typeface="Arial" panose="020B0604020202020204" pitchFamily="34" charset="0"/>
              </a:rPr>
              <a:t>----- Storage Account - rabofunctionrg8d0b -----
Bad: Soft Delete is NOT active for rabofunctionrg8d0b
Good: Public access is disabled for blob data on storage account rabofunctionrg8d0b.
Informational: Versioning is not enabled for storage account rabofunctionrg8d0b. Immutability might be enabled on container level, but can not be checked.
Bad: Default internet access for storage account rabofunctionrg8d0b is NOT set to Deny.
Good: Firewall is active for storage account rabofunctionrg8d0b.
Good: Blob Public Access is disabled for storage account rabofunctionrg8d0b.
Good: Microsoft Azure Services are whitelisted for storage account rabofunctionrg8d0b.
Good: Secure Transfer (HTTPS) is enforced for storage account rabofunctionrg8d0b.
Bad: Shared Key authorization is NOT disabled for storage account rabofunctionrg8d0b.
Bad: Storage account keys have NOT been regenerated in the past 90 days for storage account rabofunctionrg8d0b.
Good: Defender for Storage is enabled for storage account rabofunctionrg8d0b.
Informational: Storage account rabofunctionrg8d0b has an access tier of ''.
Bad: No Lifecycle policy found for storage account rabofunctionrg8d0b.
Good: TLS 1.2 is the minimum TLS version allowed on storage account rabofunctionrg8d0b.
Bad: Storage Account Infrastructure Encryption is NOT enabled for storage account rabofunctionrg8d0b.
Bad: No Private Endpoint is attached to storage account rabofunctionrg8d0b.
Bad: Storage account rabofunctionrg8d0b is NOT encrypted using Customer Managed Keys.
Azure Resource - Storage Account rabofunctionrg8d0b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52959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9629-A04F-D5BA-448B-5FE775DCE776}"/>
              </a:ext>
            </a:extLst>
          </p:cNvPr>
          <p:cNvSpPr>
            <a:spLocks noGrp="1"/>
          </p:cNvSpPr>
          <p:nvPr>
            <p:ph type="title"/>
          </p:nvPr>
        </p:nvSpPr>
        <p:spPr>
          <a:xfrm>
            <a:off x="838200" y="1097777"/>
            <a:ext cx="9144000" cy="276999"/>
          </a:xfrm>
        </p:spPr>
        <p:txBody>
          <a:bodyPr/>
          <a:lstStyle/>
          <a:p>
            <a:r>
              <a:rPr lang="en-US" sz="1800">
                <a:latin typeface="Arial" panose="020B0604020202020204" pitchFamily="34" charset="0"/>
              </a:rPr>
              <a:t>Detailed Results for each Service</a:t>
            </a:r>
            <a:endParaRPr lang="en-NL" sz="1800">
              <a:latin typeface="Arial" panose="020B0604020202020204" pitchFamily="34" charset="0"/>
            </a:endParaRPr>
          </a:p>
        </p:txBody>
      </p:sp>
      <p:sp>
        <p:nvSpPr>
          <p:cNvPr id="3" name="Text Placeholder 2">
            <a:extLst>
              <a:ext uri="{FF2B5EF4-FFF2-40B4-BE49-F238E27FC236}">
                <a16:creationId xmlns:a16="http://schemas.microsoft.com/office/drawing/2014/main" id="{2199AB09-775E-46CF-1540-E1E0FD7F6B0F}"/>
              </a:ext>
            </a:extLst>
          </p:cNvPr>
          <p:cNvSpPr>
            <a:spLocks noGrp="1"/>
          </p:cNvSpPr>
          <p:nvPr>
            <p:ph type="body" sz="quarter" idx="12"/>
          </p:nvPr>
        </p:nvSpPr>
        <p:spPr>
          <a:xfrm>
            <a:off x="584200" y="1422400"/>
            <a:ext cx="9144000" cy="4062651"/>
          </a:xfrm>
        </p:spPr>
        <p:txBody>
          <a:bodyPr/>
          <a:lstStyle/>
          <a:p>
            <a:r>
              <a:rPr lang="en-US" sz="1100">
                <a:latin typeface="Arial" panose="020B0604020202020204" pitchFamily="34" charset="0"/>
              </a:rPr>
              <a:t>----- Storage Account - rabofunctionrg9f6d -----
Bad: Soft Delete is NOT active for rabofunctionrg9f6d
Good: Public access is disabled for blob data on storage account rabofunctionrg9f6d.
Informational: Versioning is not enabled for storage account rabofunctionrg9f6d. Immutability might be enabled on container level, but can not be checked.
Bad: Default internet access for storage account rabofunctionrg9f6d is NOT set to Deny.
Good: Firewall is active for storage account rabofunctionrg9f6d.
Good: Blob Public Access is disabled for storage account rabofunctionrg9f6d.
Good: Microsoft Azure Services are whitelisted for storage account rabofunctionrg9f6d.
Good: Secure Transfer (HTTPS) is enforced for storage account rabofunctionrg9f6d.
Bad: Shared Key authorization is NOT disabled for storage account rabofunctionrg9f6d.
Bad: Storage account keys have NOT been regenerated in the past 90 days for storage account rabofunctionrg9f6d.
Good: Defender for Storage is enabled for storage account rabofunctionrg9f6d.
Informational: Storage account rabofunctionrg9f6d has an access tier of ''.
Bad: No Lifecycle policy found for storage account rabofunctionrg9f6d.
Good: TLS 1.2 is the minimum TLS version allowed on storage account rabofunctionrg9f6d.
Bad: Storage Account Infrastructure Encryption is NOT enabled for storage account rabofunctionrg9f6d.
Bad: No Private Endpoint is attached to storage account rabofunctionrg9f6d.
Bad: Storage account rabofunctionrg9f6d is NOT encrypted using Customer Managed Keys.
Azure Resource - Storage Account rabofunctionrg9f6d has an average score of 53.2 %.
</a:t>
            </a:r>
            <a:endParaRPr lang="en-NL" sz="1100">
              <a:latin typeface="Arial" panose="020B0604020202020204" pitchFamily="34" charset="0"/>
            </a:endParaRPr>
          </a:p>
        </p:txBody>
      </p:sp>
    </p:spTree>
    <p:extLst>
      <p:ext uri="{BB962C8B-B14F-4D97-AF65-F5344CB8AC3E}">
        <p14:creationId xmlns:p14="http://schemas.microsoft.com/office/powerpoint/2010/main" val="175109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B9193D-5D51-49BB-AAA1-3AC2D0225BCF}">
  <ds:schemaRefs>
    <ds:schemaRef ds:uri="http://purl.org/dc/elements/1.1/"/>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www.w3.org/XML/1998/namespace"/>
    <ds:schemaRef ds:uri="http://schemas.microsoft.com/sharepoint/v3"/>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93</TotalTime>
  <Words>5198</Words>
  <Application>Microsoft Office PowerPoint</Application>
  <PresentationFormat>Widescreen</PresentationFormat>
  <Paragraphs>48</Paragraphs>
  <Slides>20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Consolas</vt:lpstr>
      <vt:lpstr>Segoe UI</vt:lpstr>
      <vt:lpstr>Segoe UI Semibold</vt:lpstr>
      <vt:lpstr>Wingdings</vt:lpstr>
      <vt:lpstr>6-51096_Microsoft_Inspire_Black_Template</vt:lpstr>
      <vt:lpstr>White Template</vt:lpstr>
      <vt:lpstr>Well-Architected Go-Live Assessment</vt:lpstr>
      <vt:lpstr>Weighted Average by Pillar</vt:lpstr>
      <vt:lpstr>Scores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lpstr>Detailed Results for each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tomas.szabo@microsoft.com;gwohlfarter@microsoft.com</dc:creator>
  <cp:lastModifiedBy>Damayanti Bhuyan</cp:lastModifiedBy>
  <cp:revision>132</cp:revision>
  <dcterms:created xsi:type="dcterms:W3CDTF">2020-03-06T02:07:13Z</dcterms:created>
  <dcterms:modified xsi:type="dcterms:W3CDTF">2024-06-18T09:11:34Z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