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8"/>
  </p:notesMasterIdLst>
  <p:sldIdLst>
    <p:sldId id="256" r:id="rId3"/>
    <p:sldId id="257" r:id="rId4"/>
    <p:sldId id="261" r:id="rId5"/>
    <p:sldId id="262" r:id="rId6"/>
    <p:sldId id="263" r:id="rId7"/>
  </p:sldIdLst>
  <p:sldSz cx="9144000" cy="5143500" type="screen16x9"/>
  <p:notesSz cx="6858000" cy="9144000"/>
  <p:embeddedFontLst>
    <p:embeddedFont>
      <p:font typeface="Quattrocento Sans" charset="0"/>
      <p:regular r:id="rId9"/>
      <p:bold r:id="rId10"/>
      <p:italic r:id="rId11"/>
      <p:boldItalic r:id="rId12"/>
    </p:embeddedFont>
    <p:embeddedFont>
      <p:font typeface="Calibri"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64296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91" name="Google Shape;91;p11"/>
          <p:cNvSpPr txBox="1">
            <a:spLocks noGrp="1"/>
          </p:cNvSpPr>
          <p:nvPr>
            <p:ph type="body" idx="1"/>
          </p:nvPr>
        </p:nvSpPr>
        <p:spPr>
          <a:xfrm rot="5400000">
            <a:off x="2777496" y="-1107763"/>
            <a:ext cx="3599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07" name="Google Shape;107;p13"/>
          <p:cNvSpPr txBox="1">
            <a:spLocks noGrp="1"/>
          </p:cNvSpPr>
          <p:nvPr>
            <p:ph type="body" idx="1"/>
          </p:nvPr>
        </p:nvSpPr>
        <p:spPr>
          <a:xfrm>
            <a:off x="685799" y="1035886"/>
            <a:ext cx="38343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37" name="Google Shape;137;p16"/>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43" name="Google Shape;143;p16"/>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47" name="Google Shape;147;p17"/>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8700" cy="2756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8700" cy="11157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53" name="Google Shape;153;p17"/>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1" type="twoObj">
  <p:cSld name="TWO_OBJECTS">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9" name="Google Shape;169;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0" name="Google Shape;170;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1" type="twoTxTwoObj">
  <p:cSld name="TWO_OBJECTS_WITH_TEXT">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74" name="Google Shape;174;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76" name="Google Shape;176;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8" name="Google Shape;178;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9" name="Google Shape;179;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type="titleOnly">
  <p:cSld name="TITLE_ONLY">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2" name="Google Shape;182;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4" name="Google Shape;184;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7" name="Google Shape;187;p22"/>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100000"/>
              </a:lnSpc>
              <a:spcBef>
                <a:spcPts val="300"/>
              </a:spcBef>
              <a:spcAft>
                <a:spcPts val="0"/>
              </a:spcAft>
              <a:buSzPts val="1400"/>
              <a:buChar char="⚫"/>
              <a:defRPr/>
            </a:lvl6pPr>
            <a:lvl7pPr marL="3200400" lvl="6" indent="-317500" algn="l">
              <a:lnSpc>
                <a:spcPct val="100000"/>
              </a:lnSpc>
              <a:spcBef>
                <a:spcPts val="300"/>
              </a:spcBef>
              <a:spcAft>
                <a:spcPts val="0"/>
              </a:spcAft>
              <a:buSzPts val="1400"/>
              <a:buChar char="⚫"/>
              <a:defRPr/>
            </a:lvl7pPr>
            <a:lvl8pPr marL="3657600" lvl="7" indent="-317500" algn="l">
              <a:lnSpc>
                <a:spcPct val="100000"/>
              </a:lnSpc>
              <a:spcBef>
                <a:spcPts val="300"/>
              </a:spcBef>
              <a:spcAft>
                <a:spcPts val="0"/>
              </a:spcAft>
              <a:buSzPts val="1400"/>
              <a:buChar char="⚫"/>
              <a:defRPr/>
            </a:lvl8pPr>
            <a:lvl9pPr marL="4114800" lvl="8" indent="-317500" algn="l">
              <a:lnSpc>
                <a:spcPct val="100000"/>
              </a:lnSpc>
              <a:spcBef>
                <a:spcPts val="300"/>
              </a:spcBef>
              <a:spcAft>
                <a:spcPts val="0"/>
              </a:spcAft>
              <a:buSzPts val="1400"/>
              <a:buChar char="⚫"/>
              <a:defRPr/>
            </a:lvl9pPr>
          </a:lstStyle>
          <a:p>
            <a:endParaRPr/>
          </a:p>
        </p:txBody>
      </p:sp>
      <p:sp>
        <p:nvSpPr>
          <p:cNvPr id="188" name="Google Shape;188;p22"/>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3"/>
        <p:cNvGrpSpPr/>
        <p:nvPr/>
      </p:nvGrpSpPr>
      <p:grpSpPr>
        <a:xfrm>
          <a:off x="0" y="0"/>
          <a:ext cx="0" cy="0"/>
          <a:chOff x="0" y="0"/>
          <a:chExt cx="0" cy="0"/>
        </a:xfrm>
      </p:grpSpPr>
      <p:sp>
        <p:nvSpPr>
          <p:cNvPr id="194" name="Google Shape;194;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5" name="Google Shape;195;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6" name="Google Shape;19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9" name="Google Shape;19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2" name="Google Shape;20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3" name="Google Shape;20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6" name="Google Shape;206;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7" name="Google Shape;207;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8" name="Google Shape;20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1" name="Google Shape;21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14" name="Google Shape;214;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5" name="Google Shape;21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18" name="Google Shape;21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2" name="Google Shape;222;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3" name="Google Shape;223;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4" name="Google Shape;22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30" name="Google Shape;30;p4"/>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31" name="Google Shape;31;p4"/>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32" name="Google Shape;32;p4"/>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33" name="Google Shape;33;p4"/>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34" name="Google Shape;3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38" name="Google Shape;38;p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39" name="Google Shape;39;p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sp>
        <p:nvSpPr>
          <p:cNvPr id="226" name="Google Shape;226;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227" name="Google Shape;22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8"/>
        <p:cNvGrpSpPr/>
        <p:nvPr/>
      </p:nvGrpSpPr>
      <p:grpSpPr>
        <a:xfrm>
          <a:off x="0" y="0"/>
          <a:ext cx="0" cy="0"/>
          <a:chOff x="0" y="0"/>
          <a:chExt cx="0" cy="0"/>
        </a:xfrm>
      </p:grpSpPr>
      <p:sp>
        <p:nvSpPr>
          <p:cNvPr id="229" name="Google Shape;229;p3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30" name="Google Shape;230;p3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31" name="Google Shape;23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2"/>
        <p:cNvGrpSpPr/>
        <p:nvPr/>
      </p:nvGrpSpPr>
      <p:grpSpPr>
        <a:xfrm>
          <a:off x="0" y="0"/>
          <a:ext cx="0" cy="0"/>
          <a:chOff x="0" y="0"/>
          <a:chExt cx="0" cy="0"/>
        </a:xfrm>
      </p:grpSpPr>
      <p:sp>
        <p:nvSpPr>
          <p:cNvPr id="233" name="Google Shape;23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2" name="Google Shape;42;p5"/>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4500"/>
              <a:buFont typeface="Quattrocento Sans"/>
              <a:buNone/>
              <a:defRPr sz="45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5"/>
          <p:cNvSpPr txBox="1">
            <a:spLocks noGrp="1"/>
          </p:cNvSpPr>
          <p:nvPr>
            <p:ph type="body" idx="1"/>
          </p:nvPr>
        </p:nvSpPr>
        <p:spPr>
          <a:xfrm>
            <a:off x="623888" y="3414475"/>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a:endParaRPr/>
          </a:p>
        </p:txBody>
      </p:sp>
      <p:sp>
        <p:nvSpPr>
          <p:cNvPr id="44" name="Google Shape;4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49" name="Google Shape;49;p6"/>
          <p:cNvSpPr txBox="1">
            <a:spLocks noGrp="1"/>
          </p:cNvSpPr>
          <p:nvPr>
            <p:ph type="body" idx="1"/>
          </p:nvPr>
        </p:nvSpPr>
        <p:spPr>
          <a:xfrm>
            <a:off x="633845"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50" name="Google Shape;50;p6"/>
          <p:cNvSpPr txBox="1">
            <a:spLocks noGrp="1"/>
          </p:cNvSpPr>
          <p:nvPr>
            <p:ph type="body" idx="2"/>
          </p:nvPr>
        </p:nvSpPr>
        <p:spPr>
          <a:xfrm>
            <a:off x="4629150" y="1035887"/>
            <a:ext cx="3886200" cy="3599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71" name="Google Shape;71;p9"/>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8700" cy="2857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42" cy="1551215"/>
          </a:xfrm>
          <a:prstGeom prst="rect">
            <a:avLst/>
          </a:prstGeom>
          <a:noFill/>
          <a:ln>
            <a:noFill/>
          </a:ln>
        </p:spPr>
      </p:pic>
      <p:sp>
        <p:nvSpPr>
          <p:cNvPr id="81" name="Google Shape;81;p10"/>
          <p:cNvSpPr txBox="1">
            <a:spLocks noGrp="1"/>
          </p:cNvSpPr>
          <p:nvPr>
            <p:ph type="title"/>
          </p:nvPr>
        </p:nvSpPr>
        <p:spPr>
          <a:xfrm>
            <a:off x="630936" y="342900"/>
            <a:ext cx="29487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EADA7"/>
              </a:buClr>
              <a:buSzPts val="2400"/>
              <a:buFont typeface="Quattrocento Sans"/>
              <a:buNone/>
              <a:defRPr sz="24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300" cy="3657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Noto Sans Symbols"/>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5pPr>
            <a:lvl6pPr marR="0" lvl="5"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6pPr>
            <a:lvl7pPr marR="0" lvl="6"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7pPr>
            <a:lvl8pPr marR="0" lvl="7"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8pPr>
            <a:lvl9pPr marR="0" lvl="8" algn="l" rtl="0">
              <a:lnSpc>
                <a:spcPct val="100000"/>
              </a:lnSpc>
              <a:spcBef>
                <a:spcPts val="300"/>
              </a:spcBef>
              <a:spcAft>
                <a:spcPts val="0"/>
              </a:spcAft>
              <a:buClr>
                <a:schemeClr val="dk1"/>
              </a:buClr>
              <a:buSzPts val="1500"/>
              <a:buFont typeface="Noto Sans Symbols"/>
              <a:buNone/>
              <a:defRPr sz="15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630936" y="1543050"/>
            <a:ext cx="2948700" cy="2857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800" b="0"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91" name="Google Shape;191;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92" name="Google Shape;1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5"/>
          <p:cNvSpPr txBox="1">
            <a:spLocks noGrp="1"/>
          </p:cNvSpPr>
          <p:nvPr>
            <p:ph type="ctrTitle"/>
          </p:nvPr>
        </p:nvSpPr>
        <p:spPr>
          <a:xfrm>
            <a:off x="1143000" y="797753"/>
            <a:ext cx="7315200" cy="1020656"/>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SzPts val="4100"/>
              <a:buNone/>
            </a:pPr>
            <a:r>
              <a:rPr lang="en" b="1" dirty="0" smtClean="0"/>
              <a:t>SMART PARKING</a:t>
            </a:r>
            <a:endParaRPr b="1" dirty="0"/>
          </a:p>
        </p:txBody>
      </p:sp>
      <p:graphicFrame>
        <p:nvGraphicFramePr>
          <p:cNvPr id="2" name="Table 1"/>
          <p:cNvGraphicFramePr>
            <a:graphicFrameLocks noGrp="1"/>
          </p:cNvGraphicFramePr>
          <p:nvPr>
            <p:extLst>
              <p:ext uri="{D42A27DB-BD31-4B8C-83A1-F6EECF244321}">
                <p14:modId xmlns:p14="http://schemas.microsoft.com/office/powerpoint/2010/main" val="3039397268"/>
              </p:ext>
            </p:extLst>
          </p:nvPr>
        </p:nvGraphicFramePr>
        <p:xfrm>
          <a:off x="4072274" y="2331834"/>
          <a:ext cx="4644738" cy="2309439"/>
        </p:xfrm>
        <a:graphic>
          <a:graphicData uri="http://schemas.openxmlformats.org/drawingml/2006/table">
            <a:tbl>
              <a:tblPr firstRow="1" bandRow="1">
                <a:tableStyleId>{2D5ABB26-0587-4C30-8999-92F81FD0307C}</a:tableStyleId>
              </a:tblPr>
              <a:tblGrid>
                <a:gridCol w="2322369"/>
                <a:gridCol w="2322369"/>
              </a:tblGrid>
              <a:tr h="299420">
                <a:tc>
                  <a:txBody>
                    <a:bodyPr/>
                    <a:lstStyle/>
                    <a:p>
                      <a:pPr marL="0" marR="0" lvl="0" indent="0" algn="l" rtl="0">
                        <a:lnSpc>
                          <a:spcPct val="100000"/>
                        </a:lnSpc>
                        <a:spcBef>
                          <a:spcPts val="0"/>
                        </a:spcBef>
                        <a:spcAft>
                          <a:spcPts val="0"/>
                        </a:spcAft>
                        <a:buClr>
                          <a:srgbClr val="000000"/>
                        </a:buClr>
                        <a:buSzPts val="3600"/>
                        <a:buFont typeface="Arial"/>
                        <a:buNone/>
                      </a:pPr>
                      <a:r>
                        <a:rPr lang="en-IN" sz="1400" b="0" dirty="0" err="1" smtClean="0">
                          <a:solidFill>
                            <a:schemeClr val="bg1"/>
                          </a:solidFill>
                          <a:sym typeface="Calibri"/>
                        </a:rPr>
                        <a:t>Abhijeet</a:t>
                      </a:r>
                      <a:r>
                        <a:rPr lang="en-IN" sz="1400" b="0" dirty="0" smtClean="0">
                          <a:solidFill>
                            <a:schemeClr val="bg1"/>
                          </a:solidFill>
                          <a:sym typeface="Calibri"/>
                        </a:rPr>
                        <a:t> Kumar Thakur</a:t>
                      </a:r>
                      <a:endParaRPr lang="en-IN" sz="1400" b="0" dirty="0" smtClean="0">
                        <a:solidFill>
                          <a:schemeClr val="bg1"/>
                        </a:solidFill>
                        <a:latin typeface="Calibri"/>
                        <a:ea typeface="Calibri"/>
                        <a:cs typeface="Calibri"/>
                        <a:sym typeface="Calibri"/>
                      </a:endParaRPr>
                    </a:p>
                  </a:txBody>
                  <a:tcPr/>
                </a:tc>
                <a:tc>
                  <a:txBody>
                    <a:bodyPr/>
                    <a:lstStyle/>
                    <a:p>
                      <a:r>
                        <a:rPr lang="en-IN" sz="1400" b="0" dirty="0" smtClean="0">
                          <a:solidFill>
                            <a:schemeClr val="bg1"/>
                          </a:solidFill>
                          <a:sym typeface="Calibri"/>
                        </a:rPr>
                        <a:t>OPD20032</a:t>
                      </a:r>
                      <a:endParaRPr lang="en-IN" b="0" dirty="0">
                        <a:solidFill>
                          <a:schemeClr val="bg1"/>
                        </a:solidFill>
                      </a:endParaRPr>
                    </a:p>
                  </a:txBody>
                  <a:tcPr/>
                </a:tc>
              </a:tr>
              <a:tr h="363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err="1" smtClean="0">
                          <a:solidFill>
                            <a:schemeClr val="bg1"/>
                          </a:solidFill>
                          <a:sym typeface="Calibri"/>
                        </a:rPr>
                        <a:t>Shivam</a:t>
                      </a:r>
                      <a:r>
                        <a:rPr lang="en-IN" sz="1400" b="0" dirty="0" smtClean="0">
                          <a:solidFill>
                            <a:schemeClr val="bg1"/>
                          </a:solidFill>
                          <a:sym typeface="Calibri"/>
                        </a:rPr>
                        <a:t> </a:t>
                      </a:r>
                      <a:r>
                        <a:rPr lang="en-IN" sz="1400" b="0" dirty="0" err="1" smtClean="0">
                          <a:solidFill>
                            <a:schemeClr val="bg1"/>
                          </a:solidFill>
                          <a:sym typeface="Calibri"/>
                        </a:rPr>
                        <a:t>Batra</a:t>
                      </a:r>
                      <a:endParaRPr lang="en-IN" sz="1400" b="0" dirty="0" smtClean="0">
                        <a:solidFill>
                          <a:schemeClr val="bg1"/>
                        </a:solidFill>
                        <a:latin typeface="Calibri"/>
                        <a:ea typeface="Calibri"/>
                        <a:cs typeface="Calibri"/>
                        <a:sym typeface="Calibri"/>
                      </a:endParaRPr>
                    </a:p>
                  </a:txBody>
                  <a:tcPr/>
                </a:tc>
                <a:tc>
                  <a:txBody>
                    <a:bodyPr/>
                    <a:lstStyle/>
                    <a:p>
                      <a:r>
                        <a:rPr lang="en-IN" sz="1400" b="0" dirty="0" smtClean="0">
                          <a:solidFill>
                            <a:schemeClr val="bg1"/>
                          </a:solidFill>
                          <a:sym typeface="Calibri"/>
                        </a:rPr>
                        <a:t>OPD20022</a:t>
                      </a:r>
                      <a:endParaRPr lang="en-IN" b="0" dirty="0">
                        <a:solidFill>
                          <a:schemeClr val="bg1"/>
                        </a:solidFill>
                      </a:endParaRPr>
                    </a:p>
                  </a:txBody>
                  <a:tcPr/>
                </a:tc>
              </a:tr>
              <a:tr h="363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err="1" smtClean="0">
                          <a:solidFill>
                            <a:schemeClr val="bg1"/>
                          </a:solidFill>
                          <a:sym typeface="Calibri"/>
                        </a:rPr>
                        <a:t>Sumit</a:t>
                      </a:r>
                      <a:r>
                        <a:rPr lang="en-IN" sz="1400" b="0" dirty="0" smtClean="0">
                          <a:solidFill>
                            <a:schemeClr val="bg1"/>
                          </a:solidFill>
                          <a:sym typeface="Calibri"/>
                        </a:rPr>
                        <a:t> </a:t>
                      </a:r>
                      <a:r>
                        <a:rPr lang="en-IN" sz="1400" b="0" dirty="0" err="1" smtClean="0">
                          <a:solidFill>
                            <a:schemeClr val="bg1"/>
                          </a:solidFill>
                          <a:sym typeface="Calibri"/>
                        </a:rPr>
                        <a:t>Tyagi</a:t>
                      </a:r>
                      <a:endParaRPr lang="en-IN" sz="1400" b="0" dirty="0" smtClean="0">
                        <a:solidFill>
                          <a:schemeClr val="bg1"/>
                        </a:solidFill>
                        <a:latin typeface="Calibri"/>
                        <a:ea typeface="Calibri"/>
                        <a:cs typeface="Calibri"/>
                        <a:sym typeface="Calibri"/>
                      </a:endParaRPr>
                    </a:p>
                  </a:txBody>
                  <a:tcPr/>
                </a:tc>
                <a:tc>
                  <a:txBody>
                    <a:bodyPr/>
                    <a:lstStyle/>
                    <a:p>
                      <a:r>
                        <a:rPr lang="en-IN" sz="1400" b="0" dirty="0" smtClean="0">
                          <a:solidFill>
                            <a:schemeClr val="bg1"/>
                          </a:solidFill>
                          <a:sym typeface="Calibri"/>
                        </a:rPr>
                        <a:t>OPD20002</a:t>
                      </a:r>
                      <a:endParaRPr lang="en-IN" b="0" dirty="0">
                        <a:solidFill>
                          <a:schemeClr val="bg1"/>
                        </a:solidFill>
                      </a:endParaRPr>
                    </a:p>
                  </a:txBody>
                  <a:tcPr/>
                </a:tc>
              </a:tr>
              <a:tr h="3634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err="1" smtClean="0">
                          <a:solidFill>
                            <a:schemeClr val="bg1"/>
                          </a:solidFill>
                          <a:latin typeface="Calibri"/>
                          <a:ea typeface="Calibri"/>
                          <a:cs typeface="Calibri"/>
                          <a:sym typeface="Calibri"/>
                        </a:rPr>
                        <a:t>Ravindra</a:t>
                      </a:r>
                      <a:r>
                        <a:rPr lang="en-US" sz="1400" b="0" dirty="0" smtClean="0">
                          <a:solidFill>
                            <a:schemeClr val="bg1"/>
                          </a:solidFill>
                          <a:latin typeface="Calibri"/>
                          <a:ea typeface="Calibri"/>
                          <a:cs typeface="Calibri"/>
                          <a:sym typeface="Calibri"/>
                        </a:rPr>
                        <a:t> </a:t>
                      </a:r>
                      <a:r>
                        <a:rPr lang="en-US" sz="1400" b="0" dirty="0" err="1" smtClean="0">
                          <a:solidFill>
                            <a:schemeClr val="bg1"/>
                          </a:solidFill>
                          <a:latin typeface="Calibri"/>
                          <a:ea typeface="Calibri"/>
                          <a:cs typeface="Calibri"/>
                          <a:sym typeface="Calibri"/>
                        </a:rPr>
                        <a:t>Pawar</a:t>
                      </a:r>
                      <a:endParaRPr lang="en-IN" sz="1400" b="0" dirty="0" smtClean="0">
                        <a:solidFill>
                          <a:schemeClr val="bg1"/>
                        </a:solidFill>
                        <a:latin typeface="Calibri"/>
                        <a:ea typeface="Calibri"/>
                        <a:cs typeface="Calibri"/>
                        <a:sym typeface="Calibri"/>
                      </a:endParaRPr>
                    </a:p>
                  </a:txBody>
                  <a:tcPr/>
                </a:tc>
                <a:tc>
                  <a:txBody>
                    <a:bodyPr/>
                    <a:lstStyle/>
                    <a:p>
                      <a:r>
                        <a:rPr lang="en-IN" sz="1400" b="0" i="0" u="none" strike="noStrike" cap="none" dirty="0" smtClean="0">
                          <a:solidFill>
                            <a:schemeClr val="bg1"/>
                          </a:solidFill>
                          <a:effectLst/>
                          <a:latin typeface="+mn-lt"/>
                          <a:ea typeface="+mn-ea"/>
                          <a:cs typeface="+mn-cs"/>
                          <a:sym typeface="Arial"/>
                        </a:rPr>
                        <a:t>OPD20003</a:t>
                      </a:r>
                    </a:p>
                  </a:txBody>
                  <a:tcPr/>
                </a:tc>
              </a:tr>
              <a:tr h="299420">
                <a:tc>
                  <a:txBody>
                    <a:bodyPr/>
                    <a:lstStyle/>
                    <a:p>
                      <a:r>
                        <a:rPr lang="en-US" b="0" dirty="0" err="1" smtClean="0">
                          <a:solidFill>
                            <a:schemeClr val="bg1"/>
                          </a:solidFill>
                        </a:rPr>
                        <a:t>Sachin</a:t>
                      </a:r>
                      <a:r>
                        <a:rPr lang="en-US" b="0" baseline="0" dirty="0" smtClean="0">
                          <a:solidFill>
                            <a:schemeClr val="bg1"/>
                          </a:solidFill>
                        </a:rPr>
                        <a:t> Kumar </a:t>
                      </a:r>
                      <a:r>
                        <a:rPr lang="en-US" b="0" baseline="0" dirty="0" err="1" smtClean="0">
                          <a:solidFill>
                            <a:schemeClr val="bg1"/>
                          </a:solidFill>
                        </a:rPr>
                        <a:t>Yadav</a:t>
                      </a:r>
                      <a:endParaRPr lang="en-IN" b="0" dirty="0">
                        <a:solidFill>
                          <a:schemeClr val="bg1"/>
                        </a:solidFill>
                      </a:endParaRPr>
                    </a:p>
                  </a:txBody>
                  <a:tcPr/>
                </a:tc>
                <a:tc>
                  <a:txBody>
                    <a:bodyPr/>
                    <a:lstStyle/>
                    <a:p>
                      <a:r>
                        <a:rPr lang="en-US" b="0" dirty="0" smtClean="0">
                          <a:solidFill>
                            <a:schemeClr val="bg1"/>
                          </a:solidFill>
                        </a:rPr>
                        <a:t>OPD20013</a:t>
                      </a:r>
                      <a:endParaRPr lang="en-IN" b="0" dirty="0">
                        <a:solidFill>
                          <a:schemeClr val="bg1"/>
                        </a:solidFill>
                      </a:endParaRPr>
                    </a:p>
                  </a:txBody>
                  <a:tcPr/>
                </a:tc>
              </a:tr>
              <a:tr h="299420">
                <a:tc>
                  <a:txBody>
                    <a:bodyPr/>
                    <a:lstStyle/>
                    <a:p>
                      <a:r>
                        <a:rPr lang="en-US" b="0" dirty="0" smtClean="0">
                          <a:solidFill>
                            <a:schemeClr val="bg1"/>
                          </a:solidFill>
                        </a:rPr>
                        <a:t>K </a:t>
                      </a:r>
                      <a:r>
                        <a:rPr lang="en-US" b="0" dirty="0" err="1" smtClean="0">
                          <a:solidFill>
                            <a:schemeClr val="bg1"/>
                          </a:solidFill>
                        </a:rPr>
                        <a:t>Swaviman</a:t>
                      </a:r>
                      <a:endParaRPr lang="en-IN" b="0" dirty="0">
                        <a:solidFill>
                          <a:schemeClr val="bg1"/>
                        </a:solidFill>
                      </a:endParaRPr>
                    </a:p>
                  </a:txBody>
                  <a:tcPr/>
                </a:tc>
                <a:tc>
                  <a:txBody>
                    <a:bodyPr/>
                    <a:lstStyle/>
                    <a:p>
                      <a:r>
                        <a:rPr lang="en-US" b="0" dirty="0" smtClean="0">
                          <a:solidFill>
                            <a:schemeClr val="bg1"/>
                          </a:solidFill>
                        </a:rPr>
                        <a:t>OPD20014</a:t>
                      </a:r>
                      <a:endParaRPr lang="en-IN" b="0" dirty="0">
                        <a:solidFill>
                          <a:schemeClr val="bg1"/>
                        </a:solidFill>
                      </a:endParaRPr>
                    </a:p>
                  </a:txBody>
                  <a:tcPr/>
                </a:tc>
              </a:tr>
              <a:tr h="299420">
                <a:tc>
                  <a:txBody>
                    <a:bodyPr/>
                    <a:lstStyle/>
                    <a:p>
                      <a:r>
                        <a:rPr lang="en-US" b="0" dirty="0" err="1" smtClean="0">
                          <a:solidFill>
                            <a:schemeClr val="bg1"/>
                          </a:solidFill>
                        </a:rPr>
                        <a:t>Akansha</a:t>
                      </a:r>
                      <a:r>
                        <a:rPr lang="en-US" b="0" dirty="0" smtClean="0">
                          <a:solidFill>
                            <a:schemeClr val="bg1"/>
                          </a:solidFill>
                        </a:rPr>
                        <a:t> </a:t>
                      </a:r>
                      <a:r>
                        <a:rPr lang="en-US" b="0" dirty="0" err="1" smtClean="0">
                          <a:solidFill>
                            <a:schemeClr val="bg1"/>
                          </a:solidFill>
                        </a:rPr>
                        <a:t>Khanna</a:t>
                      </a:r>
                      <a:endParaRPr lang="en-IN" b="0" dirty="0">
                        <a:solidFill>
                          <a:schemeClr val="bg1"/>
                        </a:solidFill>
                      </a:endParaRPr>
                    </a:p>
                  </a:txBody>
                  <a:tcPr/>
                </a:tc>
                <a:tc>
                  <a:txBody>
                    <a:bodyPr/>
                    <a:lstStyle/>
                    <a:p>
                      <a:r>
                        <a:rPr lang="en-US" b="0" dirty="0" smtClean="0">
                          <a:solidFill>
                            <a:schemeClr val="bg1"/>
                          </a:solidFill>
                        </a:rPr>
                        <a:t>OPD20020</a:t>
                      </a:r>
                      <a:endParaRPr lang="en-IN" b="0" dirty="0">
                        <a:solidFill>
                          <a:schemeClr val="bg1"/>
                        </a:solidFill>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6"/>
          <p:cNvSpPr txBox="1"/>
          <p:nvPr/>
        </p:nvSpPr>
        <p:spPr>
          <a:xfrm>
            <a:off x="633850" y="1195225"/>
            <a:ext cx="7853700" cy="415468"/>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None/>
            </a:pPr>
            <a:endParaRPr sz="1500" dirty="0">
              <a:latin typeface="Calibri"/>
              <a:ea typeface="Calibri"/>
              <a:cs typeface="Calibri"/>
              <a:sym typeface="Calibri"/>
            </a:endParaRPr>
          </a:p>
        </p:txBody>
      </p:sp>
      <p:sp>
        <p:nvSpPr>
          <p:cNvPr id="5" name="object 12"/>
          <p:cNvSpPr txBox="1">
            <a:spLocks noGrp="1"/>
          </p:cNvSpPr>
          <p:nvPr>
            <p:ph type="title"/>
          </p:nvPr>
        </p:nvSpPr>
        <p:spPr>
          <a:xfrm>
            <a:off x="633413" y="240517"/>
            <a:ext cx="7085012" cy="687368"/>
          </a:xfrm>
          <a:prstGeom prst="rect">
            <a:avLst/>
          </a:prstGeom>
        </p:spPr>
        <p:txBody>
          <a:bodyPr vert="horz" wrap="square" lIns="0" tIns="12700" rIns="0" bIns="0" rtlCol="0">
            <a:spAutoFit/>
          </a:bodyPr>
          <a:lstStyle/>
          <a:p>
            <a:pPr marL="12700">
              <a:lnSpc>
                <a:spcPct val="100000"/>
              </a:lnSpc>
              <a:spcBef>
                <a:spcPts val="100"/>
              </a:spcBef>
            </a:pPr>
            <a:r>
              <a:rPr lang="en-IN" sz="4300" b="1" dirty="0" smtClean="0">
                <a:solidFill>
                  <a:schemeClr val="tx1"/>
                </a:solidFill>
                <a:latin typeface="Arial"/>
                <a:cs typeface="Arial"/>
              </a:rPr>
              <a:t>SMART      </a:t>
            </a:r>
            <a:r>
              <a:rPr lang="en-IN" sz="4300" b="1" spc="-15" dirty="0" smtClean="0">
                <a:solidFill>
                  <a:schemeClr val="tx1"/>
                </a:solidFill>
                <a:latin typeface="Arial"/>
                <a:cs typeface="Arial"/>
              </a:rPr>
              <a:t>ARKING</a:t>
            </a:r>
            <a:endParaRPr sz="4300" dirty="0">
              <a:solidFill>
                <a:schemeClr val="tx1"/>
              </a:solidFill>
              <a:latin typeface="Arial"/>
              <a:cs typeface="Arial"/>
            </a:endParaRPr>
          </a:p>
        </p:txBody>
      </p:sp>
      <p:sp>
        <p:nvSpPr>
          <p:cNvPr id="8" name="object 6"/>
          <p:cNvSpPr/>
          <p:nvPr/>
        </p:nvSpPr>
        <p:spPr>
          <a:xfrm>
            <a:off x="1645254" y="1222512"/>
            <a:ext cx="930275" cy="398145"/>
          </a:xfrm>
          <a:custGeom>
            <a:avLst/>
            <a:gdLst/>
            <a:ahLst/>
            <a:cxnLst/>
            <a:rect l="l" t="t" r="r" b="b"/>
            <a:pathLst>
              <a:path w="930275" h="398144">
                <a:moveTo>
                  <a:pt x="160966" y="233248"/>
                </a:moveTo>
                <a:lnTo>
                  <a:pt x="128961" y="239706"/>
                </a:lnTo>
                <a:lnTo>
                  <a:pt x="102831" y="257321"/>
                </a:lnTo>
                <a:lnTo>
                  <a:pt x="85217" y="283450"/>
                </a:lnTo>
                <a:lnTo>
                  <a:pt x="78759" y="315455"/>
                </a:lnTo>
                <a:lnTo>
                  <a:pt x="85217" y="347471"/>
                </a:lnTo>
                <a:lnTo>
                  <a:pt x="102831" y="373627"/>
                </a:lnTo>
                <a:lnTo>
                  <a:pt x="128961" y="391268"/>
                </a:lnTo>
                <a:lnTo>
                  <a:pt x="160966" y="397738"/>
                </a:lnTo>
                <a:lnTo>
                  <a:pt x="192970" y="391268"/>
                </a:lnTo>
                <a:lnTo>
                  <a:pt x="219100" y="373627"/>
                </a:lnTo>
                <a:lnTo>
                  <a:pt x="232250" y="354101"/>
                </a:lnTo>
                <a:lnTo>
                  <a:pt x="160966" y="354101"/>
                </a:lnTo>
                <a:lnTo>
                  <a:pt x="145928" y="351063"/>
                </a:lnTo>
                <a:lnTo>
                  <a:pt x="133648" y="342779"/>
                </a:lnTo>
                <a:lnTo>
                  <a:pt x="125368" y="330494"/>
                </a:lnTo>
                <a:lnTo>
                  <a:pt x="122332" y="315455"/>
                </a:lnTo>
                <a:lnTo>
                  <a:pt x="125368" y="300415"/>
                </a:lnTo>
                <a:lnTo>
                  <a:pt x="133648" y="288131"/>
                </a:lnTo>
                <a:lnTo>
                  <a:pt x="145928" y="279847"/>
                </a:lnTo>
                <a:lnTo>
                  <a:pt x="160966" y="276809"/>
                </a:lnTo>
                <a:lnTo>
                  <a:pt x="232237" y="276809"/>
                </a:lnTo>
                <a:lnTo>
                  <a:pt x="219100" y="257321"/>
                </a:lnTo>
                <a:lnTo>
                  <a:pt x="192970" y="239706"/>
                </a:lnTo>
                <a:lnTo>
                  <a:pt x="160966" y="233248"/>
                </a:lnTo>
                <a:close/>
              </a:path>
              <a:path w="930275" h="398144">
                <a:moveTo>
                  <a:pt x="763403" y="233248"/>
                </a:moveTo>
                <a:lnTo>
                  <a:pt x="731404" y="239706"/>
                </a:lnTo>
                <a:lnTo>
                  <a:pt x="705273" y="257321"/>
                </a:lnTo>
                <a:lnTo>
                  <a:pt x="687656" y="283450"/>
                </a:lnTo>
                <a:lnTo>
                  <a:pt x="681196" y="315455"/>
                </a:lnTo>
                <a:lnTo>
                  <a:pt x="687656" y="347471"/>
                </a:lnTo>
                <a:lnTo>
                  <a:pt x="705273" y="373627"/>
                </a:lnTo>
                <a:lnTo>
                  <a:pt x="731404" y="391268"/>
                </a:lnTo>
                <a:lnTo>
                  <a:pt x="763403" y="397738"/>
                </a:lnTo>
                <a:lnTo>
                  <a:pt x="795407" y="391268"/>
                </a:lnTo>
                <a:lnTo>
                  <a:pt x="821537" y="373627"/>
                </a:lnTo>
                <a:lnTo>
                  <a:pt x="834687" y="354101"/>
                </a:lnTo>
                <a:lnTo>
                  <a:pt x="763403" y="354101"/>
                </a:lnTo>
                <a:lnTo>
                  <a:pt x="748371" y="351063"/>
                </a:lnTo>
                <a:lnTo>
                  <a:pt x="736090" y="342779"/>
                </a:lnTo>
                <a:lnTo>
                  <a:pt x="727807" y="330494"/>
                </a:lnTo>
                <a:lnTo>
                  <a:pt x="724769" y="315455"/>
                </a:lnTo>
                <a:lnTo>
                  <a:pt x="727807" y="300415"/>
                </a:lnTo>
                <a:lnTo>
                  <a:pt x="736090" y="288131"/>
                </a:lnTo>
                <a:lnTo>
                  <a:pt x="748371" y="279847"/>
                </a:lnTo>
                <a:lnTo>
                  <a:pt x="763403" y="276809"/>
                </a:lnTo>
                <a:lnTo>
                  <a:pt x="834674" y="276809"/>
                </a:lnTo>
                <a:lnTo>
                  <a:pt x="821537" y="257321"/>
                </a:lnTo>
                <a:lnTo>
                  <a:pt x="795407" y="239706"/>
                </a:lnTo>
                <a:lnTo>
                  <a:pt x="763403" y="233248"/>
                </a:lnTo>
                <a:close/>
              </a:path>
              <a:path w="930275" h="398144">
                <a:moveTo>
                  <a:pt x="232237" y="276809"/>
                </a:moveTo>
                <a:lnTo>
                  <a:pt x="160966" y="276809"/>
                </a:lnTo>
                <a:lnTo>
                  <a:pt x="176005" y="279847"/>
                </a:lnTo>
                <a:lnTo>
                  <a:pt x="188290" y="288131"/>
                </a:lnTo>
                <a:lnTo>
                  <a:pt x="196574" y="300415"/>
                </a:lnTo>
                <a:lnTo>
                  <a:pt x="199612" y="315455"/>
                </a:lnTo>
                <a:lnTo>
                  <a:pt x="196574" y="330494"/>
                </a:lnTo>
                <a:lnTo>
                  <a:pt x="188290" y="342779"/>
                </a:lnTo>
                <a:lnTo>
                  <a:pt x="176005" y="351063"/>
                </a:lnTo>
                <a:lnTo>
                  <a:pt x="160966" y="354101"/>
                </a:lnTo>
                <a:lnTo>
                  <a:pt x="232250" y="354101"/>
                </a:lnTo>
                <a:lnTo>
                  <a:pt x="236714" y="347471"/>
                </a:lnTo>
                <a:lnTo>
                  <a:pt x="243173" y="315455"/>
                </a:lnTo>
                <a:lnTo>
                  <a:pt x="236714" y="283450"/>
                </a:lnTo>
                <a:lnTo>
                  <a:pt x="232237" y="276809"/>
                </a:lnTo>
                <a:close/>
              </a:path>
              <a:path w="930275" h="398144">
                <a:moveTo>
                  <a:pt x="834674" y="276809"/>
                </a:moveTo>
                <a:lnTo>
                  <a:pt x="763403" y="276809"/>
                </a:lnTo>
                <a:lnTo>
                  <a:pt x="778442" y="279847"/>
                </a:lnTo>
                <a:lnTo>
                  <a:pt x="790727" y="288131"/>
                </a:lnTo>
                <a:lnTo>
                  <a:pt x="799011" y="300415"/>
                </a:lnTo>
                <a:lnTo>
                  <a:pt x="802049" y="315455"/>
                </a:lnTo>
                <a:lnTo>
                  <a:pt x="799011" y="330494"/>
                </a:lnTo>
                <a:lnTo>
                  <a:pt x="790727" y="342779"/>
                </a:lnTo>
                <a:lnTo>
                  <a:pt x="778442" y="351063"/>
                </a:lnTo>
                <a:lnTo>
                  <a:pt x="763403" y="354101"/>
                </a:lnTo>
                <a:lnTo>
                  <a:pt x="834687" y="354101"/>
                </a:lnTo>
                <a:lnTo>
                  <a:pt x="839152" y="347471"/>
                </a:lnTo>
                <a:lnTo>
                  <a:pt x="845610" y="315455"/>
                </a:lnTo>
                <a:lnTo>
                  <a:pt x="839152" y="283450"/>
                </a:lnTo>
                <a:lnTo>
                  <a:pt x="834674" y="276809"/>
                </a:lnTo>
                <a:close/>
              </a:path>
              <a:path w="930275" h="398144">
                <a:moveTo>
                  <a:pt x="443109" y="0"/>
                </a:moveTo>
                <a:lnTo>
                  <a:pt x="190341" y="0"/>
                </a:lnTo>
                <a:lnTo>
                  <a:pt x="181603" y="819"/>
                </a:lnTo>
                <a:lnTo>
                  <a:pt x="137751" y="32979"/>
                </a:lnTo>
                <a:lnTo>
                  <a:pt x="111151" y="61121"/>
                </a:lnTo>
                <a:lnTo>
                  <a:pt x="81885" y="95329"/>
                </a:lnTo>
                <a:lnTo>
                  <a:pt x="53043" y="133957"/>
                </a:lnTo>
                <a:lnTo>
                  <a:pt x="27720" y="175359"/>
                </a:lnTo>
                <a:lnTo>
                  <a:pt x="9008" y="217890"/>
                </a:lnTo>
                <a:lnTo>
                  <a:pt x="0" y="259904"/>
                </a:lnTo>
                <a:lnTo>
                  <a:pt x="3787" y="299756"/>
                </a:lnTo>
                <a:lnTo>
                  <a:pt x="23463" y="335800"/>
                </a:lnTo>
                <a:lnTo>
                  <a:pt x="62769" y="335800"/>
                </a:lnTo>
                <a:lnTo>
                  <a:pt x="61423" y="329247"/>
                </a:lnTo>
                <a:lnTo>
                  <a:pt x="60712" y="322402"/>
                </a:lnTo>
                <a:lnTo>
                  <a:pt x="60712" y="315455"/>
                </a:lnTo>
                <a:lnTo>
                  <a:pt x="68586" y="276419"/>
                </a:lnTo>
                <a:lnTo>
                  <a:pt x="90065" y="244554"/>
                </a:lnTo>
                <a:lnTo>
                  <a:pt x="121930" y="223075"/>
                </a:lnTo>
                <a:lnTo>
                  <a:pt x="160966" y="215201"/>
                </a:lnTo>
                <a:lnTo>
                  <a:pt x="912065" y="215201"/>
                </a:lnTo>
                <a:lnTo>
                  <a:pt x="910990" y="211595"/>
                </a:lnTo>
                <a:lnTo>
                  <a:pt x="872610" y="176479"/>
                </a:lnTo>
                <a:lnTo>
                  <a:pt x="819301" y="158961"/>
                </a:lnTo>
                <a:lnTo>
                  <a:pt x="770470" y="144049"/>
                </a:lnTo>
                <a:lnTo>
                  <a:pt x="722746" y="130289"/>
                </a:lnTo>
                <a:lnTo>
                  <a:pt x="153943" y="130289"/>
                </a:lnTo>
                <a:lnTo>
                  <a:pt x="149866" y="122110"/>
                </a:lnTo>
                <a:lnTo>
                  <a:pt x="212629" y="37655"/>
                </a:lnTo>
                <a:lnTo>
                  <a:pt x="219436" y="34213"/>
                </a:lnTo>
                <a:lnTo>
                  <a:pt x="604276" y="34213"/>
                </a:lnTo>
                <a:lnTo>
                  <a:pt x="577380" y="16224"/>
                </a:lnTo>
                <a:lnTo>
                  <a:pt x="522103" y="2028"/>
                </a:lnTo>
                <a:lnTo>
                  <a:pt x="443109" y="0"/>
                </a:lnTo>
                <a:close/>
              </a:path>
              <a:path w="930275" h="398144">
                <a:moveTo>
                  <a:pt x="763403" y="215201"/>
                </a:moveTo>
                <a:lnTo>
                  <a:pt x="160966" y="215201"/>
                </a:lnTo>
                <a:lnTo>
                  <a:pt x="200020" y="223075"/>
                </a:lnTo>
                <a:lnTo>
                  <a:pt x="231916" y="244554"/>
                </a:lnTo>
                <a:lnTo>
                  <a:pt x="253422" y="276419"/>
                </a:lnTo>
                <a:lnTo>
                  <a:pt x="261308" y="315455"/>
                </a:lnTo>
                <a:lnTo>
                  <a:pt x="261308" y="322402"/>
                </a:lnTo>
                <a:lnTo>
                  <a:pt x="260597" y="329247"/>
                </a:lnTo>
                <a:lnTo>
                  <a:pt x="259251" y="335800"/>
                </a:lnTo>
                <a:lnTo>
                  <a:pt x="665118" y="335800"/>
                </a:lnTo>
                <a:lnTo>
                  <a:pt x="663771" y="329247"/>
                </a:lnTo>
                <a:lnTo>
                  <a:pt x="663073" y="322402"/>
                </a:lnTo>
                <a:lnTo>
                  <a:pt x="663073" y="315455"/>
                </a:lnTo>
                <a:lnTo>
                  <a:pt x="670959" y="276419"/>
                </a:lnTo>
                <a:lnTo>
                  <a:pt x="692464" y="244554"/>
                </a:lnTo>
                <a:lnTo>
                  <a:pt x="724356" y="223075"/>
                </a:lnTo>
                <a:lnTo>
                  <a:pt x="763403" y="215201"/>
                </a:lnTo>
                <a:close/>
              </a:path>
              <a:path w="930275" h="398144">
                <a:moveTo>
                  <a:pt x="912065" y="215201"/>
                </a:moveTo>
                <a:lnTo>
                  <a:pt x="763403" y="215201"/>
                </a:lnTo>
                <a:lnTo>
                  <a:pt x="802458" y="223075"/>
                </a:lnTo>
                <a:lnTo>
                  <a:pt x="834353" y="244554"/>
                </a:lnTo>
                <a:lnTo>
                  <a:pt x="855859" y="276419"/>
                </a:lnTo>
                <a:lnTo>
                  <a:pt x="863746" y="315455"/>
                </a:lnTo>
                <a:lnTo>
                  <a:pt x="863746" y="322402"/>
                </a:lnTo>
                <a:lnTo>
                  <a:pt x="863034" y="329247"/>
                </a:lnTo>
                <a:lnTo>
                  <a:pt x="861701" y="335800"/>
                </a:lnTo>
                <a:lnTo>
                  <a:pt x="928719" y="335800"/>
                </a:lnTo>
                <a:lnTo>
                  <a:pt x="929823" y="314314"/>
                </a:lnTo>
                <a:lnTo>
                  <a:pt x="926987" y="265226"/>
                </a:lnTo>
                <a:lnTo>
                  <a:pt x="912065" y="215201"/>
                </a:lnTo>
                <a:close/>
              </a:path>
              <a:path w="930275" h="398144">
                <a:moveTo>
                  <a:pt x="343427" y="34213"/>
                </a:moveTo>
                <a:lnTo>
                  <a:pt x="294125" y="34213"/>
                </a:lnTo>
                <a:lnTo>
                  <a:pt x="277882" y="130289"/>
                </a:lnTo>
                <a:lnTo>
                  <a:pt x="327183" y="130289"/>
                </a:lnTo>
                <a:lnTo>
                  <a:pt x="343427" y="34213"/>
                </a:lnTo>
                <a:close/>
              </a:path>
              <a:path w="930275" h="398144">
                <a:moveTo>
                  <a:pt x="604276" y="34213"/>
                </a:moveTo>
                <a:lnTo>
                  <a:pt x="437368" y="34213"/>
                </a:lnTo>
                <a:lnTo>
                  <a:pt x="508843" y="49225"/>
                </a:lnTo>
                <a:lnTo>
                  <a:pt x="576214" y="82251"/>
                </a:lnTo>
                <a:lnTo>
                  <a:pt x="626303" y="115277"/>
                </a:lnTo>
                <a:lnTo>
                  <a:pt x="645928" y="130289"/>
                </a:lnTo>
                <a:lnTo>
                  <a:pt x="722746" y="130289"/>
                </a:lnTo>
                <a:lnTo>
                  <a:pt x="720985" y="129793"/>
                </a:lnTo>
                <a:lnTo>
                  <a:pt x="634990" y="54756"/>
                </a:lnTo>
                <a:lnTo>
                  <a:pt x="604276" y="34213"/>
                </a:lnTo>
                <a:close/>
              </a:path>
            </a:pathLst>
          </a:custGeom>
          <a:solidFill>
            <a:srgbClr val="00A2FF"/>
          </a:solidFill>
        </p:spPr>
        <p:txBody>
          <a:bodyPr wrap="square" lIns="0" tIns="0" rIns="0" bIns="0" rtlCol="0"/>
          <a:lstStyle/>
          <a:p>
            <a:endParaRPr/>
          </a:p>
        </p:txBody>
      </p:sp>
      <p:sp>
        <p:nvSpPr>
          <p:cNvPr id="9" name="object 7"/>
          <p:cNvSpPr/>
          <p:nvPr/>
        </p:nvSpPr>
        <p:spPr>
          <a:xfrm>
            <a:off x="2730666" y="1222512"/>
            <a:ext cx="1079500" cy="398145"/>
          </a:xfrm>
          <a:custGeom>
            <a:avLst/>
            <a:gdLst/>
            <a:ahLst/>
            <a:cxnLst/>
            <a:rect l="l" t="t" r="r" b="b"/>
            <a:pathLst>
              <a:path w="1079500" h="398144">
                <a:moveTo>
                  <a:pt x="207835" y="228142"/>
                </a:moveTo>
                <a:lnTo>
                  <a:pt x="174837" y="234801"/>
                </a:lnTo>
                <a:lnTo>
                  <a:pt x="147896" y="252963"/>
                </a:lnTo>
                <a:lnTo>
                  <a:pt x="129734" y="279904"/>
                </a:lnTo>
                <a:lnTo>
                  <a:pt x="123075" y="312902"/>
                </a:lnTo>
                <a:lnTo>
                  <a:pt x="129734" y="345912"/>
                </a:lnTo>
                <a:lnTo>
                  <a:pt x="147896" y="372879"/>
                </a:lnTo>
                <a:lnTo>
                  <a:pt x="174837" y="391067"/>
                </a:lnTo>
                <a:lnTo>
                  <a:pt x="207835" y="397738"/>
                </a:lnTo>
                <a:lnTo>
                  <a:pt x="240833" y="391067"/>
                </a:lnTo>
                <a:lnTo>
                  <a:pt x="267774" y="372879"/>
                </a:lnTo>
                <a:lnTo>
                  <a:pt x="281336" y="352742"/>
                </a:lnTo>
                <a:lnTo>
                  <a:pt x="207835" y="352742"/>
                </a:lnTo>
                <a:lnTo>
                  <a:pt x="192330" y="349610"/>
                </a:lnTo>
                <a:lnTo>
                  <a:pt x="179666" y="341071"/>
                </a:lnTo>
                <a:lnTo>
                  <a:pt x="171127" y="328407"/>
                </a:lnTo>
                <a:lnTo>
                  <a:pt x="167995" y="312902"/>
                </a:lnTo>
                <a:lnTo>
                  <a:pt x="171127" y="297397"/>
                </a:lnTo>
                <a:lnTo>
                  <a:pt x="179666" y="284733"/>
                </a:lnTo>
                <a:lnTo>
                  <a:pt x="192330" y="276194"/>
                </a:lnTo>
                <a:lnTo>
                  <a:pt x="207835" y="273062"/>
                </a:lnTo>
                <a:lnTo>
                  <a:pt x="281324" y="273062"/>
                </a:lnTo>
                <a:lnTo>
                  <a:pt x="267774" y="252963"/>
                </a:lnTo>
                <a:lnTo>
                  <a:pt x="240833" y="234801"/>
                </a:lnTo>
                <a:lnTo>
                  <a:pt x="207835" y="228142"/>
                </a:lnTo>
                <a:close/>
              </a:path>
              <a:path w="1079500" h="398144">
                <a:moveTo>
                  <a:pt x="859015" y="228142"/>
                </a:moveTo>
                <a:lnTo>
                  <a:pt x="826017" y="234801"/>
                </a:lnTo>
                <a:lnTo>
                  <a:pt x="799076" y="252963"/>
                </a:lnTo>
                <a:lnTo>
                  <a:pt x="780914" y="279904"/>
                </a:lnTo>
                <a:lnTo>
                  <a:pt x="774255" y="312902"/>
                </a:lnTo>
                <a:lnTo>
                  <a:pt x="780914" y="345912"/>
                </a:lnTo>
                <a:lnTo>
                  <a:pt x="799076" y="372879"/>
                </a:lnTo>
                <a:lnTo>
                  <a:pt x="826017" y="391067"/>
                </a:lnTo>
                <a:lnTo>
                  <a:pt x="859015" y="397738"/>
                </a:lnTo>
                <a:lnTo>
                  <a:pt x="892025" y="391067"/>
                </a:lnTo>
                <a:lnTo>
                  <a:pt x="918992" y="372879"/>
                </a:lnTo>
                <a:lnTo>
                  <a:pt x="932574" y="352742"/>
                </a:lnTo>
                <a:lnTo>
                  <a:pt x="859015" y="352742"/>
                </a:lnTo>
                <a:lnTo>
                  <a:pt x="843510" y="349610"/>
                </a:lnTo>
                <a:lnTo>
                  <a:pt x="830846" y="341071"/>
                </a:lnTo>
                <a:lnTo>
                  <a:pt x="822307" y="328407"/>
                </a:lnTo>
                <a:lnTo>
                  <a:pt x="819175" y="312902"/>
                </a:lnTo>
                <a:lnTo>
                  <a:pt x="822307" y="297397"/>
                </a:lnTo>
                <a:lnTo>
                  <a:pt x="830846" y="284733"/>
                </a:lnTo>
                <a:lnTo>
                  <a:pt x="843510" y="276194"/>
                </a:lnTo>
                <a:lnTo>
                  <a:pt x="859015" y="273062"/>
                </a:lnTo>
                <a:lnTo>
                  <a:pt x="932561" y="273062"/>
                </a:lnTo>
                <a:lnTo>
                  <a:pt x="918992" y="252963"/>
                </a:lnTo>
                <a:lnTo>
                  <a:pt x="892025" y="234801"/>
                </a:lnTo>
                <a:lnTo>
                  <a:pt x="859015" y="228142"/>
                </a:lnTo>
                <a:close/>
              </a:path>
              <a:path w="1079500" h="398144">
                <a:moveTo>
                  <a:pt x="281324" y="273062"/>
                </a:moveTo>
                <a:lnTo>
                  <a:pt x="207835" y="273062"/>
                </a:lnTo>
                <a:lnTo>
                  <a:pt x="223342" y="276194"/>
                </a:lnTo>
                <a:lnTo>
                  <a:pt x="236010" y="284733"/>
                </a:lnTo>
                <a:lnTo>
                  <a:pt x="244554" y="297397"/>
                </a:lnTo>
                <a:lnTo>
                  <a:pt x="247688" y="312902"/>
                </a:lnTo>
                <a:lnTo>
                  <a:pt x="244554" y="328407"/>
                </a:lnTo>
                <a:lnTo>
                  <a:pt x="236010" y="341071"/>
                </a:lnTo>
                <a:lnTo>
                  <a:pt x="223342" y="349610"/>
                </a:lnTo>
                <a:lnTo>
                  <a:pt x="207835" y="352742"/>
                </a:lnTo>
                <a:lnTo>
                  <a:pt x="281336" y="352742"/>
                </a:lnTo>
                <a:lnTo>
                  <a:pt x="285936" y="345912"/>
                </a:lnTo>
                <a:lnTo>
                  <a:pt x="292595" y="312902"/>
                </a:lnTo>
                <a:lnTo>
                  <a:pt x="285936" y="279904"/>
                </a:lnTo>
                <a:lnTo>
                  <a:pt x="281324" y="273062"/>
                </a:lnTo>
                <a:close/>
              </a:path>
              <a:path w="1079500" h="398144">
                <a:moveTo>
                  <a:pt x="932561" y="273062"/>
                </a:moveTo>
                <a:lnTo>
                  <a:pt x="859015" y="273062"/>
                </a:lnTo>
                <a:lnTo>
                  <a:pt x="874520" y="276194"/>
                </a:lnTo>
                <a:lnTo>
                  <a:pt x="887183" y="284733"/>
                </a:lnTo>
                <a:lnTo>
                  <a:pt x="895723" y="297397"/>
                </a:lnTo>
                <a:lnTo>
                  <a:pt x="898855" y="312902"/>
                </a:lnTo>
                <a:lnTo>
                  <a:pt x="895723" y="328407"/>
                </a:lnTo>
                <a:lnTo>
                  <a:pt x="887183" y="341071"/>
                </a:lnTo>
                <a:lnTo>
                  <a:pt x="874520" y="349610"/>
                </a:lnTo>
                <a:lnTo>
                  <a:pt x="859015" y="352742"/>
                </a:lnTo>
                <a:lnTo>
                  <a:pt x="932574" y="352742"/>
                </a:lnTo>
                <a:lnTo>
                  <a:pt x="937180" y="345912"/>
                </a:lnTo>
                <a:lnTo>
                  <a:pt x="943851" y="312902"/>
                </a:lnTo>
                <a:lnTo>
                  <a:pt x="937180" y="279904"/>
                </a:lnTo>
                <a:lnTo>
                  <a:pt x="932561" y="273062"/>
                </a:lnTo>
                <a:close/>
              </a:path>
              <a:path w="1079500" h="398144">
                <a:moveTo>
                  <a:pt x="1055522" y="209524"/>
                </a:moveTo>
                <a:lnTo>
                  <a:pt x="859015" y="209524"/>
                </a:lnTo>
                <a:lnTo>
                  <a:pt x="899279" y="217644"/>
                </a:lnTo>
                <a:lnTo>
                  <a:pt x="932164" y="239791"/>
                </a:lnTo>
                <a:lnTo>
                  <a:pt x="954337" y="272650"/>
                </a:lnTo>
                <a:lnTo>
                  <a:pt x="962469" y="312902"/>
                </a:lnTo>
                <a:lnTo>
                  <a:pt x="962469" y="320497"/>
                </a:lnTo>
                <a:lnTo>
                  <a:pt x="961644" y="327939"/>
                </a:lnTo>
                <a:lnTo>
                  <a:pt x="960094" y="335064"/>
                </a:lnTo>
                <a:lnTo>
                  <a:pt x="1060170" y="335064"/>
                </a:lnTo>
                <a:lnTo>
                  <a:pt x="1067660" y="333546"/>
                </a:lnTo>
                <a:lnTo>
                  <a:pt x="1073762" y="329409"/>
                </a:lnTo>
                <a:lnTo>
                  <a:pt x="1077869" y="323276"/>
                </a:lnTo>
                <a:lnTo>
                  <a:pt x="1079373" y="315772"/>
                </a:lnTo>
                <a:lnTo>
                  <a:pt x="1079373" y="237108"/>
                </a:lnTo>
                <a:lnTo>
                  <a:pt x="1077869" y="229604"/>
                </a:lnTo>
                <a:lnTo>
                  <a:pt x="1073762" y="223472"/>
                </a:lnTo>
                <a:lnTo>
                  <a:pt x="1067660" y="219335"/>
                </a:lnTo>
                <a:lnTo>
                  <a:pt x="1060170" y="217817"/>
                </a:lnTo>
                <a:lnTo>
                  <a:pt x="1055522" y="217817"/>
                </a:lnTo>
                <a:lnTo>
                  <a:pt x="1055522" y="209524"/>
                </a:lnTo>
                <a:close/>
              </a:path>
              <a:path w="1079500" h="398144">
                <a:moveTo>
                  <a:pt x="620052" y="0"/>
                </a:moveTo>
                <a:lnTo>
                  <a:pt x="328637" y="0"/>
                </a:lnTo>
                <a:lnTo>
                  <a:pt x="315618" y="1007"/>
                </a:lnTo>
                <a:lnTo>
                  <a:pt x="279742" y="15570"/>
                </a:lnTo>
                <a:lnTo>
                  <a:pt x="224561" y="66594"/>
                </a:lnTo>
                <a:lnTo>
                  <a:pt x="199322" y="92420"/>
                </a:lnTo>
                <a:lnTo>
                  <a:pt x="181533" y="108102"/>
                </a:lnTo>
                <a:lnTo>
                  <a:pt x="174574" y="112547"/>
                </a:lnTo>
                <a:lnTo>
                  <a:pt x="166890" y="115836"/>
                </a:lnTo>
                <a:lnTo>
                  <a:pt x="158699" y="116827"/>
                </a:lnTo>
                <a:lnTo>
                  <a:pt x="54737" y="138810"/>
                </a:lnTo>
                <a:lnTo>
                  <a:pt x="23850" y="173659"/>
                </a:lnTo>
                <a:lnTo>
                  <a:pt x="23774" y="216636"/>
                </a:lnTo>
                <a:lnTo>
                  <a:pt x="19291" y="216636"/>
                </a:lnTo>
                <a:lnTo>
                  <a:pt x="11787" y="218154"/>
                </a:lnTo>
                <a:lnTo>
                  <a:pt x="5654" y="222291"/>
                </a:lnTo>
                <a:lnTo>
                  <a:pt x="1517" y="228423"/>
                </a:lnTo>
                <a:lnTo>
                  <a:pt x="0" y="235927"/>
                </a:lnTo>
                <a:lnTo>
                  <a:pt x="0" y="314591"/>
                </a:lnTo>
                <a:lnTo>
                  <a:pt x="1517" y="322095"/>
                </a:lnTo>
                <a:lnTo>
                  <a:pt x="5654" y="328228"/>
                </a:lnTo>
                <a:lnTo>
                  <a:pt x="11787" y="332365"/>
                </a:lnTo>
                <a:lnTo>
                  <a:pt x="19291" y="333882"/>
                </a:lnTo>
                <a:lnTo>
                  <a:pt x="106502" y="333882"/>
                </a:lnTo>
                <a:lnTo>
                  <a:pt x="105117" y="327126"/>
                </a:lnTo>
                <a:lnTo>
                  <a:pt x="104426" y="320497"/>
                </a:lnTo>
                <a:lnTo>
                  <a:pt x="112512" y="272650"/>
                </a:lnTo>
                <a:lnTo>
                  <a:pt x="134686" y="239791"/>
                </a:lnTo>
                <a:lnTo>
                  <a:pt x="167571" y="217644"/>
                </a:lnTo>
                <a:lnTo>
                  <a:pt x="207835" y="209524"/>
                </a:lnTo>
                <a:lnTo>
                  <a:pt x="1055522" y="209524"/>
                </a:lnTo>
                <a:lnTo>
                  <a:pt x="1055522" y="194221"/>
                </a:lnTo>
                <a:lnTo>
                  <a:pt x="807574" y="127736"/>
                </a:lnTo>
                <a:lnTo>
                  <a:pt x="288874" y="127736"/>
                </a:lnTo>
                <a:lnTo>
                  <a:pt x="283679" y="120192"/>
                </a:lnTo>
                <a:lnTo>
                  <a:pt x="317893" y="50507"/>
                </a:lnTo>
                <a:lnTo>
                  <a:pt x="354774" y="27749"/>
                </a:lnTo>
                <a:lnTo>
                  <a:pt x="680339" y="27749"/>
                </a:lnTo>
                <a:lnTo>
                  <a:pt x="670712" y="18364"/>
                </a:lnTo>
                <a:lnTo>
                  <a:pt x="660537" y="10437"/>
                </a:lnTo>
                <a:lnTo>
                  <a:pt x="648558" y="4686"/>
                </a:lnTo>
                <a:lnTo>
                  <a:pt x="634991" y="1183"/>
                </a:lnTo>
                <a:lnTo>
                  <a:pt x="620052" y="0"/>
                </a:lnTo>
                <a:close/>
              </a:path>
              <a:path w="1079500" h="398144">
                <a:moveTo>
                  <a:pt x="859015" y="209524"/>
                </a:moveTo>
                <a:lnTo>
                  <a:pt x="207835" y="209524"/>
                </a:lnTo>
                <a:lnTo>
                  <a:pt x="248099" y="217644"/>
                </a:lnTo>
                <a:lnTo>
                  <a:pt x="280984" y="239791"/>
                </a:lnTo>
                <a:lnTo>
                  <a:pt x="303158" y="272650"/>
                </a:lnTo>
                <a:lnTo>
                  <a:pt x="311289" y="312902"/>
                </a:lnTo>
                <a:lnTo>
                  <a:pt x="311245" y="320497"/>
                </a:lnTo>
                <a:lnTo>
                  <a:pt x="310565" y="327126"/>
                </a:lnTo>
                <a:lnTo>
                  <a:pt x="309181" y="333882"/>
                </a:lnTo>
                <a:lnTo>
                  <a:pt x="757758" y="333882"/>
                </a:lnTo>
                <a:lnTo>
                  <a:pt x="756373" y="327126"/>
                </a:lnTo>
                <a:lnTo>
                  <a:pt x="755694" y="320497"/>
                </a:lnTo>
                <a:lnTo>
                  <a:pt x="755650" y="312902"/>
                </a:lnTo>
                <a:lnTo>
                  <a:pt x="763767" y="272650"/>
                </a:lnTo>
                <a:lnTo>
                  <a:pt x="785910" y="239791"/>
                </a:lnTo>
                <a:lnTo>
                  <a:pt x="818765" y="217644"/>
                </a:lnTo>
                <a:lnTo>
                  <a:pt x="859015" y="209524"/>
                </a:lnTo>
                <a:close/>
              </a:path>
              <a:path w="1079500" h="398144">
                <a:moveTo>
                  <a:pt x="492506" y="27749"/>
                </a:moveTo>
                <a:lnTo>
                  <a:pt x="449999" y="27749"/>
                </a:lnTo>
                <a:lnTo>
                  <a:pt x="454279" y="31826"/>
                </a:lnTo>
                <a:lnTo>
                  <a:pt x="458266" y="122224"/>
                </a:lnTo>
                <a:lnTo>
                  <a:pt x="452983" y="127736"/>
                </a:lnTo>
                <a:lnTo>
                  <a:pt x="502945" y="127736"/>
                </a:lnTo>
                <a:lnTo>
                  <a:pt x="497738" y="123151"/>
                </a:lnTo>
                <a:lnTo>
                  <a:pt x="488137" y="32511"/>
                </a:lnTo>
                <a:lnTo>
                  <a:pt x="492506" y="27749"/>
                </a:lnTo>
                <a:close/>
              </a:path>
              <a:path w="1079500" h="398144">
                <a:moveTo>
                  <a:pt x="680339" y="27749"/>
                </a:moveTo>
                <a:lnTo>
                  <a:pt x="625881" y="27749"/>
                </a:lnTo>
                <a:lnTo>
                  <a:pt x="636256" y="28688"/>
                </a:lnTo>
                <a:lnTo>
                  <a:pt x="645506" y="31451"/>
                </a:lnTo>
                <a:lnTo>
                  <a:pt x="653445" y="35957"/>
                </a:lnTo>
                <a:lnTo>
                  <a:pt x="659892" y="42125"/>
                </a:lnTo>
                <a:lnTo>
                  <a:pt x="721258" y="118071"/>
                </a:lnTo>
                <a:lnTo>
                  <a:pt x="714006" y="127736"/>
                </a:lnTo>
                <a:lnTo>
                  <a:pt x="807574" y="127736"/>
                </a:lnTo>
                <a:lnTo>
                  <a:pt x="771364" y="115706"/>
                </a:lnTo>
                <a:lnTo>
                  <a:pt x="765454" y="110731"/>
                </a:lnTo>
                <a:lnTo>
                  <a:pt x="680339" y="27749"/>
                </a:lnTo>
                <a:close/>
              </a:path>
            </a:pathLst>
          </a:custGeom>
          <a:solidFill>
            <a:srgbClr val="00A2FF"/>
          </a:solidFill>
        </p:spPr>
        <p:txBody>
          <a:bodyPr wrap="square" lIns="0" tIns="0" rIns="0" bIns="0" rtlCol="0"/>
          <a:lstStyle/>
          <a:p>
            <a:endParaRPr/>
          </a:p>
        </p:txBody>
      </p:sp>
      <p:sp>
        <p:nvSpPr>
          <p:cNvPr id="10" name="object 8"/>
          <p:cNvSpPr/>
          <p:nvPr/>
        </p:nvSpPr>
        <p:spPr>
          <a:xfrm>
            <a:off x="3960927" y="1234081"/>
            <a:ext cx="1079500" cy="374650"/>
          </a:xfrm>
          <a:custGeom>
            <a:avLst/>
            <a:gdLst/>
            <a:ahLst/>
            <a:cxnLst/>
            <a:rect l="l" t="t" r="r" b="b"/>
            <a:pathLst>
              <a:path w="1079500" h="374650">
                <a:moveTo>
                  <a:pt x="208000" y="205028"/>
                </a:moveTo>
                <a:lnTo>
                  <a:pt x="174915" y="211712"/>
                </a:lnTo>
                <a:lnTo>
                  <a:pt x="147956" y="229920"/>
                </a:lnTo>
                <a:lnTo>
                  <a:pt x="129810" y="256892"/>
                </a:lnTo>
                <a:lnTo>
                  <a:pt x="123164" y="289864"/>
                </a:lnTo>
                <a:lnTo>
                  <a:pt x="129847" y="322935"/>
                </a:lnTo>
                <a:lnTo>
                  <a:pt x="148056" y="349864"/>
                </a:lnTo>
                <a:lnTo>
                  <a:pt x="175028" y="367979"/>
                </a:lnTo>
                <a:lnTo>
                  <a:pt x="208000" y="374611"/>
                </a:lnTo>
                <a:lnTo>
                  <a:pt x="240965" y="367940"/>
                </a:lnTo>
                <a:lnTo>
                  <a:pt x="267933" y="349759"/>
                </a:lnTo>
                <a:lnTo>
                  <a:pt x="281426" y="329793"/>
                </a:lnTo>
                <a:lnTo>
                  <a:pt x="208000" y="329793"/>
                </a:lnTo>
                <a:lnTo>
                  <a:pt x="192417" y="326669"/>
                </a:lnTo>
                <a:lnTo>
                  <a:pt x="179730" y="318135"/>
                </a:lnTo>
                <a:lnTo>
                  <a:pt x="171236" y="305508"/>
                </a:lnTo>
                <a:lnTo>
                  <a:pt x="171147" y="305206"/>
                </a:lnTo>
                <a:lnTo>
                  <a:pt x="168071" y="289864"/>
                </a:lnTo>
                <a:lnTo>
                  <a:pt x="171195" y="274268"/>
                </a:lnTo>
                <a:lnTo>
                  <a:pt x="179730" y="261550"/>
                </a:lnTo>
                <a:lnTo>
                  <a:pt x="192417" y="252985"/>
                </a:lnTo>
                <a:lnTo>
                  <a:pt x="208000" y="249847"/>
                </a:lnTo>
                <a:lnTo>
                  <a:pt x="281438" y="249847"/>
                </a:lnTo>
                <a:lnTo>
                  <a:pt x="268033" y="229920"/>
                </a:lnTo>
                <a:lnTo>
                  <a:pt x="241078" y="211712"/>
                </a:lnTo>
                <a:lnTo>
                  <a:pt x="208000" y="205028"/>
                </a:lnTo>
                <a:close/>
              </a:path>
              <a:path w="1079500" h="374650">
                <a:moveTo>
                  <a:pt x="859815" y="205028"/>
                </a:moveTo>
                <a:lnTo>
                  <a:pt x="826737" y="211712"/>
                </a:lnTo>
                <a:lnTo>
                  <a:pt x="799782" y="229920"/>
                </a:lnTo>
                <a:lnTo>
                  <a:pt x="781637" y="256892"/>
                </a:lnTo>
                <a:lnTo>
                  <a:pt x="774992" y="289864"/>
                </a:lnTo>
                <a:lnTo>
                  <a:pt x="781675" y="322935"/>
                </a:lnTo>
                <a:lnTo>
                  <a:pt x="799882" y="349864"/>
                </a:lnTo>
                <a:lnTo>
                  <a:pt x="826850" y="367979"/>
                </a:lnTo>
                <a:lnTo>
                  <a:pt x="859815" y="374611"/>
                </a:lnTo>
                <a:lnTo>
                  <a:pt x="892900" y="367940"/>
                </a:lnTo>
                <a:lnTo>
                  <a:pt x="919859" y="349759"/>
                </a:lnTo>
                <a:lnTo>
                  <a:pt x="933307" y="329793"/>
                </a:lnTo>
                <a:lnTo>
                  <a:pt x="859815" y="329793"/>
                </a:lnTo>
                <a:lnTo>
                  <a:pt x="844220" y="326669"/>
                </a:lnTo>
                <a:lnTo>
                  <a:pt x="831507" y="318135"/>
                </a:lnTo>
                <a:lnTo>
                  <a:pt x="822987" y="305508"/>
                </a:lnTo>
                <a:lnTo>
                  <a:pt x="822897" y="305206"/>
                </a:lnTo>
                <a:lnTo>
                  <a:pt x="819810" y="289864"/>
                </a:lnTo>
                <a:lnTo>
                  <a:pt x="822946" y="274268"/>
                </a:lnTo>
                <a:lnTo>
                  <a:pt x="831507" y="261550"/>
                </a:lnTo>
                <a:lnTo>
                  <a:pt x="844220" y="252985"/>
                </a:lnTo>
                <a:lnTo>
                  <a:pt x="859815" y="249847"/>
                </a:lnTo>
                <a:lnTo>
                  <a:pt x="933374" y="249847"/>
                </a:lnTo>
                <a:lnTo>
                  <a:pt x="919959" y="229920"/>
                </a:lnTo>
                <a:lnTo>
                  <a:pt x="892937" y="211712"/>
                </a:lnTo>
                <a:lnTo>
                  <a:pt x="859815" y="205028"/>
                </a:lnTo>
                <a:close/>
              </a:path>
              <a:path w="1079500" h="374650">
                <a:moveTo>
                  <a:pt x="281438" y="249847"/>
                </a:moveTo>
                <a:lnTo>
                  <a:pt x="208000" y="249847"/>
                </a:lnTo>
                <a:lnTo>
                  <a:pt x="223595" y="252985"/>
                </a:lnTo>
                <a:lnTo>
                  <a:pt x="236308" y="261550"/>
                </a:lnTo>
                <a:lnTo>
                  <a:pt x="244869" y="274268"/>
                </a:lnTo>
                <a:lnTo>
                  <a:pt x="248005" y="289864"/>
                </a:lnTo>
                <a:lnTo>
                  <a:pt x="244918" y="305206"/>
                </a:lnTo>
                <a:lnTo>
                  <a:pt x="244828" y="305508"/>
                </a:lnTo>
                <a:lnTo>
                  <a:pt x="236308" y="318135"/>
                </a:lnTo>
                <a:lnTo>
                  <a:pt x="223595" y="326669"/>
                </a:lnTo>
                <a:lnTo>
                  <a:pt x="208000" y="329793"/>
                </a:lnTo>
                <a:lnTo>
                  <a:pt x="281426" y="329793"/>
                </a:lnTo>
                <a:lnTo>
                  <a:pt x="286140" y="322817"/>
                </a:lnTo>
                <a:lnTo>
                  <a:pt x="292823" y="289864"/>
                </a:lnTo>
                <a:lnTo>
                  <a:pt x="286178" y="256892"/>
                </a:lnTo>
                <a:lnTo>
                  <a:pt x="281438" y="249847"/>
                </a:lnTo>
                <a:close/>
              </a:path>
              <a:path w="1079500" h="374650">
                <a:moveTo>
                  <a:pt x="933374" y="249847"/>
                </a:moveTo>
                <a:lnTo>
                  <a:pt x="859815" y="249847"/>
                </a:lnTo>
                <a:lnTo>
                  <a:pt x="875403" y="252985"/>
                </a:lnTo>
                <a:lnTo>
                  <a:pt x="888090" y="261550"/>
                </a:lnTo>
                <a:lnTo>
                  <a:pt x="896621" y="274268"/>
                </a:lnTo>
                <a:lnTo>
                  <a:pt x="899744" y="289864"/>
                </a:lnTo>
                <a:lnTo>
                  <a:pt x="896670" y="305206"/>
                </a:lnTo>
                <a:lnTo>
                  <a:pt x="896581" y="305508"/>
                </a:lnTo>
                <a:lnTo>
                  <a:pt x="888090" y="318135"/>
                </a:lnTo>
                <a:lnTo>
                  <a:pt x="875403" y="326669"/>
                </a:lnTo>
                <a:lnTo>
                  <a:pt x="859815" y="329793"/>
                </a:lnTo>
                <a:lnTo>
                  <a:pt x="933307" y="329793"/>
                </a:lnTo>
                <a:lnTo>
                  <a:pt x="938005" y="322817"/>
                </a:lnTo>
                <a:lnTo>
                  <a:pt x="944651" y="289864"/>
                </a:lnTo>
                <a:lnTo>
                  <a:pt x="938118" y="256892"/>
                </a:lnTo>
                <a:lnTo>
                  <a:pt x="933374" y="249847"/>
                </a:lnTo>
                <a:close/>
              </a:path>
              <a:path w="1079500" h="374650">
                <a:moveTo>
                  <a:pt x="1056681" y="186626"/>
                </a:moveTo>
                <a:lnTo>
                  <a:pt x="859231" y="186626"/>
                </a:lnTo>
                <a:lnTo>
                  <a:pt x="899560" y="194744"/>
                </a:lnTo>
                <a:lnTo>
                  <a:pt x="932451" y="216898"/>
                </a:lnTo>
                <a:lnTo>
                  <a:pt x="954605" y="249789"/>
                </a:lnTo>
                <a:lnTo>
                  <a:pt x="962672" y="289864"/>
                </a:lnTo>
                <a:lnTo>
                  <a:pt x="962723" y="297675"/>
                </a:lnTo>
                <a:lnTo>
                  <a:pt x="961885" y="305206"/>
                </a:lnTo>
                <a:lnTo>
                  <a:pt x="960272" y="312229"/>
                </a:lnTo>
                <a:lnTo>
                  <a:pt x="1060208" y="312229"/>
                </a:lnTo>
                <a:lnTo>
                  <a:pt x="1067650" y="310717"/>
                </a:lnTo>
                <a:lnTo>
                  <a:pt x="1073743" y="306600"/>
                </a:lnTo>
                <a:lnTo>
                  <a:pt x="1077860" y="300506"/>
                </a:lnTo>
                <a:lnTo>
                  <a:pt x="1079373" y="293065"/>
                </a:lnTo>
                <a:lnTo>
                  <a:pt x="1079373" y="232867"/>
                </a:lnTo>
                <a:lnTo>
                  <a:pt x="1077556" y="225780"/>
                </a:lnTo>
                <a:lnTo>
                  <a:pt x="1074305" y="219290"/>
                </a:lnTo>
                <a:lnTo>
                  <a:pt x="1056681" y="186626"/>
                </a:lnTo>
                <a:close/>
              </a:path>
              <a:path w="1079500" h="374650">
                <a:moveTo>
                  <a:pt x="575602" y="0"/>
                </a:moveTo>
                <a:lnTo>
                  <a:pt x="136664" y="0"/>
                </a:lnTo>
                <a:lnTo>
                  <a:pt x="129564" y="834"/>
                </a:lnTo>
                <a:lnTo>
                  <a:pt x="34366" y="113449"/>
                </a:lnTo>
                <a:lnTo>
                  <a:pt x="23812" y="144513"/>
                </a:lnTo>
                <a:lnTo>
                  <a:pt x="23812" y="191757"/>
                </a:lnTo>
                <a:lnTo>
                  <a:pt x="21869" y="193967"/>
                </a:lnTo>
                <a:lnTo>
                  <a:pt x="19164" y="193967"/>
                </a:lnTo>
                <a:lnTo>
                  <a:pt x="11728" y="195480"/>
                </a:lnTo>
                <a:lnTo>
                  <a:pt x="5634" y="199601"/>
                </a:lnTo>
                <a:lnTo>
                  <a:pt x="1513" y="205695"/>
                </a:lnTo>
                <a:lnTo>
                  <a:pt x="0" y="213131"/>
                </a:lnTo>
                <a:lnTo>
                  <a:pt x="0" y="291973"/>
                </a:lnTo>
                <a:lnTo>
                  <a:pt x="1513" y="299414"/>
                </a:lnTo>
                <a:lnTo>
                  <a:pt x="5634" y="305508"/>
                </a:lnTo>
                <a:lnTo>
                  <a:pt x="11728" y="309625"/>
                </a:lnTo>
                <a:lnTo>
                  <a:pt x="19164" y="311137"/>
                </a:lnTo>
                <a:lnTo>
                  <a:pt x="106451" y="311137"/>
                </a:lnTo>
                <a:lnTo>
                  <a:pt x="105092" y="304380"/>
                </a:lnTo>
                <a:lnTo>
                  <a:pt x="104286" y="297675"/>
                </a:lnTo>
                <a:lnTo>
                  <a:pt x="112409" y="249789"/>
                </a:lnTo>
                <a:lnTo>
                  <a:pt x="134626" y="216898"/>
                </a:lnTo>
                <a:lnTo>
                  <a:pt x="167530" y="194744"/>
                </a:lnTo>
                <a:lnTo>
                  <a:pt x="207746" y="186626"/>
                </a:lnTo>
                <a:lnTo>
                  <a:pt x="1056681" y="186626"/>
                </a:lnTo>
                <a:lnTo>
                  <a:pt x="1047800" y="170167"/>
                </a:lnTo>
                <a:lnTo>
                  <a:pt x="1045641" y="164490"/>
                </a:lnTo>
                <a:lnTo>
                  <a:pt x="1039939" y="160693"/>
                </a:lnTo>
                <a:lnTo>
                  <a:pt x="1033449" y="159613"/>
                </a:lnTo>
                <a:lnTo>
                  <a:pt x="811707" y="129654"/>
                </a:lnTo>
                <a:lnTo>
                  <a:pt x="802303" y="127884"/>
                </a:lnTo>
                <a:lnTo>
                  <a:pt x="800113" y="127203"/>
                </a:lnTo>
                <a:lnTo>
                  <a:pt x="307174" y="127203"/>
                </a:lnTo>
                <a:lnTo>
                  <a:pt x="303316" y="126949"/>
                </a:lnTo>
                <a:lnTo>
                  <a:pt x="87787" y="126936"/>
                </a:lnTo>
                <a:lnTo>
                  <a:pt x="85394" y="122859"/>
                </a:lnTo>
                <a:lnTo>
                  <a:pt x="87287" y="119354"/>
                </a:lnTo>
                <a:lnTo>
                  <a:pt x="134556" y="35356"/>
                </a:lnTo>
                <a:lnTo>
                  <a:pt x="136715" y="31305"/>
                </a:lnTo>
                <a:lnTo>
                  <a:pt x="141020" y="28867"/>
                </a:lnTo>
                <a:lnTo>
                  <a:pt x="640893" y="28867"/>
                </a:lnTo>
                <a:lnTo>
                  <a:pt x="613765" y="11302"/>
                </a:lnTo>
                <a:lnTo>
                  <a:pt x="604912" y="6459"/>
                </a:lnTo>
                <a:lnTo>
                  <a:pt x="595493" y="2913"/>
                </a:lnTo>
                <a:lnTo>
                  <a:pt x="585669" y="735"/>
                </a:lnTo>
                <a:lnTo>
                  <a:pt x="575602" y="0"/>
                </a:lnTo>
                <a:close/>
              </a:path>
              <a:path w="1079500" h="374650">
                <a:moveTo>
                  <a:pt x="859231" y="186626"/>
                </a:moveTo>
                <a:lnTo>
                  <a:pt x="207746" y="186626"/>
                </a:lnTo>
                <a:lnTo>
                  <a:pt x="248073" y="194744"/>
                </a:lnTo>
                <a:lnTo>
                  <a:pt x="280960" y="216898"/>
                </a:lnTo>
                <a:lnTo>
                  <a:pt x="303110" y="249789"/>
                </a:lnTo>
                <a:lnTo>
                  <a:pt x="311175" y="289864"/>
                </a:lnTo>
                <a:lnTo>
                  <a:pt x="311194" y="297675"/>
                </a:lnTo>
                <a:lnTo>
                  <a:pt x="310387" y="304380"/>
                </a:lnTo>
                <a:lnTo>
                  <a:pt x="309041" y="311137"/>
                </a:lnTo>
                <a:lnTo>
                  <a:pt x="757935" y="311137"/>
                </a:lnTo>
                <a:lnTo>
                  <a:pt x="756589" y="304380"/>
                </a:lnTo>
                <a:lnTo>
                  <a:pt x="755856" y="297675"/>
                </a:lnTo>
                <a:lnTo>
                  <a:pt x="755878" y="289864"/>
                </a:lnTo>
                <a:lnTo>
                  <a:pt x="763931" y="249789"/>
                </a:lnTo>
                <a:lnTo>
                  <a:pt x="786055" y="216898"/>
                </a:lnTo>
                <a:lnTo>
                  <a:pt x="818916" y="194744"/>
                </a:lnTo>
                <a:lnTo>
                  <a:pt x="859231" y="186626"/>
                </a:lnTo>
                <a:close/>
              </a:path>
              <a:path w="1079500" h="374650">
                <a:moveTo>
                  <a:pt x="489789" y="29197"/>
                </a:moveTo>
                <a:lnTo>
                  <a:pt x="455968" y="29197"/>
                </a:lnTo>
                <a:lnTo>
                  <a:pt x="457860" y="31076"/>
                </a:lnTo>
                <a:lnTo>
                  <a:pt x="457746" y="35356"/>
                </a:lnTo>
                <a:lnTo>
                  <a:pt x="453060" y="121043"/>
                </a:lnTo>
                <a:lnTo>
                  <a:pt x="452767" y="124802"/>
                </a:lnTo>
                <a:lnTo>
                  <a:pt x="450049" y="127203"/>
                </a:lnTo>
                <a:lnTo>
                  <a:pt x="800113" y="127203"/>
                </a:lnTo>
                <a:lnTo>
                  <a:pt x="799296" y="126949"/>
                </a:lnTo>
                <a:lnTo>
                  <a:pt x="496200" y="126936"/>
                </a:lnTo>
                <a:lnTo>
                  <a:pt x="493217" y="124282"/>
                </a:lnTo>
                <a:lnTo>
                  <a:pt x="493124" y="119354"/>
                </a:lnTo>
                <a:lnTo>
                  <a:pt x="488531" y="35356"/>
                </a:lnTo>
                <a:lnTo>
                  <a:pt x="488425" y="31076"/>
                </a:lnTo>
                <a:lnTo>
                  <a:pt x="489789" y="29197"/>
                </a:lnTo>
                <a:close/>
              </a:path>
              <a:path w="1079500" h="374650">
                <a:moveTo>
                  <a:pt x="490029" y="28867"/>
                </a:moveTo>
                <a:lnTo>
                  <a:pt x="282028" y="28867"/>
                </a:lnTo>
                <a:lnTo>
                  <a:pt x="283933" y="31305"/>
                </a:lnTo>
                <a:lnTo>
                  <a:pt x="283050" y="34264"/>
                </a:lnTo>
                <a:lnTo>
                  <a:pt x="258234" y="123469"/>
                </a:lnTo>
                <a:lnTo>
                  <a:pt x="257746" y="125095"/>
                </a:lnTo>
                <a:lnTo>
                  <a:pt x="255282" y="126949"/>
                </a:lnTo>
                <a:lnTo>
                  <a:pt x="303316" y="126949"/>
                </a:lnTo>
                <a:lnTo>
                  <a:pt x="303123" y="126936"/>
                </a:lnTo>
                <a:lnTo>
                  <a:pt x="300126" y="123469"/>
                </a:lnTo>
                <a:lnTo>
                  <a:pt x="300982" y="119354"/>
                </a:lnTo>
                <a:lnTo>
                  <a:pt x="315785" y="32410"/>
                </a:lnTo>
                <a:lnTo>
                  <a:pt x="316052" y="30518"/>
                </a:lnTo>
                <a:lnTo>
                  <a:pt x="317690" y="29197"/>
                </a:lnTo>
                <a:lnTo>
                  <a:pt x="489789" y="29197"/>
                </a:lnTo>
                <a:lnTo>
                  <a:pt x="490029" y="28867"/>
                </a:lnTo>
                <a:close/>
              </a:path>
              <a:path w="1079500" h="374650">
                <a:moveTo>
                  <a:pt x="640893" y="28867"/>
                </a:moveTo>
                <a:lnTo>
                  <a:pt x="587794" y="28867"/>
                </a:lnTo>
                <a:lnTo>
                  <a:pt x="593699" y="30759"/>
                </a:lnTo>
                <a:lnTo>
                  <a:pt x="598563" y="34264"/>
                </a:lnTo>
                <a:lnTo>
                  <a:pt x="716064" y="121297"/>
                </a:lnTo>
                <a:lnTo>
                  <a:pt x="718502" y="123190"/>
                </a:lnTo>
                <a:lnTo>
                  <a:pt x="717181" y="126949"/>
                </a:lnTo>
                <a:lnTo>
                  <a:pt x="799296" y="126949"/>
                </a:lnTo>
                <a:lnTo>
                  <a:pt x="793186" y="125048"/>
                </a:lnTo>
                <a:lnTo>
                  <a:pt x="784424" y="121201"/>
                </a:lnTo>
                <a:lnTo>
                  <a:pt x="776084" y="116395"/>
                </a:lnTo>
                <a:lnTo>
                  <a:pt x="640893" y="28867"/>
                </a:lnTo>
                <a:close/>
              </a:path>
            </a:pathLst>
          </a:custGeom>
          <a:solidFill>
            <a:srgbClr val="00A2FF"/>
          </a:solidFill>
        </p:spPr>
        <p:txBody>
          <a:bodyPr wrap="square" lIns="0" tIns="0" rIns="0" bIns="0" rtlCol="0"/>
          <a:lstStyle/>
          <a:p>
            <a:endParaRPr/>
          </a:p>
        </p:txBody>
      </p:sp>
      <p:sp>
        <p:nvSpPr>
          <p:cNvPr id="11" name="object 9"/>
          <p:cNvSpPr/>
          <p:nvPr/>
        </p:nvSpPr>
        <p:spPr>
          <a:xfrm>
            <a:off x="6244285" y="1190635"/>
            <a:ext cx="996315" cy="398145"/>
          </a:xfrm>
          <a:custGeom>
            <a:avLst/>
            <a:gdLst/>
            <a:ahLst/>
            <a:cxnLst/>
            <a:rect l="l" t="t" r="r" b="b"/>
            <a:pathLst>
              <a:path w="996315" h="398144">
                <a:moveTo>
                  <a:pt x="820407" y="236296"/>
                </a:moveTo>
                <a:lnTo>
                  <a:pt x="788977" y="242632"/>
                </a:lnTo>
                <a:lnTo>
                  <a:pt x="763306" y="259916"/>
                </a:lnTo>
                <a:lnTo>
                  <a:pt x="745996" y="285561"/>
                </a:lnTo>
                <a:lnTo>
                  <a:pt x="739648" y="316979"/>
                </a:lnTo>
                <a:lnTo>
                  <a:pt x="745996" y="348409"/>
                </a:lnTo>
                <a:lnTo>
                  <a:pt x="763306" y="374080"/>
                </a:lnTo>
                <a:lnTo>
                  <a:pt x="788977" y="391390"/>
                </a:lnTo>
                <a:lnTo>
                  <a:pt x="820407" y="397738"/>
                </a:lnTo>
                <a:lnTo>
                  <a:pt x="851825" y="391390"/>
                </a:lnTo>
                <a:lnTo>
                  <a:pt x="877469" y="374080"/>
                </a:lnTo>
                <a:lnTo>
                  <a:pt x="890323" y="354990"/>
                </a:lnTo>
                <a:lnTo>
                  <a:pt x="820407" y="354990"/>
                </a:lnTo>
                <a:lnTo>
                  <a:pt x="805645" y="351996"/>
                </a:lnTo>
                <a:lnTo>
                  <a:pt x="793588" y="343838"/>
                </a:lnTo>
                <a:lnTo>
                  <a:pt x="785460" y="331753"/>
                </a:lnTo>
                <a:lnTo>
                  <a:pt x="782485" y="316979"/>
                </a:lnTo>
                <a:lnTo>
                  <a:pt x="785465" y="302217"/>
                </a:lnTo>
                <a:lnTo>
                  <a:pt x="793592" y="290160"/>
                </a:lnTo>
                <a:lnTo>
                  <a:pt x="805646" y="282032"/>
                </a:lnTo>
                <a:lnTo>
                  <a:pt x="820407" y="279057"/>
                </a:lnTo>
                <a:lnTo>
                  <a:pt x="890370" y="279057"/>
                </a:lnTo>
                <a:lnTo>
                  <a:pt x="877469" y="259916"/>
                </a:lnTo>
                <a:lnTo>
                  <a:pt x="851825" y="242632"/>
                </a:lnTo>
                <a:lnTo>
                  <a:pt x="820407" y="236296"/>
                </a:lnTo>
                <a:close/>
              </a:path>
              <a:path w="996315" h="398144">
                <a:moveTo>
                  <a:pt x="890370" y="279057"/>
                </a:moveTo>
                <a:lnTo>
                  <a:pt x="820407" y="279057"/>
                </a:lnTo>
                <a:lnTo>
                  <a:pt x="835169" y="282037"/>
                </a:lnTo>
                <a:lnTo>
                  <a:pt x="847226" y="290164"/>
                </a:lnTo>
                <a:lnTo>
                  <a:pt x="855354" y="302218"/>
                </a:lnTo>
                <a:lnTo>
                  <a:pt x="858329" y="316979"/>
                </a:lnTo>
                <a:lnTo>
                  <a:pt x="855349" y="331753"/>
                </a:lnTo>
                <a:lnTo>
                  <a:pt x="847221" y="343838"/>
                </a:lnTo>
                <a:lnTo>
                  <a:pt x="835167" y="351996"/>
                </a:lnTo>
                <a:lnTo>
                  <a:pt x="820407" y="354990"/>
                </a:lnTo>
                <a:lnTo>
                  <a:pt x="890323" y="354990"/>
                </a:lnTo>
                <a:lnTo>
                  <a:pt x="894754" y="348409"/>
                </a:lnTo>
                <a:lnTo>
                  <a:pt x="901090" y="316979"/>
                </a:lnTo>
                <a:lnTo>
                  <a:pt x="894754" y="285561"/>
                </a:lnTo>
                <a:lnTo>
                  <a:pt x="890370" y="279057"/>
                </a:lnTo>
                <a:close/>
              </a:path>
              <a:path w="996315" h="398144">
                <a:moveTo>
                  <a:pt x="618540" y="0"/>
                </a:moveTo>
                <a:lnTo>
                  <a:pt x="508177" y="0"/>
                </a:lnTo>
                <a:lnTo>
                  <a:pt x="497626" y="2129"/>
                </a:lnTo>
                <a:lnTo>
                  <a:pt x="489011" y="7935"/>
                </a:lnTo>
                <a:lnTo>
                  <a:pt x="483205" y="16550"/>
                </a:lnTo>
                <a:lnTo>
                  <a:pt x="481075" y="27101"/>
                </a:lnTo>
                <a:lnTo>
                  <a:pt x="481075" y="316979"/>
                </a:lnTo>
                <a:lnTo>
                  <a:pt x="722122" y="316979"/>
                </a:lnTo>
                <a:lnTo>
                  <a:pt x="729849" y="278745"/>
                </a:lnTo>
                <a:lnTo>
                  <a:pt x="750919" y="247529"/>
                </a:lnTo>
                <a:lnTo>
                  <a:pt x="782161" y="226485"/>
                </a:lnTo>
                <a:lnTo>
                  <a:pt x="820407" y="218770"/>
                </a:lnTo>
                <a:lnTo>
                  <a:pt x="973683" y="218770"/>
                </a:lnTo>
                <a:lnTo>
                  <a:pt x="973683" y="172669"/>
                </a:lnTo>
                <a:lnTo>
                  <a:pt x="948283" y="144081"/>
                </a:lnTo>
                <a:lnTo>
                  <a:pt x="790867" y="125133"/>
                </a:lnTo>
                <a:lnTo>
                  <a:pt x="786804" y="123596"/>
                </a:lnTo>
                <a:lnTo>
                  <a:pt x="516509" y="123596"/>
                </a:lnTo>
                <a:lnTo>
                  <a:pt x="516509" y="37287"/>
                </a:lnTo>
                <a:lnTo>
                  <a:pt x="521944" y="31775"/>
                </a:lnTo>
                <a:lnTo>
                  <a:pt x="672762" y="31775"/>
                </a:lnTo>
                <a:lnTo>
                  <a:pt x="643610" y="7861"/>
                </a:lnTo>
                <a:lnTo>
                  <a:pt x="637846" y="4479"/>
                </a:lnTo>
                <a:lnTo>
                  <a:pt x="631675" y="2016"/>
                </a:lnTo>
                <a:lnTo>
                  <a:pt x="625204" y="510"/>
                </a:lnTo>
                <a:lnTo>
                  <a:pt x="618540" y="0"/>
                </a:lnTo>
                <a:close/>
              </a:path>
              <a:path w="996315" h="398144">
                <a:moveTo>
                  <a:pt x="973683" y="218770"/>
                </a:moveTo>
                <a:lnTo>
                  <a:pt x="820407" y="218770"/>
                </a:lnTo>
                <a:lnTo>
                  <a:pt x="858641" y="226485"/>
                </a:lnTo>
                <a:lnTo>
                  <a:pt x="889857" y="247529"/>
                </a:lnTo>
                <a:lnTo>
                  <a:pt x="910900" y="278745"/>
                </a:lnTo>
                <a:lnTo>
                  <a:pt x="918616" y="316979"/>
                </a:lnTo>
                <a:lnTo>
                  <a:pt x="988212" y="316979"/>
                </a:lnTo>
                <a:lnTo>
                  <a:pt x="995718" y="309549"/>
                </a:lnTo>
                <a:lnTo>
                  <a:pt x="995718" y="228384"/>
                </a:lnTo>
                <a:lnTo>
                  <a:pt x="988212" y="220878"/>
                </a:lnTo>
                <a:lnTo>
                  <a:pt x="973683" y="220878"/>
                </a:lnTo>
                <a:lnTo>
                  <a:pt x="973683" y="218770"/>
                </a:lnTo>
                <a:close/>
              </a:path>
              <a:path w="996315" h="398144">
                <a:moveTo>
                  <a:pt x="672762" y="31775"/>
                </a:moveTo>
                <a:lnTo>
                  <a:pt x="616000" y="31775"/>
                </a:lnTo>
                <a:lnTo>
                  <a:pt x="622426" y="33616"/>
                </a:lnTo>
                <a:lnTo>
                  <a:pt x="627964" y="37147"/>
                </a:lnTo>
                <a:lnTo>
                  <a:pt x="644288" y="49759"/>
                </a:lnTo>
                <a:lnTo>
                  <a:pt x="662384" y="66673"/>
                </a:lnTo>
                <a:lnTo>
                  <a:pt x="681999" y="85880"/>
                </a:lnTo>
                <a:lnTo>
                  <a:pt x="702881" y="105371"/>
                </a:lnTo>
                <a:lnTo>
                  <a:pt x="706201" y="110909"/>
                </a:lnTo>
                <a:lnTo>
                  <a:pt x="705764" y="116874"/>
                </a:lnTo>
                <a:lnTo>
                  <a:pt x="702174" y="121645"/>
                </a:lnTo>
                <a:lnTo>
                  <a:pt x="696036" y="123596"/>
                </a:lnTo>
                <a:lnTo>
                  <a:pt x="786804" y="123596"/>
                </a:lnTo>
                <a:lnTo>
                  <a:pt x="784453" y="122707"/>
                </a:lnTo>
                <a:lnTo>
                  <a:pt x="778903" y="118846"/>
                </a:lnTo>
                <a:lnTo>
                  <a:pt x="672762" y="31775"/>
                </a:lnTo>
                <a:close/>
              </a:path>
              <a:path w="996315" h="398144">
                <a:moveTo>
                  <a:pt x="212699" y="236296"/>
                </a:moveTo>
                <a:lnTo>
                  <a:pt x="181267" y="242632"/>
                </a:lnTo>
                <a:lnTo>
                  <a:pt x="155592" y="259916"/>
                </a:lnTo>
                <a:lnTo>
                  <a:pt x="138277" y="285561"/>
                </a:lnTo>
                <a:lnTo>
                  <a:pt x="131927" y="316979"/>
                </a:lnTo>
                <a:lnTo>
                  <a:pt x="138277" y="348409"/>
                </a:lnTo>
                <a:lnTo>
                  <a:pt x="155592" y="374080"/>
                </a:lnTo>
                <a:lnTo>
                  <a:pt x="181267" y="391390"/>
                </a:lnTo>
                <a:lnTo>
                  <a:pt x="212699" y="397738"/>
                </a:lnTo>
                <a:lnTo>
                  <a:pt x="244129" y="391390"/>
                </a:lnTo>
                <a:lnTo>
                  <a:pt x="269800" y="374080"/>
                </a:lnTo>
                <a:lnTo>
                  <a:pt x="282672" y="354990"/>
                </a:lnTo>
                <a:lnTo>
                  <a:pt x="212699" y="354990"/>
                </a:lnTo>
                <a:lnTo>
                  <a:pt x="197931" y="351996"/>
                </a:lnTo>
                <a:lnTo>
                  <a:pt x="185874" y="343838"/>
                </a:lnTo>
                <a:lnTo>
                  <a:pt x="177745" y="331753"/>
                </a:lnTo>
                <a:lnTo>
                  <a:pt x="174764" y="316979"/>
                </a:lnTo>
                <a:lnTo>
                  <a:pt x="177745" y="302218"/>
                </a:lnTo>
                <a:lnTo>
                  <a:pt x="185874" y="290164"/>
                </a:lnTo>
                <a:lnTo>
                  <a:pt x="197931" y="282037"/>
                </a:lnTo>
                <a:lnTo>
                  <a:pt x="212699" y="279057"/>
                </a:lnTo>
                <a:lnTo>
                  <a:pt x="282720" y="279057"/>
                </a:lnTo>
                <a:lnTo>
                  <a:pt x="269800" y="259916"/>
                </a:lnTo>
                <a:lnTo>
                  <a:pt x="244129" y="242632"/>
                </a:lnTo>
                <a:lnTo>
                  <a:pt x="212699" y="236296"/>
                </a:lnTo>
                <a:close/>
              </a:path>
              <a:path w="996315" h="398144">
                <a:moveTo>
                  <a:pt x="282720" y="279057"/>
                </a:moveTo>
                <a:lnTo>
                  <a:pt x="212699" y="279057"/>
                </a:lnTo>
                <a:lnTo>
                  <a:pt x="227459" y="282037"/>
                </a:lnTo>
                <a:lnTo>
                  <a:pt x="239514" y="290164"/>
                </a:lnTo>
                <a:lnTo>
                  <a:pt x="247641" y="302218"/>
                </a:lnTo>
                <a:lnTo>
                  <a:pt x="250621" y="316979"/>
                </a:lnTo>
                <a:lnTo>
                  <a:pt x="247641" y="331753"/>
                </a:lnTo>
                <a:lnTo>
                  <a:pt x="239514" y="343838"/>
                </a:lnTo>
                <a:lnTo>
                  <a:pt x="227459" y="351996"/>
                </a:lnTo>
                <a:lnTo>
                  <a:pt x="212699" y="354990"/>
                </a:lnTo>
                <a:lnTo>
                  <a:pt x="282672" y="354990"/>
                </a:lnTo>
                <a:lnTo>
                  <a:pt x="287110" y="348409"/>
                </a:lnTo>
                <a:lnTo>
                  <a:pt x="293458" y="316979"/>
                </a:lnTo>
                <a:lnTo>
                  <a:pt x="287110" y="285561"/>
                </a:lnTo>
                <a:lnTo>
                  <a:pt x="282720" y="279057"/>
                </a:lnTo>
                <a:close/>
              </a:path>
              <a:path w="996315" h="398144">
                <a:moveTo>
                  <a:pt x="459346" y="124764"/>
                </a:moveTo>
                <a:lnTo>
                  <a:pt x="26416" y="124764"/>
                </a:lnTo>
                <a:lnTo>
                  <a:pt x="21031" y="130149"/>
                </a:lnTo>
                <a:lnTo>
                  <a:pt x="21031" y="220878"/>
                </a:lnTo>
                <a:lnTo>
                  <a:pt x="7505" y="220878"/>
                </a:lnTo>
                <a:lnTo>
                  <a:pt x="0" y="228384"/>
                </a:lnTo>
                <a:lnTo>
                  <a:pt x="0" y="309549"/>
                </a:lnTo>
                <a:lnTo>
                  <a:pt x="7505" y="317055"/>
                </a:lnTo>
                <a:lnTo>
                  <a:pt x="114490" y="317055"/>
                </a:lnTo>
                <a:lnTo>
                  <a:pt x="122206" y="278809"/>
                </a:lnTo>
                <a:lnTo>
                  <a:pt x="143249" y="247567"/>
                </a:lnTo>
                <a:lnTo>
                  <a:pt x="174465" y="226497"/>
                </a:lnTo>
                <a:lnTo>
                  <a:pt x="212699" y="218770"/>
                </a:lnTo>
                <a:lnTo>
                  <a:pt x="459346" y="218770"/>
                </a:lnTo>
                <a:lnTo>
                  <a:pt x="459346" y="124764"/>
                </a:lnTo>
                <a:close/>
              </a:path>
              <a:path w="996315" h="398144">
                <a:moveTo>
                  <a:pt x="459346" y="218770"/>
                </a:moveTo>
                <a:lnTo>
                  <a:pt x="212699" y="218770"/>
                </a:lnTo>
                <a:lnTo>
                  <a:pt x="250933" y="226497"/>
                </a:lnTo>
                <a:lnTo>
                  <a:pt x="282149" y="247567"/>
                </a:lnTo>
                <a:lnTo>
                  <a:pt x="303193" y="278809"/>
                </a:lnTo>
                <a:lnTo>
                  <a:pt x="310908" y="317055"/>
                </a:lnTo>
                <a:lnTo>
                  <a:pt x="459346" y="317055"/>
                </a:lnTo>
                <a:lnTo>
                  <a:pt x="459346" y="218770"/>
                </a:lnTo>
                <a:close/>
              </a:path>
            </a:pathLst>
          </a:custGeom>
          <a:solidFill>
            <a:srgbClr val="00A2FF"/>
          </a:solidFill>
        </p:spPr>
        <p:txBody>
          <a:bodyPr wrap="square" lIns="0" tIns="0" rIns="0" bIns="0" rtlCol="0"/>
          <a:lstStyle/>
          <a:p>
            <a:endParaRPr/>
          </a:p>
        </p:txBody>
      </p:sp>
      <p:sp>
        <p:nvSpPr>
          <p:cNvPr id="12" name="object 10"/>
          <p:cNvSpPr/>
          <p:nvPr/>
        </p:nvSpPr>
        <p:spPr>
          <a:xfrm>
            <a:off x="5191202" y="1234081"/>
            <a:ext cx="902969" cy="374650"/>
          </a:xfrm>
          <a:custGeom>
            <a:avLst/>
            <a:gdLst/>
            <a:ahLst/>
            <a:cxnLst/>
            <a:rect l="l" t="t" r="r" b="b"/>
            <a:pathLst>
              <a:path w="902970" h="374650">
                <a:moveTo>
                  <a:pt x="201434" y="248729"/>
                </a:moveTo>
                <a:lnTo>
                  <a:pt x="176946" y="253679"/>
                </a:lnTo>
                <a:lnTo>
                  <a:pt x="156938" y="267174"/>
                </a:lnTo>
                <a:lnTo>
                  <a:pt x="143443" y="287182"/>
                </a:lnTo>
                <a:lnTo>
                  <a:pt x="138537" y="311454"/>
                </a:lnTo>
                <a:lnTo>
                  <a:pt x="138537" y="311886"/>
                </a:lnTo>
                <a:lnTo>
                  <a:pt x="143443" y="336158"/>
                </a:lnTo>
                <a:lnTo>
                  <a:pt x="156938" y="356166"/>
                </a:lnTo>
                <a:lnTo>
                  <a:pt x="176946" y="369661"/>
                </a:lnTo>
                <a:lnTo>
                  <a:pt x="201434" y="374611"/>
                </a:lnTo>
                <a:lnTo>
                  <a:pt x="225922" y="369661"/>
                </a:lnTo>
                <a:lnTo>
                  <a:pt x="245930" y="356166"/>
                </a:lnTo>
                <a:lnTo>
                  <a:pt x="254502" y="343458"/>
                </a:lnTo>
                <a:lnTo>
                  <a:pt x="201434" y="343458"/>
                </a:lnTo>
                <a:lnTo>
                  <a:pt x="189003" y="340933"/>
                </a:lnTo>
                <a:lnTo>
                  <a:pt x="178804" y="334057"/>
                </a:lnTo>
                <a:lnTo>
                  <a:pt x="171904" y="323881"/>
                </a:lnTo>
                <a:lnTo>
                  <a:pt x="169367" y="311454"/>
                </a:lnTo>
                <a:lnTo>
                  <a:pt x="171904" y="299023"/>
                </a:lnTo>
                <a:lnTo>
                  <a:pt x="178804" y="288824"/>
                </a:lnTo>
                <a:lnTo>
                  <a:pt x="189003" y="281924"/>
                </a:lnTo>
                <a:lnTo>
                  <a:pt x="201434" y="279387"/>
                </a:lnTo>
                <a:lnTo>
                  <a:pt x="254168" y="279387"/>
                </a:lnTo>
                <a:lnTo>
                  <a:pt x="245930" y="267174"/>
                </a:lnTo>
                <a:lnTo>
                  <a:pt x="225922" y="253679"/>
                </a:lnTo>
                <a:lnTo>
                  <a:pt x="201434" y="248729"/>
                </a:lnTo>
                <a:close/>
              </a:path>
              <a:path w="902970" h="374650">
                <a:moveTo>
                  <a:pt x="760577" y="248729"/>
                </a:moveTo>
                <a:lnTo>
                  <a:pt x="736089" y="253679"/>
                </a:lnTo>
                <a:lnTo>
                  <a:pt x="716081" y="267174"/>
                </a:lnTo>
                <a:lnTo>
                  <a:pt x="702586" y="287182"/>
                </a:lnTo>
                <a:lnTo>
                  <a:pt x="697680" y="311454"/>
                </a:lnTo>
                <a:lnTo>
                  <a:pt x="697680" y="311886"/>
                </a:lnTo>
                <a:lnTo>
                  <a:pt x="702586" y="336158"/>
                </a:lnTo>
                <a:lnTo>
                  <a:pt x="716081" y="356166"/>
                </a:lnTo>
                <a:lnTo>
                  <a:pt x="736089" y="369661"/>
                </a:lnTo>
                <a:lnTo>
                  <a:pt x="760577" y="374611"/>
                </a:lnTo>
                <a:lnTo>
                  <a:pt x="785055" y="369661"/>
                </a:lnTo>
                <a:lnTo>
                  <a:pt x="805041" y="356166"/>
                </a:lnTo>
                <a:lnTo>
                  <a:pt x="813599" y="343458"/>
                </a:lnTo>
                <a:lnTo>
                  <a:pt x="760577" y="343458"/>
                </a:lnTo>
                <a:lnTo>
                  <a:pt x="748146" y="340933"/>
                </a:lnTo>
                <a:lnTo>
                  <a:pt x="737947" y="334057"/>
                </a:lnTo>
                <a:lnTo>
                  <a:pt x="731047" y="323881"/>
                </a:lnTo>
                <a:lnTo>
                  <a:pt x="728510" y="311454"/>
                </a:lnTo>
                <a:lnTo>
                  <a:pt x="731047" y="299023"/>
                </a:lnTo>
                <a:lnTo>
                  <a:pt x="737947" y="288824"/>
                </a:lnTo>
                <a:lnTo>
                  <a:pt x="748146" y="281924"/>
                </a:lnTo>
                <a:lnTo>
                  <a:pt x="760577" y="279387"/>
                </a:lnTo>
                <a:lnTo>
                  <a:pt x="813173" y="279387"/>
                </a:lnTo>
                <a:lnTo>
                  <a:pt x="804956" y="267174"/>
                </a:lnTo>
                <a:lnTo>
                  <a:pt x="785023" y="253679"/>
                </a:lnTo>
                <a:lnTo>
                  <a:pt x="760577" y="248729"/>
                </a:lnTo>
                <a:close/>
              </a:path>
              <a:path w="902970" h="374650">
                <a:moveTo>
                  <a:pt x="254168" y="279387"/>
                </a:moveTo>
                <a:lnTo>
                  <a:pt x="201434" y="279387"/>
                </a:lnTo>
                <a:lnTo>
                  <a:pt x="213861" y="281924"/>
                </a:lnTo>
                <a:lnTo>
                  <a:pt x="224037" y="288824"/>
                </a:lnTo>
                <a:lnTo>
                  <a:pt x="230913" y="299023"/>
                </a:lnTo>
                <a:lnTo>
                  <a:pt x="233252" y="310540"/>
                </a:lnTo>
                <a:lnTo>
                  <a:pt x="233351" y="311886"/>
                </a:lnTo>
                <a:lnTo>
                  <a:pt x="230913" y="323972"/>
                </a:lnTo>
                <a:lnTo>
                  <a:pt x="224037" y="334138"/>
                </a:lnTo>
                <a:lnTo>
                  <a:pt x="213861" y="340963"/>
                </a:lnTo>
                <a:lnTo>
                  <a:pt x="201434" y="343458"/>
                </a:lnTo>
                <a:lnTo>
                  <a:pt x="254502" y="343458"/>
                </a:lnTo>
                <a:lnTo>
                  <a:pt x="259425" y="336158"/>
                </a:lnTo>
                <a:lnTo>
                  <a:pt x="264332" y="311886"/>
                </a:lnTo>
                <a:lnTo>
                  <a:pt x="264332" y="311454"/>
                </a:lnTo>
                <a:lnTo>
                  <a:pt x="259425" y="287182"/>
                </a:lnTo>
                <a:lnTo>
                  <a:pt x="254168" y="279387"/>
                </a:lnTo>
                <a:close/>
              </a:path>
              <a:path w="902970" h="374650">
                <a:moveTo>
                  <a:pt x="813173" y="279387"/>
                </a:moveTo>
                <a:lnTo>
                  <a:pt x="760577" y="279387"/>
                </a:lnTo>
                <a:lnTo>
                  <a:pt x="772998" y="281924"/>
                </a:lnTo>
                <a:lnTo>
                  <a:pt x="783175" y="288824"/>
                </a:lnTo>
                <a:lnTo>
                  <a:pt x="790054" y="299023"/>
                </a:lnTo>
                <a:lnTo>
                  <a:pt x="792395" y="310540"/>
                </a:lnTo>
                <a:lnTo>
                  <a:pt x="792494" y="311886"/>
                </a:lnTo>
                <a:lnTo>
                  <a:pt x="790054" y="323972"/>
                </a:lnTo>
                <a:lnTo>
                  <a:pt x="783175" y="334138"/>
                </a:lnTo>
                <a:lnTo>
                  <a:pt x="772998" y="340963"/>
                </a:lnTo>
                <a:lnTo>
                  <a:pt x="760577" y="343458"/>
                </a:lnTo>
                <a:lnTo>
                  <a:pt x="813599" y="343458"/>
                </a:lnTo>
                <a:lnTo>
                  <a:pt x="818515" y="336158"/>
                </a:lnTo>
                <a:lnTo>
                  <a:pt x="823411" y="311886"/>
                </a:lnTo>
                <a:lnTo>
                  <a:pt x="823410" y="311454"/>
                </a:lnTo>
                <a:lnTo>
                  <a:pt x="818418" y="287182"/>
                </a:lnTo>
                <a:lnTo>
                  <a:pt x="813173" y="279387"/>
                </a:lnTo>
                <a:close/>
              </a:path>
              <a:path w="902970" h="374650">
                <a:moveTo>
                  <a:pt x="850278" y="311657"/>
                </a:moveTo>
                <a:lnTo>
                  <a:pt x="841781" y="311657"/>
                </a:lnTo>
                <a:lnTo>
                  <a:pt x="841781" y="311886"/>
                </a:lnTo>
                <a:lnTo>
                  <a:pt x="850278" y="311657"/>
                </a:lnTo>
                <a:close/>
              </a:path>
              <a:path w="902970" h="374650">
                <a:moveTo>
                  <a:pt x="759726" y="230898"/>
                </a:moveTo>
                <a:lnTo>
                  <a:pt x="201434" y="230898"/>
                </a:lnTo>
                <a:lnTo>
                  <a:pt x="232612" y="237124"/>
                </a:lnTo>
                <a:lnTo>
                  <a:pt x="258175" y="254130"/>
                </a:lnTo>
                <a:lnTo>
                  <a:pt x="275609" y="279387"/>
                </a:lnTo>
                <a:lnTo>
                  <a:pt x="282422" y="310337"/>
                </a:lnTo>
                <a:lnTo>
                  <a:pt x="679805" y="311670"/>
                </a:lnTo>
                <a:lnTo>
                  <a:pt x="686178" y="280178"/>
                </a:lnTo>
                <a:lnTo>
                  <a:pt x="703549" y="254431"/>
                </a:lnTo>
                <a:lnTo>
                  <a:pt x="729295" y="237057"/>
                </a:lnTo>
                <a:lnTo>
                  <a:pt x="759726" y="230898"/>
                </a:lnTo>
                <a:close/>
              </a:path>
              <a:path w="902970" h="374650">
                <a:moveTo>
                  <a:pt x="886386" y="230682"/>
                </a:moveTo>
                <a:lnTo>
                  <a:pt x="760793" y="230682"/>
                </a:lnTo>
                <a:lnTo>
                  <a:pt x="792285" y="237057"/>
                </a:lnTo>
                <a:lnTo>
                  <a:pt x="818032" y="254431"/>
                </a:lnTo>
                <a:lnTo>
                  <a:pt x="835406" y="280178"/>
                </a:lnTo>
                <a:lnTo>
                  <a:pt x="841781" y="311670"/>
                </a:lnTo>
                <a:lnTo>
                  <a:pt x="850278" y="311657"/>
                </a:lnTo>
                <a:lnTo>
                  <a:pt x="891819" y="310540"/>
                </a:lnTo>
                <a:lnTo>
                  <a:pt x="897686" y="310311"/>
                </a:lnTo>
                <a:lnTo>
                  <a:pt x="902411" y="305549"/>
                </a:lnTo>
                <a:lnTo>
                  <a:pt x="902165" y="299023"/>
                </a:lnTo>
                <a:lnTo>
                  <a:pt x="900633" y="240195"/>
                </a:lnTo>
                <a:lnTo>
                  <a:pt x="900633" y="237947"/>
                </a:lnTo>
                <a:lnTo>
                  <a:pt x="898588" y="235902"/>
                </a:lnTo>
                <a:lnTo>
                  <a:pt x="888212" y="235902"/>
                </a:lnTo>
                <a:lnTo>
                  <a:pt x="886396" y="233857"/>
                </a:lnTo>
                <a:lnTo>
                  <a:pt x="886386" y="230682"/>
                </a:lnTo>
                <a:close/>
              </a:path>
              <a:path w="902970" h="374650">
                <a:moveTo>
                  <a:pt x="529818" y="0"/>
                </a:moveTo>
                <a:lnTo>
                  <a:pt x="83019" y="0"/>
                </a:lnTo>
                <a:lnTo>
                  <a:pt x="69067" y="2221"/>
                </a:lnTo>
                <a:lnTo>
                  <a:pt x="40805" y="30861"/>
                </a:lnTo>
                <a:lnTo>
                  <a:pt x="28637" y="85685"/>
                </a:lnTo>
                <a:lnTo>
                  <a:pt x="22101" y="145515"/>
                </a:lnTo>
                <a:lnTo>
                  <a:pt x="19456" y="198026"/>
                </a:lnTo>
                <a:lnTo>
                  <a:pt x="18935" y="233857"/>
                </a:lnTo>
                <a:lnTo>
                  <a:pt x="16675" y="236118"/>
                </a:lnTo>
                <a:lnTo>
                  <a:pt x="2285" y="236118"/>
                </a:lnTo>
                <a:lnTo>
                  <a:pt x="0" y="238391"/>
                </a:lnTo>
                <a:lnTo>
                  <a:pt x="0" y="303568"/>
                </a:lnTo>
                <a:lnTo>
                  <a:pt x="4495" y="308279"/>
                </a:lnTo>
                <a:lnTo>
                  <a:pt x="10363" y="308495"/>
                </a:lnTo>
                <a:lnTo>
                  <a:pt x="120662" y="309841"/>
                </a:lnTo>
                <a:lnTo>
                  <a:pt x="127827" y="279236"/>
                </a:lnTo>
                <a:lnTo>
                  <a:pt x="145332" y="254120"/>
                </a:lnTo>
                <a:lnTo>
                  <a:pt x="170674" y="237143"/>
                </a:lnTo>
                <a:lnTo>
                  <a:pt x="201434" y="230898"/>
                </a:lnTo>
                <a:lnTo>
                  <a:pt x="759726" y="230898"/>
                </a:lnTo>
                <a:lnTo>
                  <a:pt x="760793" y="230682"/>
                </a:lnTo>
                <a:lnTo>
                  <a:pt x="886386" y="230682"/>
                </a:lnTo>
                <a:lnTo>
                  <a:pt x="886362" y="223153"/>
                </a:lnTo>
                <a:lnTo>
                  <a:pt x="886219" y="198026"/>
                </a:lnTo>
                <a:lnTo>
                  <a:pt x="886180" y="178346"/>
                </a:lnTo>
                <a:lnTo>
                  <a:pt x="882103" y="172542"/>
                </a:lnTo>
                <a:lnTo>
                  <a:pt x="876249" y="170281"/>
                </a:lnTo>
                <a:lnTo>
                  <a:pt x="854169" y="161354"/>
                </a:lnTo>
                <a:lnTo>
                  <a:pt x="825658" y="150121"/>
                </a:lnTo>
                <a:lnTo>
                  <a:pt x="796557" y="139100"/>
                </a:lnTo>
                <a:lnTo>
                  <a:pt x="772706" y="130810"/>
                </a:lnTo>
                <a:lnTo>
                  <a:pt x="765472" y="128066"/>
                </a:lnTo>
                <a:lnTo>
                  <a:pt x="573341" y="128066"/>
                </a:lnTo>
                <a:lnTo>
                  <a:pt x="569344" y="124069"/>
                </a:lnTo>
                <a:lnTo>
                  <a:pt x="569290" y="26365"/>
                </a:lnTo>
                <a:lnTo>
                  <a:pt x="574027" y="22098"/>
                </a:lnTo>
                <a:lnTo>
                  <a:pt x="652885" y="22098"/>
                </a:lnTo>
                <a:lnTo>
                  <a:pt x="623603" y="9620"/>
                </a:lnTo>
                <a:lnTo>
                  <a:pt x="582326" y="2213"/>
                </a:lnTo>
                <a:lnTo>
                  <a:pt x="529818" y="0"/>
                </a:lnTo>
                <a:close/>
              </a:path>
              <a:path w="902970" h="374650">
                <a:moveTo>
                  <a:pt x="652885" y="22098"/>
                </a:moveTo>
                <a:lnTo>
                  <a:pt x="574027" y="22098"/>
                </a:lnTo>
                <a:lnTo>
                  <a:pt x="579437" y="22555"/>
                </a:lnTo>
                <a:lnTo>
                  <a:pt x="601573" y="24803"/>
                </a:lnTo>
                <a:lnTo>
                  <a:pt x="648752" y="43166"/>
                </a:lnTo>
                <a:lnTo>
                  <a:pt x="714768" y="112763"/>
                </a:lnTo>
                <a:lnTo>
                  <a:pt x="719950" y="118630"/>
                </a:lnTo>
                <a:lnTo>
                  <a:pt x="715683" y="128066"/>
                </a:lnTo>
                <a:lnTo>
                  <a:pt x="765472" y="128066"/>
                </a:lnTo>
                <a:lnTo>
                  <a:pt x="698059" y="62784"/>
                </a:lnTo>
                <a:lnTo>
                  <a:pt x="681354" y="44615"/>
                </a:lnTo>
                <a:lnTo>
                  <a:pt x="655871" y="23370"/>
                </a:lnTo>
                <a:lnTo>
                  <a:pt x="652885" y="22098"/>
                </a:lnTo>
                <a:close/>
              </a:path>
            </a:pathLst>
          </a:custGeom>
          <a:solidFill>
            <a:srgbClr val="00A2FF"/>
          </a:solidFill>
        </p:spPr>
        <p:txBody>
          <a:bodyPr wrap="square" lIns="0" tIns="0" rIns="0" bIns="0" rtlCol="0"/>
          <a:lstStyle/>
          <a:p>
            <a:endParaRPr/>
          </a:p>
        </p:txBody>
      </p:sp>
      <p:sp>
        <p:nvSpPr>
          <p:cNvPr id="13" name="object 11"/>
          <p:cNvSpPr/>
          <p:nvPr/>
        </p:nvSpPr>
        <p:spPr>
          <a:xfrm>
            <a:off x="7390905" y="1202192"/>
            <a:ext cx="1096645" cy="374650"/>
          </a:xfrm>
          <a:custGeom>
            <a:avLst/>
            <a:gdLst/>
            <a:ahLst/>
            <a:cxnLst/>
            <a:rect l="l" t="t" r="r" b="b"/>
            <a:pathLst>
              <a:path w="1096645" h="374650">
                <a:moveTo>
                  <a:pt x="530999" y="0"/>
                </a:moveTo>
                <a:lnTo>
                  <a:pt x="461505" y="0"/>
                </a:lnTo>
                <a:lnTo>
                  <a:pt x="459054" y="1308"/>
                </a:lnTo>
                <a:lnTo>
                  <a:pt x="458228" y="3784"/>
                </a:lnTo>
                <a:lnTo>
                  <a:pt x="448868" y="27736"/>
                </a:lnTo>
                <a:lnTo>
                  <a:pt x="448043" y="29933"/>
                </a:lnTo>
                <a:lnTo>
                  <a:pt x="449668" y="32105"/>
                </a:lnTo>
                <a:lnTo>
                  <a:pt x="542569" y="32105"/>
                </a:lnTo>
                <a:lnTo>
                  <a:pt x="544182" y="29933"/>
                </a:lnTo>
                <a:lnTo>
                  <a:pt x="543636" y="27736"/>
                </a:lnTo>
                <a:lnTo>
                  <a:pt x="534288" y="3784"/>
                </a:lnTo>
                <a:lnTo>
                  <a:pt x="533463" y="1587"/>
                </a:lnTo>
                <a:lnTo>
                  <a:pt x="530999" y="0"/>
                </a:lnTo>
                <a:close/>
              </a:path>
              <a:path w="1096645" h="374650">
                <a:moveTo>
                  <a:pt x="265937" y="235127"/>
                </a:moveTo>
                <a:lnTo>
                  <a:pt x="238810" y="240624"/>
                </a:lnTo>
                <a:lnTo>
                  <a:pt x="216623" y="255600"/>
                </a:lnTo>
                <a:lnTo>
                  <a:pt x="201647" y="277786"/>
                </a:lnTo>
                <a:lnTo>
                  <a:pt x="196151" y="304914"/>
                </a:lnTo>
                <a:lnTo>
                  <a:pt x="201647" y="332035"/>
                </a:lnTo>
                <a:lnTo>
                  <a:pt x="216623" y="354195"/>
                </a:lnTo>
                <a:lnTo>
                  <a:pt x="238810" y="369141"/>
                </a:lnTo>
                <a:lnTo>
                  <a:pt x="265937" y="374624"/>
                </a:lnTo>
                <a:lnTo>
                  <a:pt x="293065" y="369141"/>
                </a:lnTo>
                <a:lnTo>
                  <a:pt x="315252" y="354195"/>
                </a:lnTo>
                <a:lnTo>
                  <a:pt x="325580" y="338912"/>
                </a:lnTo>
                <a:lnTo>
                  <a:pt x="265937" y="338912"/>
                </a:lnTo>
                <a:lnTo>
                  <a:pt x="252732" y="336227"/>
                </a:lnTo>
                <a:lnTo>
                  <a:pt x="241895" y="328918"/>
                </a:lnTo>
                <a:lnTo>
                  <a:pt x="234560" y="318107"/>
                </a:lnTo>
                <a:lnTo>
                  <a:pt x="231863" y="304914"/>
                </a:lnTo>
                <a:lnTo>
                  <a:pt x="234560" y="291714"/>
                </a:lnTo>
                <a:lnTo>
                  <a:pt x="241895" y="280876"/>
                </a:lnTo>
                <a:lnTo>
                  <a:pt x="252732" y="273538"/>
                </a:lnTo>
                <a:lnTo>
                  <a:pt x="265937" y="270840"/>
                </a:lnTo>
                <a:lnTo>
                  <a:pt x="325539" y="270840"/>
                </a:lnTo>
                <a:lnTo>
                  <a:pt x="315252" y="255600"/>
                </a:lnTo>
                <a:lnTo>
                  <a:pt x="293065" y="240624"/>
                </a:lnTo>
                <a:lnTo>
                  <a:pt x="265937" y="235127"/>
                </a:lnTo>
                <a:close/>
              </a:path>
              <a:path w="1096645" h="374650">
                <a:moveTo>
                  <a:pt x="899629" y="235127"/>
                </a:moveTo>
                <a:lnTo>
                  <a:pt x="872502" y="240624"/>
                </a:lnTo>
                <a:lnTo>
                  <a:pt x="850315" y="255600"/>
                </a:lnTo>
                <a:lnTo>
                  <a:pt x="835339" y="277786"/>
                </a:lnTo>
                <a:lnTo>
                  <a:pt x="829843" y="304914"/>
                </a:lnTo>
                <a:lnTo>
                  <a:pt x="835339" y="332035"/>
                </a:lnTo>
                <a:lnTo>
                  <a:pt x="850315" y="354195"/>
                </a:lnTo>
                <a:lnTo>
                  <a:pt x="872502" y="369141"/>
                </a:lnTo>
                <a:lnTo>
                  <a:pt x="899629" y="374624"/>
                </a:lnTo>
                <a:lnTo>
                  <a:pt x="926757" y="369141"/>
                </a:lnTo>
                <a:lnTo>
                  <a:pt x="948943" y="354195"/>
                </a:lnTo>
                <a:lnTo>
                  <a:pt x="959272" y="338912"/>
                </a:lnTo>
                <a:lnTo>
                  <a:pt x="899375" y="338912"/>
                </a:lnTo>
                <a:lnTo>
                  <a:pt x="886168" y="336227"/>
                </a:lnTo>
                <a:lnTo>
                  <a:pt x="875326" y="328918"/>
                </a:lnTo>
                <a:lnTo>
                  <a:pt x="867988" y="318107"/>
                </a:lnTo>
                <a:lnTo>
                  <a:pt x="865289" y="304914"/>
                </a:lnTo>
                <a:lnTo>
                  <a:pt x="867988" y="291714"/>
                </a:lnTo>
                <a:lnTo>
                  <a:pt x="875326" y="280876"/>
                </a:lnTo>
                <a:lnTo>
                  <a:pt x="886168" y="273538"/>
                </a:lnTo>
                <a:lnTo>
                  <a:pt x="899375" y="270840"/>
                </a:lnTo>
                <a:lnTo>
                  <a:pt x="959171" y="270840"/>
                </a:lnTo>
                <a:lnTo>
                  <a:pt x="948839" y="255600"/>
                </a:lnTo>
                <a:lnTo>
                  <a:pt x="926639" y="240624"/>
                </a:lnTo>
                <a:lnTo>
                  <a:pt x="899629" y="235127"/>
                </a:lnTo>
                <a:close/>
              </a:path>
              <a:path w="1096645" h="374650">
                <a:moveTo>
                  <a:pt x="325539" y="270840"/>
                </a:moveTo>
                <a:lnTo>
                  <a:pt x="265937" y="270840"/>
                </a:lnTo>
                <a:lnTo>
                  <a:pt x="279143" y="273538"/>
                </a:lnTo>
                <a:lnTo>
                  <a:pt x="289980" y="280876"/>
                </a:lnTo>
                <a:lnTo>
                  <a:pt x="297315" y="291714"/>
                </a:lnTo>
                <a:lnTo>
                  <a:pt x="300012" y="304914"/>
                </a:lnTo>
                <a:lnTo>
                  <a:pt x="297315" y="318225"/>
                </a:lnTo>
                <a:lnTo>
                  <a:pt x="289980" y="329023"/>
                </a:lnTo>
                <a:lnTo>
                  <a:pt x="279143" y="336266"/>
                </a:lnTo>
                <a:lnTo>
                  <a:pt x="265937" y="338912"/>
                </a:lnTo>
                <a:lnTo>
                  <a:pt x="325580" y="338912"/>
                </a:lnTo>
                <a:lnTo>
                  <a:pt x="330228" y="332035"/>
                </a:lnTo>
                <a:lnTo>
                  <a:pt x="335724" y="304914"/>
                </a:lnTo>
                <a:lnTo>
                  <a:pt x="330228" y="277786"/>
                </a:lnTo>
                <a:lnTo>
                  <a:pt x="325539" y="270840"/>
                </a:lnTo>
                <a:close/>
              </a:path>
              <a:path w="1096645" h="374650">
                <a:moveTo>
                  <a:pt x="959171" y="270840"/>
                </a:moveTo>
                <a:lnTo>
                  <a:pt x="899375" y="270840"/>
                </a:lnTo>
                <a:lnTo>
                  <a:pt x="912581" y="273538"/>
                </a:lnTo>
                <a:lnTo>
                  <a:pt x="923418" y="280876"/>
                </a:lnTo>
                <a:lnTo>
                  <a:pt x="930753" y="291714"/>
                </a:lnTo>
                <a:lnTo>
                  <a:pt x="933450" y="304914"/>
                </a:lnTo>
                <a:lnTo>
                  <a:pt x="930790" y="318225"/>
                </a:lnTo>
                <a:lnTo>
                  <a:pt x="923518" y="329023"/>
                </a:lnTo>
                <a:lnTo>
                  <a:pt x="912693" y="336266"/>
                </a:lnTo>
                <a:lnTo>
                  <a:pt x="899375" y="338912"/>
                </a:lnTo>
                <a:lnTo>
                  <a:pt x="959272" y="338912"/>
                </a:lnTo>
                <a:lnTo>
                  <a:pt x="963920" y="332035"/>
                </a:lnTo>
                <a:lnTo>
                  <a:pt x="969416" y="304914"/>
                </a:lnTo>
                <a:lnTo>
                  <a:pt x="963880" y="277786"/>
                </a:lnTo>
                <a:lnTo>
                  <a:pt x="959171" y="270840"/>
                </a:lnTo>
                <a:close/>
              </a:path>
              <a:path w="1096645" h="374650">
                <a:moveTo>
                  <a:pt x="574370" y="43357"/>
                </a:moveTo>
                <a:lnTo>
                  <a:pt x="404660" y="43357"/>
                </a:lnTo>
                <a:lnTo>
                  <a:pt x="388041" y="43603"/>
                </a:lnTo>
                <a:lnTo>
                  <a:pt x="332149" y="48024"/>
                </a:lnTo>
                <a:lnTo>
                  <a:pt x="275825" y="66808"/>
                </a:lnTo>
                <a:lnTo>
                  <a:pt x="218947" y="110061"/>
                </a:lnTo>
                <a:lnTo>
                  <a:pt x="201637" y="125514"/>
                </a:lnTo>
                <a:lnTo>
                  <a:pt x="199440" y="127431"/>
                </a:lnTo>
                <a:lnTo>
                  <a:pt x="196659" y="128498"/>
                </a:lnTo>
                <a:lnTo>
                  <a:pt x="140454" y="134204"/>
                </a:lnTo>
                <a:lnTo>
                  <a:pt x="101188" y="138984"/>
                </a:lnTo>
                <a:lnTo>
                  <a:pt x="61036" y="144995"/>
                </a:lnTo>
                <a:lnTo>
                  <a:pt x="34108" y="180243"/>
                </a:lnTo>
                <a:lnTo>
                  <a:pt x="28587" y="222503"/>
                </a:lnTo>
                <a:lnTo>
                  <a:pt x="28587" y="224980"/>
                </a:lnTo>
                <a:lnTo>
                  <a:pt x="26669" y="226872"/>
                </a:lnTo>
                <a:lnTo>
                  <a:pt x="0" y="251866"/>
                </a:lnTo>
                <a:lnTo>
                  <a:pt x="91" y="280876"/>
                </a:lnTo>
                <a:lnTo>
                  <a:pt x="3877" y="298307"/>
                </a:lnTo>
                <a:lnTo>
                  <a:pt x="14325" y="310802"/>
                </a:lnTo>
                <a:lnTo>
                  <a:pt x="29564" y="318146"/>
                </a:lnTo>
                <a:lnTo>
                  <a:pt x="47815" y="320548"/>
                </a:lnTo>
                <a:lnTo>
                  <a:pt x="180517" y="320548"/>
                </a:lnTo>
                <a:lnTo>
                  <a:pt x="180587" y="304571"/>
                </a:lnTo>
                <a:lnTo>
                  <a:pt x="187221" y="271742"/>
                </a:lnTo>
                <a:lnTo>
                  <a:pt x="205511" y="244554"/>
                </a:lnTo>
                <a:lnTo>
                  <a:pt x="232660" y="226172"/>
                </a:lnTo>
                <a:lnTo>
                  <a:pt x="265937" y="219417"/>
                </a:lnTo>
                <a:lnTo>
                  <a:pt x="898126" y="219417"/>
                </a:lnTo>
                <a:lnTo>
                  <a:pt x="899375" y="219163"/>
                </a:lnTo>
                <a:lnTo>
                  <a:pt x="1073026" y="219163"/>
                </a:lnTo>
                <a:lnTo>
                  <a:pt x="1069925" y="208456"/>
                </a:lnTo>
                <a:lnTo>
                  <a:pt x="1041873" y="175769"/>
                </a:lnTo>
                <a:lnTo>
                  <a:pt x="953982" y="156563"/>
                </a:lnTo>
                <a:lnTo>
                  <a:pt x="889655" y="148443"/>
                </a:lnTo>
                <a:lnTo>
                  <a:pt x="842253" y="143878"/>
                </a:lnTo>
                <a:lnTo>
                  <a:pt x="310667" y="143878"/>
                </a:lnTo>
                <a:lnTo>
                  <a:pt x="309714" y="131604"/>
                </a:lnTo>
                <a:lnTo>
                  <a:pt x="325050" y="104603"/>
                </a:lnTo>
                <a:lnTo>
                  <a:pt x="348729" y="77602"/>
                </a:lnTo>
                <a:lnTo>
                  <a:pt x="372808" y="65328"/>
                </a:lnTo>
                <a:lnTo>
                  <a:pt x="668826" y="65328"/>
                </a:lnTo>
                <a:lnTo>
                  <a:pt x="630005" y="50865"/>
                </a:lnTo>
                <a:lnTo>
                  <a:pt x="598812" y="44662"/>
                </a:lnTo>
                <a:lnTo>
                  <a:pt x="574370" y="43357"/>
                </a:lnTo>
                <a:close/>
              </a:path>
              <a:path w="1096645" h="374650">
                <a:moveTo>
                  <a:pt x="898126" y="219417"/>
                </a:moveTo>
                <a:lnTo>
                  <a:pt x="265937" y="219417"/>
                </a:lnTo>
                <a:lnTo>
                  <a:pt x="299101" y="226133"/>
                </a:lnTo>
                <a:lnTo>
                  <a:pt x="326258" y="244449"/>
                </a:lnTo>
                <a:lnTo>
                  <a:pt x="344606" y="271624"/>
                </a:lnTo>
                <a:lnTo>
                  <a:pt x="351276" y="304571"/>
                </a:lnTo>
                <a:lnTo>
                  <a:pt x="351345" y="320548"/>
                </a:lnTo>
                <a:lnTo>
                  <a:pt x="813955" y="320548"/>
                </a:lnTo>
                <a:lnTo>
                  <a:pt x="813955" y="304571"/>
                </a:lnTo>
                <a:lnTo>
                  <a:pt x="820653" y="271624"/>
                </a:lnTo>
                <a:lnTo>
                  <a:pt x="820776" y="271295"/>
                </a:lnTo>
                <a:lnTo>
                  <a:pt x="839049" y="244255"/>
                </a:lnTo>
                <a:lnTo>
                  <a:pt x="866210" y="225904"/>
                </a:lnTo>
                <a:lnTo>
                  <a:pt x="898126" y="219417"/>
                </a:lnTo>
                <a:close/>
              </a:path>
              <a:path w="1096645" h="374650">
                <a:moveTo>
                  <a:pt x="1073026" y="219163"/>
                </a:moveTo>
                <a:lnTo>
                  <a:pt x="899375" y="219163"/>
                </a:lnTo>
                <a:lnTo>
                  <a:pt x="932534" y="225865"/>
                </a:lnTo>
                <a:lnTo>
                  <a:pt x="959691" y="244151"/>
                </a:lnTo>
                <a:lnTo>
                  <a:pt x="978042" y="271295"/>
                </a:lnTo>
                <a:lnTo>
                  <a:pt x="984783" y="304571"/>
                </a:lnTo>
                <a:lnTo>
                  <a:pt x="984783" y="320548"/>
                </a:lnTo>
                <a:lnTo>
                  <a:pt x="1063675" y="320548"/>
                </a:lnTo>
                <a:lnTo>
                  <a:pt x="1083196" y="312394"/>
                </a:lnTo>
                <a:lnTo>
                  <a:pt x="1092933" y="293468"/>
                </a:lnTo>
                <a:lnTo>
                  <a:pt x="1096283" y="272070"/>
                </a:lnTo>
                <a:lnTo>
                  <a:pt x="1096644" y="256501"/>
                </a:lnTo>
                <a:lnTo>
                  <a:pt x="1093505" y="248364"/>
                </a:lnTo>
                <a:lnTo>
                  <a:pt x="1086599" y="243316"/>
                </a:lnTo>
                <a:lnTo>
                  <a:pt x="1079692" y="240739"/>
                </a:lnTo>
                <a:lnTo>
                  <a:pt x="1076553" y="240017"/>
                </a:lnTo>
                <a:lnTo>
                  <a:pt x="1074822" y="225364"/>
                </a:lnTo>
                <a:lnTo>
                  <a:pt x="1073026" y="219163"/>
                </a:lnTo>
                <a:close/>
              </a:path>
              <a:path w="1096645" h="374650">
                <a:moveTo>
                  <a:pt x="521919" y="65328"/>
                </a:moveTo>
                <a:lnTo>
                  <a:pt x="489267" y="65328"/>
                </a:lnTo>
                <a:lnTo>
                  <a:pt x="491155" y="66725"/>
                </a:lnTo>
                <a:lnTo>
                  <a:pt x="491451" y="68935"/>
                </a:lnTo>
                <a:lnTo>
                  <a:pt x="503288" y="140360"/>
                </a:lnTo>
                <a:lnTo>
                  <a:pt x="503567" y="142278"/>
                </a:lnTo>
                <a:lnTo>
                  <a:pt x="502119" y="143878"/>
                </a:lnTo>
                <a:lnTo>
                  <a:pt x="543953" y="143878"/>
                </a:lnTo>
                <a:lnTo>
                  <a:pt x="542302" y="142798"/>
                </a:lnTo>
                <a:lnTo>
                  <a:pt x="541358" y="139484"/>
                </a:lnTo>
                <a:lnTo>
                  <a:pt x="521131" y="66725"/>
                </a:lnTo>
                <a:lnTo>
                  <a:pt x="521919" y="65328"/>
                </a:lnTo>
                <a:close/>
              </a:path>
              <a:path w="1096645" h="374650">
                <a:moveTo>
                  <a:pt x="668826" y="65328"/>
                </a:moveTo>
                <a:lnTo>
                  <a:pt x="584847" y="65328"/>
                </a:lnTo>
                <a:lnTo>
                  <a:pt x="608378" y="67283"/>
                </a:lnTo>
                <a:lnTo>
                  <a:pt x="636539" y="76857"/>
                </a:lnTo>
                <a:lnTo>
                  <a:pt x="676755" y="99618"/>
                </a:lnTo>
                <a:lnTo>
                  <a:pt x="736447" y="141135"/>
                </a:lnTo>
                <a:lnTo>
                  <a:pt x="737539" y="141960"/>
                </a:lnTo>
                <a:lnTo>
                  <a:pt x="737044" y="143878"/>
                </a:lnTo>
                <a:lnTo>
                  <a:pt x="842253" y="143878"/>
                </a:lnTo>
                <a:lnTo>
                  <a:pt x="831560" y="142848"/>
                </a:lnTo>
                <a:lnTo>
                  <a:pt x="792238" y="139750"/>
                </a:lnTo>
                <a:lnTo>
                  <a:pt x="785926" y="139484"/>
                </a:lnTo>
                <a:lnTo>
                  <a:pt x="779843" y="137083"/>
                </a:lnTo>
                <a:lnTo>
                  <a:pt x="774903" y="133235"/>
                </a:lnTo>
                <a:lnTo>
                  <a:pt x="716969" y="91716"/>
                </a:lnTo>
                <a:lnTo>
                  <a:pt x="669030" y="65404"/>
                </a:lnTo>
                <a:lnTo>
                  <a:pt x="668826" y="65328"/>
                </a:lnTo>
                <a:close/>
              </a:path>
            </a:pathLst>
          </a:custGeom>
          <a:solidFill>
            <a:srgbClr val="00A2FF"/>
          </a:solidFill>
        </p:spPr>
        <p:txBody>
          <a:bodyPr wrap="square" lIns="0" tIns="0" rIns="0" bIns="0" rtlCol="0"/>
          <a:lstStyle/>
          <a:p>
            <a:endParaRPr/>
          </a:p>
        </p:txBody>
      </p:sp>
      <p:sp>
        <p:nvSpPr>
          <p:cNvPr id="14" name="object 13"/>
          <p:cNvSpPr/>
          <p:nvPr/>
        </p:nvSpPr>
        <p:spPr>
          <a:xfrm>
            <a:off x="2778171" y="217273"/>
            <a:ext cx="658952" cy="658952"/>
          </a:xfrm>
          <a:prstGeom prst="rect">
            <a:avLst/>
          </a:prstGeom>
          <a:blipFill>
            <a:blip r:embed="rId3" cstate="print"/>
            <a:stretch>
              <a:fillRect/>
            </a:stretch>
          </a:blipFill>
        </p:spPr>
        <p:txBody>
          <a:bodyPr wrap="square" lIns="0" tIns="0" rIns="0" bIns="0" rtlCol="0"/>
          <a:lstStyle/>
          <a:p>
            <a:endParaRPr/>
          </a:p>
        </p:txBody>
      </p:sp>
      <p:sp>
        <p:nvSpPr>
          <p:cNvPr id="2" name="TextBox 1"/>
          <p:cNvSpPr txBox="1"/>
          <p:nvPr/>
        </p:nvSpPr>
        <p:spPr>
          <a:xfrm>
            <a:off x="288365" y="1641977"/>
            <a:ext cx="7983299" cy="1169551"/>
          </a:xfrm>
          <a:prstGeom prst="rect">
            <a:avLst/>
          </a:prstGeom>
          <a:noFill/>
        </p:spPr>
        <p:txBody>
          <a:bodyPr wrap="square" rtlCol="0">
            <a:spAutoFit/>
          </a:bodyPr>
          <a:lstStyle/>
          <a:p>
            <a:r>
              <a:rPr lang="en-IN" b="1" spc="5" dirty="0">
                <a:solidFill>
                  <a:schemeClr val="tx1"/>
                </a:solidFill>
                <a:latin typeface="Calibri" pitchFamily="34" charset="0"/>
                <a:cs typeface="Calibri" pitchFamily="34" charset="0"/>
              </a:rPr>
              <a:t>PROBLEM</a:t>
            </a:r>
            <a:r>
              <a:rPr lang="en-IN" b="1" spc="-5" dirty="0">
                <a:solidFill>
                  <a:schemeClr val="tx1"/>
                </a:solidFill>
                <a:latin typeface="Calibri" pitchFamily="34" charset="0"/>
                <a:cs typeface="Calibri" pitchFamily="34" charset="0"/>
              </a:rPr>
              <a:t> </a:t>
            </a:r>
            <a:r>
              <a:rPr lang="en-IN" b="1" spc="-55" dirty="0" smtClean="0">
                <a:solidFill>
                  <a:schemeClr val="tx1"/>
                </a:solidFill>
                <a:latin typeface="Calibri" pitchFamily="34" charset="0"/>
                <a:cs typeface="Calibri" pitchFamily="34" charset="0"/>
              </a:rPr>
              <a:t>STATEMENT</a:t>
            </a:r>
            <a:endParaRPr lang="en-IN" dirty="0" smtClean="0">
              <a:solidFill>
                <a:schemeClr val="tx1"/>
              </a:solidFill>
              <a:latin typeface="Calibri" pitchFamily="34" charset="0"/>
              <a:cs typeface="Calibri" pitchFamily="34" charset="0"/>
            </a:endParaRPr>
          </a:p>
          <a:p>
            <a:pPr algn="just"/>
            <a:r>
              <a:rPr lang="en-US" spc="5" dirty="0">
                <a:solidFill>
                  <a:schemeClr val="tx1"/>
                </a:solidFill>
                <a:latin typeface="Calibri" pitchFamily="34" charset="0"/>
                <a:cs typeface="Calibri" pitchFamily="34" charset="0"/>
              </a:rPr>
              <a:t>Smart </a:t>
            </a:r>
            <a:r>
              <a:rPr lang="en-US" spc="15" dirty="0">
                <a:solidFill>
                  <a:schemeClr val="tx1"/>
                </a:solidFill>
                <a:latin typeface="Calibri" pitchFamily="34" charset="0"/>
                <a:cs typeface="Calibri" pitchFamily="34" charset="0"/>
              </a:rPr>
              <a:t>parking </a:t>
            </a:r>
            <a:r>
              <a:rPr lang="en-US" spc="10" dirty="0">
                <a:solidFill>
                  <a:schemeClr val="tx1"/>
                </a:solidFill>
                <a:latin typeface="Calibri" pitchFamily="34" charset="0"/>
                <a:cs typeface="Calibri" pitchFamily="34" charset="0"/>
              </a:rPr>
              <a:t>provides </a:t>
            </a:r>
            <a:r>
              <a:rPr lang="en-US" spc="-40" dirty="0">
                <a:solidFill>
                  <a:schemeClr val="tx1"/>
                </a:solidFill>
                <a:latin typeface="Calibri" pitchFamily="34" charset="0"/>
                <a:cs typeface="Calibri" pitchFamily="34" charset="0"/>
              </a:rPr>
              <a:t>a </a:t>
            </a:r>
            <a:r>
              <a:rPr lang="en-US" spc="10" dirty="0">
                <a:solidFill>
                  <a:schemeClr val="tx1"/>
                </a:solidFill>
                <a:latin typeface="Calibri" pitchFamily="34" charset="0"/>
                <a:cs typeface="Calibri" pitchFamily="34" charset="0"/>
              </a:rPr>
              <a:t>way </a:t>
            </a:r>
            <a:r>
              <a:rPr lang="en-US" spc="55" dirty="0">
                <a:solidFill>
                  <a:schemeClr val="tx1"/>
                </a:solidFill>
                <a:latin typeface="Calibri" pitchFamily="34" charset="0"/>
                <a:cs typeface="Calibri" pitchFamily="34" charset="0"/>
              </a:rPr>
              <a:t>to </a:t>
            </a:r>
            <a:r>
              <a:rPr lang="en-US" spc="-15" dirty="0">
                <a:solidFill>
                  <a:schemeClr val="tx1"/>
                </a:solidFill>
                <a:latin typeface="Calibri" pitchFamily="34" charset="0"/>
                <a:cs typeface="Calibri" pitchFamily="34" charset="0"/>
              </a:rPr>
              <a:t>use </a:t>
            </a:r>
            <a:r>
              <a:rPr lang="en-US" spc="15" dirty="0">
                <a:solidFill>
                  <a:schemeClr val="tx1"/>
                </a:solidFill>
                <a:latin typeface="Calibri" pitchFamily="34" charset="0"/>
                <a:cs typeface="Calibri" pitchFamily="34" charset="0"/>
              </a:rPr>
              <a:t>minimum </a:t>
            </a:r>
            <a:r>
              <a:rPr lang="en-US" spc="-10" dirty="0">
                <a:solidFill>
                  <a:schemeClr val="tx1"/>
                </a:solidFill>
                <a:latin typeface="Calibri" pitchFamily="34" charset="0"/>
                <a:cs typeface="Calibri" pitchFamily="34" charset="0"/>
              </a:rPr>
              <a:t>resources </a:t>
            </a:r>
            <a:r>
              <a:rPr lang="en-US" spc="55" dirty="0">
                <a:solidFill>
                  <a:schemeClr val="tx1"/>
                </a:solidFill>
                <a:latin typeface="Calibri" pitchFamily="34" charset="0"/>
                <a:cs typeface="Calibri" pitchFamily="34" charset="0"/>
              </a:rPr>
              <a:t>to </a:t>
            </a:r>
            <a:r>
              <a:rPr lang="en-US" spc="30" dirty="0">
                <a:solidFill>
                  <a:schemeClr val="tx1"/>
                </a:solidFill>
                <a:latin typeface="Calibri" pitchFamily="34" charset="0"/>
                <a:cs typeface="Calibri" pitchFamily="34" charset="0"/>
              </a:rPr>
              <a:t>accommodate </a:t>
            </a:r>
            <a:r>
              <a:rPr lang="en-US" spc="-25" dirty="0">
                <a:solidFill>
                  <a:schemeClr val="tx1"/>
                </a:solidFill>
                <a:latin typeface="Calibri" pitchFamily="34" charset="0"/>
                <a:cs typeface="Calibri" pitchFamily="34" charset="0"/>
              </a:rPr>
              <a:t>large </a:t>
            </a:r>
            <a:r>
              <a:rPr lang="en-US" spc="10" dirty="0">
                <a:solidFill>
                  <a:schemeClr val="tx1"/>
                </a:solidFill>
                <a:latin typeface="Calibri" pitchFamily="34" charset="0"/>
                <a:cs typeface="Calibri" pitchFamily="34" charset="0"/>
              </a:rPr>
              <a:t>number </a:t>
            </a:r>
            <a:r>
              <a:rPr lang="en-US" spc="35" dirty="0">
                <a:solidFill>
                  <a:schemeClr val="tx1"/>
                </a:solidFill>
                <a:latin typeface="Calibri" pitchFamily="34" charset="0"/>
                <a:cs typeface="Calibri" pitchFamily="34" charset="0"/>
              </a:rPr>
              <a:t>of </a:t>
            </a:r>
            <a:r>
              <a:rPr lang="en-US" spc="-5" dirty="0">
                <a:solidFill>
                  <a:schemeClr val="tx1"/>
                </a:solidFill>
                <a:latin typeface="Calibri" pitchFamily="34" charset="0"/>
                <a:cs typeface="Calibri" pitchFamily="34" charset="0"/>
              </a:rPr>
              <a:t>vehicles  </a:t>
            </a:r>
            <a:r>
              <a:rPr lang="en-US" spc="5" dirty="0">
                <a:solidFill>
                  <a:schemeClr val="tx1"/>
                </a:solidFill>
                <a:latin typeface="Calibri" pitchFamily="34" charset="0"/>
                <a:cs typeface="Calibri" pitchFamily="34" charset="0"/>
              </a:rPr>
              <a:t>eﬃciently. </a:t>
            </a:r>
            <a:r>
              <a:rPr lang="en-US" spc="-40" dirty="0">
                <a:solidFill>
                  <a:schemeClr val="tx1"/>
                </a:solidFill>
                <a:latin typeface="Calibri" pitchFamily="34" charset="0"/>
                <a:cs typeface="Calibri" pitchFamily="34" charset="0"/>
              </a:rPr>
              <a:t>The </a:t>
            </a:r>
            <a:r>
              <a:rPr lang="en-US" spc="-5" dirty="0">
                <a:solidFill>
                  <a:schemeClr val="tx1"/>
                </a:solidFill>
                <a:latin typeface="Calibri" pitchFamily="34" charset="0"/>
                <a:cs typeface="Calibri" pitchFamily="34" charset="0"/>
              </a:rPr>
              <a:t>idea </a:t>
            </a:r>
            <a:r>
              <a:rPr lang="en-US" spc="35" dirty="0">
                <a:solidFill>
                  <a:schemeClr val="tx1"/>
                </a:solidFill>
                <a:latin typeface="Calibri" pitchFamily="34" charset="0"/>
                <a:cs typeface="Calibri" pitchFamily="34" charset="0"/>
              </a:rPr>
              <a:t>could </a:t>
            </a:r>
            <a:r>
              <a:rPr lang="en-US" spc="15" dirty="0">
                <a:solidFill>
                  <a:schemeClr val="tx1"/>
                </a:solidFill>
                <a:latin typeface="Calibri" pitchFamily="34" charset="0"/>
                <a:cs typeface="Calibri" pitchFamily="34" charset="0"/>
              </a:rPr>
              <a:t>be </a:t>
            </a:r>
            <a:r>
              <a:rPr lang="en-US" spc="55" dirty="0">
                <a:solidFill>
                  <a:schemeClr val="tx1"/>
                </a:solidFill>
                <a:latin typeface="Calibri" pitchFamily="34" charset="0"/>
                <a:cs typeface="Calibri" pitchFamily="34" charset="0"/>
              </a:rPr>
              <a:t>to </a:t>
            </a:r>
            <a:r>
              <a:rPr lang="en-US" spc="20" dirty="0" smtClean="0">
                <a:solidFill>
                  <a:schemeClr val="tx1"/>
                </a:solidFill>
                <a:latin typeface="Calibri" pitchFamily="34" charset="0"/>
                <a:cs typeface="Calibri" pitchFamily="34" charset="0"/>
              </a:rPr>
              <a:t>optimize </a:t>
            </a:r>
            <a:r>
              <a:rPr lang="en-US" spc="35" dirty="0">
                <a:solidFill>
                  <a:schemeClr val="tx1"/>
                </a:solidFill>
                <a:latin typeface="Calibri" pitchFamily="34" charset="0"/>
                <a:cs typeface="Calibri" pitchFamily="34" charset="0"/>
              </a:rPr>
              <a:t>how </a:t>
            </a:r>
            <a:r>
              <a:rPr lang="en-US" spc="15" dirty="0">
                <a:solidFill>
                  <a:schemeClr val="tx1"/>
                </a:solidFill>
                <a:latin typeface="Calibri" pitchFamily="34" charset="0"/>
                <a:cs typeface="Calibri" pitchFamily="34" charset="0"/>
              </a:rPr>
              <a:t>parking should be </a:t>
            </a:r>
            <a:r>
              <a:rPr lang="en-US" dirty="0">
                <a:solidFill>
                  <a:schemeClr val="tx1"/>
                </a:solidFill>
                <a:latin typeface="Calibri" pitchFamily="34" charset="0"/>
                <a:cs typeface="Calibri" pitchFamily="34" charset="0"/>
              </a:rPr>
              <a:t>managed </a:t>
            </a:r>
            <a:r>
              <a:rPr lang="en-US" spc="-5" dirty="0">
                <a:solidFill>
                  <a:schemeClr val="tx1"/>
                </a:solidFill>
                <a:latin typeface="Calibri" pitchFamily="34" charset="0"/>
                <a:cs typeface="Calibri" pitchFamily="34" charset="0"/>
              </a:rPr>
              <a:t>in </a:t>
            </a:r>
            <a:r>
              <a:rPr lang="en-US" spc="5" dirty="0">
                <a:solidFill>
                  <a:schemeClr val="tx1"/>
                </a:solidFill>
                <a:latin typeface="Calibri" pitchFamily="34" charset="0"/>
                <a:cs typeface="Calibri" pitchFamily="34" charset="0"/>
              </a:rPr>
              <a:t>order </a:t>
            </a:r>
            <a:r>
              <a:rPr lang="en-US" spc="55" dirty="0">
                <a:solidFill>
                  <a:schemeClr val="tx1"/>
                </a:solidFill>
                <a:latin typeface="Calibri" pitchFamily="34" charset="0"/>
                <a:cs typeface="Calibri" pitchFamily="34" charset="0"/>
              </a:rPr>
              <a:t>to </a:t>
            </a:r>
            <a:r>
              <a:rPr lang="en-US" spc="5" dirty="0" smtClean="0">
                <a:solidFill>
                  <a:schemeClr val="tx1"/>
                </a:solidFill>
                <a:latin typeface="Calibri" pitchFamily="34" charset="0"/>
                <a:cs typeface="Calibri" pitchFamily="34" charset="0"/>
              </a:rPr>
              <a:t>minimize </a:t>
            </a:r>
            <a:r>
              <a:rPr lang="en-US" spc="-55" dirty="0">
                <a:solidFill>
                  <a:schemeClr val="tx1"/>
                </a:solidFill>
                <a:latin typeface="Calibri" pitchFamily="34" charset="0"/>
                <a:cs typeface="Calibri" pitchFamily="34" charset="0"/>
              </a:rPr>
              <a:t>clutter  </a:t>
            </a:r>
            <a:r>
              <a:rPr lang="en-US" spc="10" dirty="0">
                <a:solidFill>
                  <a:schemeClr val="tx1"/>
                </a:solidFill>
                <a:latin typeface="Calibri" pitchFamily="34" charset="0"/>
                <a:cs typeface="Calibri" pitchFamily="34" charset="0"/>
              </a:rPr>
              <a:t>and</a:t>
            </a:r>
            <a:r>
              <a:rPr lang="en-US" spc="-5" dirty="0">
                <a:solidFill>
                  <a:schemeClr val="tx1"/>
                </a:solidFill>
                <a:latin typeface="Calibri" pitchFamily="34" charset="0"/>
                <a:cs typeface="Calibri" pitchFamily="34" charset="0"/>
              </a:rPr>
              <a:t> </a:t>
            </a:r>
            <a:r>
              <a:rPr lang="en-US" spc="10" dirty="0" smtClean="0">
                <a:solidFill>
                  <a:schemeClr val="tx1"/>
                </a:solidFill>
                <a:latin typeface="Calibri" pitchFamily="34" charset="0"/>
                <a:cs typeface="Calibri" pitchFamily="34" charset="0"/>
              </a:rPr>
              <a:t>chaos</a:t>
            </a:r>
            <a:r>
              <a:rPr lang="en-US" dirty="0" smtClean="0">
                <a:solidFill>
                  <a:schemeClr val="tx1"/>
                </a:solidFill>
                <a:latin typeface="Calibri" pitchFamily="34" charset="0"/>
                <a:cs typeface="Calibri" pitchFamily="34" charset="0"/>
              </a:rPr>
              <a:t>.</a:t>
            </a:r>
          </a:p>
          <a:p>
            <a:pPr marL="12700"/>
            <a:endParaRPr lang="en-US" dirty="0">
              <a:solidFill>
                <a:schemeClr val="tx1"/>
              </a:solidFill>
              <a:latin typeface="Calibri" pitchFamily="34" charset="0"/>
              <a:cs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782" y="2592132"/>
            <a:ext cx="3697320" cy="2037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88365" y="2592132"/>
            <a:ext cx="4005531" cy="2462213"/>
          </a:xfrm>
          <a:prstGeom prst="rect">
            <a:avLst/>
          </a:prstGeom>
          <a:noFill/>
        </p:spPr>
        <p:txBody>
          <a:bodyPr wrap="square" rtlCol="0">
            <a:spAutoFit/>
          </a:bodyPr>
          <a:lstStyle/>
          <a:p>
            <a:pPr algn="just"/>
            <a:r>
              <a:rPr lang="en-US" b="1" spc="5" dirty="0">
                <a:solidFill>
                  <a:schemeClr val="tx1"/>
                </a:solidFill>
                <a:latin typeface="Calibri" pitchFamily="34" charset="0"/>
                <a:cs typeface="Calibri" pitchFamily="34" charset="0"/>
              </a:rPr>
              <a:t>PROBLEM</a:t>
            </a:r>
            <a:r>
              <a:rPr lang="en-US" b="1" spc="-5" dirty="0">
                <a:solidFill>
                  <a:schemeClr val="tx1"/>
                </a:solidFill>
                <a:latin typeface="Calibri" pitchFamily="34" charset="0"/>
                <a:cs typeface="Calibri" pitchFamily="34" charset="0"/>
              </a:rPr>
              <a:t> </a:t>
            </a:r>
            <a:r>
              <a:rPr lang="en-US" b="1" spc="10" dirty="0" smtClean="0">
                <a:solidFill>
                  <a:schemeClr val="tx1"/>
                </a:solidFill>
                <a:latin typeface="Calibri" pitchFamily="34" charset="0"/>
                <a:cs typeface="Calibri" pitchFamily="34" charset="0"/>
              </a:rPr>
              <a:t>DESCRIPTION</a:t>
            </a:r>
            <a:endParaRPr lang="en-US" dirty="0" smtClean="0">
              <a:solidFill>
                <a:schemeClr val="tx1"/>
              </a:solidFill>
              <a:latin typeface="Calibri" pitchFamily="34" charset="0"/>
              <a:cs typeface="Calibri" pitchFamily="34" charset="0"/>
            </a:endParaRPr>
          </a:p>
          <a:p>
            <a:pPr algn="just"/>
            <a:r>
              <a:rPr lang="en-US" dirty="0" smtClean="0">
                <a:solidFill>
                  <a:schemeClr val="tx1"/>
                </a:solidFill>
                <a:latin typeface="Calibri" pitchFamily="34" charset="0"/>
                <a:cs typeface="Calibri" pitchFamily="34" charset="0"/>
              </a:rPr>
              <a:t>Problem </a:t>
            </a:r>
            <a:r>
              <a:rPr lang="en-US" dirty="0">
                <a:solidFill>
                  <a:schemeClr val="tx1"/>
                </a:solidFill>
                <a:latin typeface="Calibri" pitchFamily="34" charset="0"/>
                <a:cs typeface="Calibri" pitchFamily="34" charset="0"/>
              </a:rPr>
              <a:t>is to accommodate maximum  vehicles in minimum available parking space. We need to divide available parking space into  Equal slots bounded by marked edges. Challenge is to convert this into a computational Problem. Worst case could be all slots in all parking lots are  Occupied. Even though the space is available it is hard for the driver to find the available space That’s why he roam around finding space in chaos.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300" b="1" dirty="0">
                <a:solidFill>
                  <a:schemeClr val="tx1"/>
                </a:solidFill>
                <a:latin typeface="Arial"/>
                <a:cs typeface="Arial"/>
              </a:rPr>
              <a:t>Approach </a:t>
            </a:r>
            <a:r>
              <a:rPr lang="en-IN" sz="4300" b="1" dirty="0">
                <a:solidFill>
                  <a:schemeClr val="tx1"/>
                </a:solidFill>
                <a:latin typeface="Arial"/>
                <a:cs typeface="Arial"/>
              </a:rPr>
              <a:t>Followed</a:t>
            </a:r>
            <a:endParaRPr lang="en-IN" sz="4300" b="1" dirty="0">
              <a:solidFill>
                <a:schemeClr val="tx1"/>
              </a:solidFill>
              <a:latin typeface="Arial"/>
              <a:cs typeface="Arial"/>
            </a:endParaRPr>
          </a:p>
        </p:txBody>
      </p:sp>
      <p:sp>
        <p:nvSpPr>
          <p:cNvPr id="3" name="Text Placeholder 2"/>
          <p:cNvSpPr>
            <a:spLocks noGrp="1"/>
          </p:cNvSpPr>
          <p:nvPr>
            <p:ph type="body" idx="1"/>
          </p:nvPr>
        </p:nvSpPr>
        <p:spPr>
          <a:xfrm>
            <a:off x="633845" y="1035887"/>
            <a:ext cx="7886700" cy="3951749"/>
          </a:xfrm>
        </p:spPr>
        <p:txBody>
          <a:bodyPr/>
          <a:lstStyle/>
          <a:p>
            <a:pPr marL="304800" marR="216535" indent="-228600" algn="just">
              <a:lnSpc>
                <a:spcPct val="101000"/>
              </a:lnSpc>
              <a:spcBef>
                <a:spcPts val="95"/>
              </a:spcBef>
              <a:buSzPct val="145454"/>
              <a:buChar char="•"/>
              <a:tabLst>
                <a:tab pos="304800" algn="l"/>
              </a:tabLst>
            </a:pPr>
            <a:r>
              <a:rPr lang="en-US" sz="1400" dirty="0">
                <a:solidFill>
                  <a:schemeClr val="tx1"/>
                </a:solidFill>
                <a:latin typeface="Calibri" pitchFamily="34" charset="0"/>
                <a:cs typeface="Calibri" pitchFamily="34" charset="0"/>
              </a:rPr>
              <a:t>We’ll divide parking space into equal unit spaces by painted lines, each unit  space can accommodate a </a:t>
            </a:r>
            <a:r>
              <a:rPr lang="en-US" sz="1400" dirty="0" smtClean="0">
                <a:solidFill>
                  <a:schemeClr val="tx1"/>
                </a:solidFill>
                <a:latin typeface="Calibri" pitchFamily="34" charset="0"/>
                <a:cs typeface="Calibri" pitchFamily="34" charset="0"/>
              </a:rPr>
              <a:t>vehicle.</a:t>
            </a:r>
          </a:p>
          <a:p>
            <a:pPr marL="304800" marR="216535" indent="-228600" algn="just">
              <a:lnSpc>
                <a:spcPct val="101000"/>
              </a:lnSpc>
              <a:spcBef>
                <a:spcPts val="95"/>
              </a:spcBef>
              <a:buSzPct val="145454"/>
              <a:buChar char="•"/>
              <a:tabLst>
                <a:tab pos="304800" algn="l"/>
              </a:tabLst>
            </a:pPr>
            <a:r>
              <a:rPr lang="en-US" sz="1400" dirty="0" smtClean="0">
                <a:solidFill>
                  <a:schemeClr val="tx1"/>
                </a:solidFill>
                <a:latin typeface="Calibri" pitchFamily="34" charset="0"/>
                <a:cs typeface="Calibri" pitchFamily="34" charset="0"/>
              </a:rPr>
              <a:t>To </a:t>
            </a:r>
            <a:r>
              <a:rPr lang="en-US" sz="1400" dirty="0">
                <a:solidFill>
                  <a:schemeClr val="tx1"/>
                </a:solidFill>
                <a:latin typeface="Calibri" pitchFamily="34" charset="0"/>
                <a:cs typeface="Calibri" pitchFamily="34" charset="0"/>
              </a:rPr>
              <a:t>convert it into a computation problem we’ll use Computer Vision and  Machine Learning. Initially </a:t>
            </a:r>
            <a:r>
              <a:rPr lang="en-US" sz="1400" dirty="0" err="1">
                <a:solidFill>
                  <a:schemeClr val="tx1"/>
                </a:solidFill>
                <a:latin typeface="Calibri" pitchFamily="34" charset="0"/>
                <a:cs typeface="Calibri" pitchFamily="34" charset="0"/>
              </a:rPr>
              <a:t>we"ll</a:t>
            </a:r>
            <a:r>
              <a:rPr lang="en-US" sz="1400" dirty="0">
                <a:solidFill>
                  <a:schemeClr val="tx1"/>
                </a:solidFill>
                <a:latin typeface="Calibri" pitchFamily="34" charset="0"/>
                <a:cs typeface="Calibri" pitchFamily="34" charset="0"/>
              </a:rPr>
              <a:t> set up camera to get live feed. Then the  image preprocessing will be done using </a:t>
            </a:r>
            <a:r>
              <a:rPr lang="en-US" sz="1400" dirty="0" err="1">
                <a:solidFill>
                  <a:schemeClr val="tx1"/>
                </a:solidFill>
                <a:latin typeface="Calibri" pitchFamily="34" charset="0"/>
                <a:cs typeface="Calibri" pitchFamily="34" charset="0"/>
              </a:rPr>
              <a:t>grayscaling</a:t>
            </a:r>
            <a:r>
              <a:rPr lang="en-US" sz="1400" dirty="0">
                <a:solidFill>
                  <a:schemeClr val="tx1"/>
                </a:solidFill>
                <a:latin typeface="Calibri" pitchFamily="34" charset="0"/>
                <a:cs typeface="Calibri" pitchFamily="34" charset="0"/>
              </a:rPr>
              <a:t>, </a:t>
            </a:r>
            <a:r>
              <a:rPr lang="en-US" sz="1400" dirty="0" err="1">
                <a:solidFill>
                  <a:schemeClr val="tx1"/>
                </a:solidFill>
                <a:latin typeface="Calibri" pitchFamily="34" charset="0"/>
                <a:cs typeface="Calibri" pitchFamily="34" charset="0"/>
              </a:rPr>
              <a:t>gaussian</a:t>
            </a:r>
            <a:r>
              <a:rPr lang="en-US" sz="1400" dirty="0">
                <a:solidFill>
                  <a:schemeClr val="tx1"/>
                </a:solidFill>
                <a:latin typeface="Calibri" pitchFamily="34" charset="0"/>
                <a:cs typeface="Calibri" pitchFamily="34" charset="0"/>
              </a:rPr>
              <a:t> blur, canny  edges techniques. After detecting edges </a:t>
            </a:r>
            <a:r>
              <a:rPr lang="en-US" sz="1400" dirty="0" err="1">
                <a:solidFill>
                  <a:schemeClr val="tx1"/>
                </a:solidFill>
                <a:latin typeface="Calibri" pitchFamily="34" charset="0"/>
                <a:cs typeface="Calibri" pitchFamily="34" charset="0"/>
              </a:rPr>
              <a:t>we"ll</a:t>
            </a:r>
            <a:r>
              <a:rPr lang="en-US" sz="1400" dirty="0">
                <a:solidFill>
                  <a:schemeClr val="tx1"/>
                </a:solidFill>
                <a:latin typeface="Calibri" pitchFamily="34" charset="0"/>
                <a:cs typeface="Calibri" pitchFamily="34" charset="0"/>
              </a:rPr>
              <a:t> maintain the database of  available and occupied slots in various parking lots. Now problem is to select  best available parking </a:t>
            </a:r>
            <a:r>
              <a:rPr lang="en-US" sz="1400" dirty="0" smtClean="0">
                <a:solidFill>
                  <a:schemeClr val="tx1"/>
                </a:solidFill>
                <a:latin typeface="Calibri" pitchFamily="34" charset="0"/>
                <a:cs typeface="Calibri" pitchFamily="34" charset="0"/>
              </a:rPr>
              <a:t>slot. </a:t>
            </a:r>
          </a:p>
          <a:p>
            <a:pPr marL="304800" marR="216535" indent="-228600" algn="just">
              <a:lnSpc>
                <a:spcPct val="101000"/>
              </a:lnSpc>
              <a:spcBef>
                <a:spcPts val="95"/>
              </a:spcBef>
              <a:buSzPct val="145454"/>
              <a:buChar char="•"/>
              <a:tabLst>
                <a:tab pos="304800" algn="l"/>
              </a:tabLst>
            </a:pPr>
            <a:r>
              <a:rPr lang="en-US" sz="1400" dirty="0" smtClean="0">
                <a:solidFill>
                  <a:schemeClr val="tx1"/>
                </a:solidFill>
                <a:latin typeface="Calibri" pitchFamily="34" charset="0"/>
                <a:cs typeface="Calibri" pitchFamily="34" charset="0"/>
              </a:rPr>
              <a:t>Now</a:t>
            </a:r>
            <a:r>
              <a:rPr lang="en-US" sz="1400" dirty="0">
                <a:solidFill>
                  <a:schemeClr val="tx1"/>
                </a:solidFill>
                <a:latin typeface="Calibri" pitchFamily="34" charset="0"/>
                <a:cs typeface="Calibri" pitchFamily="34" charset="0"/>
              </a:rPr>
              <a:t>, whenever a new vehicle enters then it must share the expected stay  time and then if space is available then </a:t>
            </a:r>
            <a:r>
              <a:rPr lang="en-US" sz="1400" dirty="0" err="1">
                <a:solidFill>
                  <a:schemeClr val="tx1"/>
                </a:solidFill>
                <a:latin typeface="Calibri" pitchFamily="34" charset="0"/>
                <a:cs typeface="Calibri" pitchFamily="34" charset="0"/>
              </a:rPr>
              <a:t>Dijkstra's</a:t>
            </a:r>
            <a:r>
              <a:rPr lang="en-US" sz="1400" dirty="0">
                <a:solidFill>
                  <a:schemeClr val="tx1"/>
                </a:solidFill>
                <a:latin typeface="Calibri" pitchFamily="34" charset="0"/>
                <a:cs typeface="Calibri" pitchFamily="34" charset="0"/>
              </a:rPr>
              <a:t> algorithm will be applied to  get nearest slot. A token will be generated possessing a Lot and slot no e.g.  LOT1SLOT23. So that car will be directed to a lot with minimum waiting time  and to a slot which is nearest available to it. And if space is not available then  some inventory management will be performed using stay time provided by  users and hence vehicle will be directed to lot which have slot with minimum  waiting time.</a:t>
            </a:r>
          </a:p>
          <a:p>
            <a:pPr marL="304800" marR="455930" indent="-228600" algn="just">
              <a:lnSpc>
                <a:spcPct val="101000"/>
              </a:lnSpc>
              <a:buSzPct val="145454"/>
              <a:buChar char="•"/>
              <a:tabLst>
                <a:tab pos="304800" algn="l"/>
              </a:tabLst>
            </a:pPr>
            <a:r>
              <a:rPr lang="en-US" sz="1400" dirty="0" smtClean="0">
                <a:solidFill>
                  <a:schemeClr val="tx1"/>
                </a:solidFill>
                <a:latin typeface="Calibri" pitchFamily="34" charset="0"/>
                <a:cs typeface="Calibri" pitchFamily="34" charset="0"/>
              </a:rPr>
              <a:t>Inventory </a:t>
            </a:r>
            <a:r>
              <a:rPr lang="en-US" sz="1400" dirty="0">
                <a:solidFill>
                  <a:schemeClr val="tx1"/>
                </a:solidFill>
                <a:latin typeface="Calibri" pitchFamily="34" charset="0"/>
                <a:cs typeface="Calibri" pitchFamily="34" charset="0"/>
              </a:rPr>
              <a:t>management Algorithms will deal with worst case by reducing  wait time hence providing the best slot to wait for.</a:t>
            </a:r>
          </a:p>
          <a:p>
            <a:pPr marL="304800" marR="420370" indent="-228600" algn="just">
              <a:lnSpc>
                <a:spcPct val="101000"/>
              </a:lnSpc>
              <a:buSzPct val="145454"/>
              <a:buChar char="•"/>
              <a:tabLst>
                <a:tab pos="304800" algn="l"/>
              </a:tabLst>
            </a:pPr>
            <a:r>
              <a:rPr lang="en-US" sz="1400" dirty="0" smtClean="0">
                <a:solidFill>
                  <a:schemeClr val="tx1"/>
                </a:solidFill>
                <a:latin typeface="Calibri" pitchFamily="34" charset="0"/>
                <a:cs typeface="Calibri" pitchFamily="34" charset="0"/>
              </a:rPr>
              <a:t>And </a:t>
            </a:r>
            <a:r>
              <a:rPr lang="en-US" sz="1400" dirty="0">
                <a:solidFill>
                  <a:schemeClr val="tx1"/>
                </a:solidFill>
                <a:latin typeface="Calibri" pitchFamily="34" charset="0"/>
                <a:cs typeface="Calibri" pitchFamily="34" charset="0"/>
              </a:rPr>
              <a:t>there will be no clutter and chaos since each driver will have a token  number where he should park the vehicle.</a:t>
            </a:r>
          </a:p>
          <a:p>
            <a:pPr algn="just"/>
            <a:endParaRPr lang="en-IN" sz="1400" dirty="0">
              <a:solidFill>
                <a:schemeClr val="tx1"/>
              </a:solidFill>
              <a:latin typeface="Calibri" pitchFamily="34" charset="0"/>
              <a:cs typeface="Calibri" pitchFamily="34" charset="0"/>
            </a:endParaRPr>
          </a:p>
        </p:txBody>
      </p:sp>
      <p:sp>
        <p:nvSpPr>
          <p:cNvPr id="4" name="object 4"/>
          <p:cNvSpPr/>
          <p:nvPr/>
        </p:nvSpPr>
        <p:spPr>
          <a:xfrm>
            <a:off x="5953321" y="306955"/>
            <a:ext cx="567713" cy="59820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321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2" y="232756"/>
            <a:ext cx="7084200" cy="619500"/>
          </a:xfrm>
        </p:spPr>
        <p:txBody>
          <a:bodyPr/>
          <a:lstStyle/>
          <a:p>
            <a:r>
              <a:rPr lang="en-IN" sz="4300" b="1" dirty="0">
                <a:solidFill>
                  <a:schemeClr val="tx1"/>
                </a:solidFill>
                <a:latin typeface="Arial"/>
                <a:cs typeface="Arial"/>
              </a:rPr>
              <a:t>Flow Diagram</a:t>
            </a:r>
          </a:p>
        </p:txBody>
      </p:sp>
      <p:sp>
        <p:nvSpPr>
          <p:cNvPr id="4" name="object 3"/>
          <p:cNvSpPr/>
          <p:nvPr/>
        </p:nvSpPr>
        <p:spPr>
          <a:xfrm>
            <a:off x="295275" y="942975"/>
            <a:ext cx="8467725" cy="39125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26391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esktop\download-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402811"/>
            <a:ext cx="4695826" cy="2333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700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387</Words>
  <Application>Microsoft Office PowerPoint</Application>
  <PresentationFormat>On-screen Show (16:9)</PresentationFormat>
  <Paragraphs>27</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Noto Sans Symbols</vt:lpstr>
      <vt:lpstr>Quattrocento Sans</vt:lpstr>
      <vt:lpstr>Calibri</vt:lpstr>
      <vt:lpstr>Office Theme</vt:lpstr>
      <vt:lpstr>Simple Light</vt:lpstr>
      <vt:lpstr>SMART PARKING</vt:lpstr>
      <vt:lpstr>SMART      ARKING</vt:lpstr>
      <vt:lpstr>Approach Followed</vt:lpstr>
      <vt:lpstr>Flow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dc:title>
  <dc:creator>DELL</dc:creator>
  <cp:lastModifiedBy>DELL</cp:lastModifiedBy>
  <cp:revision>12</cp:revision>
  <dcterms:modified xsi:type="dcterms:W3CDTF">2021-09-27T17:06:55Z</dcterms:modified>
</cp:coreProperties>
</file>