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8584-324C-6030-E037-60FA586C2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04240-C1E9-EAF3-D499-AD065A2F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874D-F59A-03B1-14B8-0CADD97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DC80-9914-ACB2-D658-983F3576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19DE-8C72-2ACD-181D-5BABB88F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002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0F16-2E75-ECD8-02F7-E9D485EE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DD324-71DE-C887-33F5-8CE10BA0D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8DBB-AA58-D667-5762-E13D91EF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8E09-2A49-A856-14EA-45632FFB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DF08-978A-1F6A-4081-37CD9ED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45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2C0D9-E6DF-B05B-83CB-4172FCEC0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71636-C55F-EADF-0A80-CCA457F2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C96C-DA25-E0C9-662B-02ACF637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6B43-9FA9-8B82-D127-AF591948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2436-06C8-1584-D34C-86718AC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609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7797-1081-EAC0-9096-18A20BE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FF2C-7D2F-DC8C-2D75-01B08DE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8FD1-66E6-7E31-8F1C-F60A6594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A1E6F-0EA5-92B1-C94E-1CF066A6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3504-F0D8-B22A-F1DD-87FAFD7F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82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2159-4141-8F58-B951-CB0EB03F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3EC15-1592-BBDF-66D7-A5C566599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CCC7-1548-1B72-1633-FC2BB633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6F93-D116-1EB9-EF82-D8E4A9CD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156C-F603-9217-57B0-14B2B66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45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CEFA-BB29-A2C2-D977-D519CF27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371E-09FA-729C-2D5B-E4EA60BDF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90DD7-7BC9-06E8-681E-D42C2C22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234D2-CD04-6FC1-7011-FE200B1D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85B65-EE2F-BC9C-BD30-1621BC8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8374-B3FD-7807-9D78-FCEC14FD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839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A413-F3F2-EA51-2C54-BF7A301E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2E66-5E2E-626F-63EF-A8501D8E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3A31F-467C-D949-BAA9-D4FB9193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95E06-0F80-0EDD-62C5-B52E6C18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546AD-A5C0-F113-B69F-125A980EE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CA8D4-5927-3E79-B651-9127D508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FA298-ADA5-882B-B669-03B2FE4B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F1902-0ED8-8C25-5B8A-4308A0C4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43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BD9-CE81-5486-187F-26B78546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BE343-EB72-0E63-0333-41215305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575F0-22D7-DABC-A243-80A854BE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779B-23AF-7165-A780-E94A5F8B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617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82FF5-736D-C599-FBAF-570A8C46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63D7E-61AE-2C72-CF77-6B7C59F2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0A3DF-78E0-C904-9BDD-0E2F0F5B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8502-A6B0-B929-E1BF-950A3CEC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78EC-21CC-D39B-632E-6EF90D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EFF7-C443-ACF5-E164-D887E3A52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AA2D4-E058-1898-7BA9-330F58B7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5B4FF-B840-CFF5-509F-65D834CE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2CDDD-ED46-3B70-BB85-7EA5335F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4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44D-B0E7-2FB7-F344-AD7FAEBE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32D6B-C0B7-7240-EA25-5E99585F0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1709-36BC-0CB9-7794-1B2F0CA0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019B-8E52-D8C4-9EF0-14F00FC6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66FD5-B528-3C76-2515-28B531A9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B7EA-E610-DEEE-45A5-33431034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7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BE4E7-794F-ED5A-AE9E-B5C148A2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D0DC-224A-6E69-C561-BC4E3A7E1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7AE5E-4FED-06E9-1660-D3243C39E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03C70-B201-48E7-99A3-F3F9C67DCEC3}" type="datetimeFigureOut">
              <a:rPr lang="en-ID" smtClean="0"/>
              <a:t>23/05/2025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792F-9129-0E2C-86F7-905A8BF5B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B8DD-9574-72FD-513A-8E5E5C074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E1F6-4086-4D36-9F2B-786374AAE0E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288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3098-172D-5516-6989-B3156577B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SQL HOMEWORK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7D106-D3E8-3B0F-BB3A-EF1DA1CE9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Muhammad Syauqi</a:t>
            </a:r>
          </a:p>
        </p:txBody>
      </p:sp>
    </p:spTree>
    <p:extLst>
      <p:ext uri="{BB962C8B-B14F-4D97-AF65-F5344CB8AC3E}">
        <p14:creationId xmlns:p14="http://schemas.microsoft.com/office/powerpoint/2010/main" val="391795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C12C-6D1D-3CB4-BEAD-0271AF3E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056D9-DEE4-2248-3374-71C2CA108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9104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B1EC-C20F-AD87-3532-FE28E7A8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58D47-0C9D-C2E4-2587-A6233DD7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127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1023-8D85-86A7-CE07-5EBFC8AF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44DBD-43D3-A874-CB52-05DE48D1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397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9955-3928-BED2-BBD2-A7407767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6A3A08-13B7-AA1A-7A2A-510014746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0076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5EA1-4AE3-25F0-4359-467C3A8A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B388C-1843-14F4-458C-3583058B0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406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94F-1D77-C7BF-E0F3-F27B70E2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9E64C-CF25-1910-A39C-78A5CCD56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150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4DBD-06FD-824C-806A-B59A7C54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F87C3-17F9-5975-A672-3C6012688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36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A13-2EDC-5556-4C5C-A08F590C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B30E2-2C85-AFBE-EF27-B5999F025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261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DFF3-C990-0E02-DC87-9F68D48A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D74E5-3F8A-E5E0-FE01-047BF226A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0529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B1EA-1C08-A114-70D1-26BD82C1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D8EC9-2103-6D2D-FA48-22A60DF2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06" y="0"/>
            <a:ext cx="12264605" cy="6898840"/>
          </a:xfrm>
        </p:spPr>
      </p:pic>
    </p:spTree>
    <p:extLst>
      <p:ext uri="{BB962C8B-B14F-4D97-AF65-F5344CB8AC3E}">
        <p14:creationId xmlns:p14="http://schemas.microsoft.com/office/powerpoint/2010/main" val="161832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0CF3-564E-850D-B5B7-5AD3B706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86250A-0A4D-8409-6312-840AD60F0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46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4A32-46CC-94CE-C5C8-92006465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D6E8E-1EE7-D037-21AD-CFB7F2949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76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138F-6956-CFBA-ED3A-91FF9FC0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D39CB-B2C8-EC9F-D57B-45EDC402C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5071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D976-5E3B-4A9C-EF44-F8498086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86E1C-F750-84A2-3927-262790A66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26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9C3F-3E91-63F9-4B9C-D8908C5F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EE3C4-7F63-6894-AC06-148FBED38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8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D215-0AFF-C3FB-F89A-0EEDA942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1CA40-8C77-23C7-B00F-467B1B35B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438" y="-1"/>
            <a:ext cx="12274437" cy="6904371"/>
          </a:xfrm>
        </p:spPr>
      </p:pic>
    </p:spTree>
    <p:extLst>
      <p:ext uri="{BB962C8B-B14F-4D97-AF65-F5344CB8AC3E}">
        <p14:creationId xmlns:p14="http://schemas.microsoft.com/office/powerpoint/2010/main" val="35757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85C8-E272-2754-3124-319F65B6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BBEAE-EE3C-C83D-64AC-880670331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1710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F642-9069-C07A-567A-C6295D7B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B9281-61D1-4F4F-24AA-2C0BEAA90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2096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SQL HOMEWORK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syauqi</dc:creator>
  <cp:lastModifiedBy>m syauqi</cp:lastModifiedBy>
  <cp:revision>1</cp:revision>
  <dcterms:created xsi:type="dcterms:W3CDTF">2025-05-23T14:42:59Z</dcterms:created>
  <dcterms:modified xsi:type="dcterms:W3CDTF">2025-05-23T14:43:06Z</dcterms:modified>
</cp:coreProperties>
</file>