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2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4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9F2-7E81-4027-ABA2-1089DD9A232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22" y="2236369"/>
            <a:ext cx="2282119" cy="2451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04" y="2177596"/>
            <a:ext cx="2197595" cy="24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아이콘</dc:title>
  <dc:creator>(주)지커뮤니케이션</dc:creator>
  <cp:lastModifiedBy>Windows 사용자</cp:lastModifiedBy>
  <cp:revision>17</cp:revision>
  <dcterms:created xsi:type="dcterms:W3CDTF">2018-10-02T05:56:37Z</dcterms:created>
  <dcterms:modified xsi:type="dcterms:W3CDTF">2019-01-04T02:24:21Z</dcterms:modified>
</cp:coreProperties>
</file>