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2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2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4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1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99F2-7E81-4027-ABA2-1089DD9A232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53" y="4264828"/>
            <a:ext cx="3052605" cy="1641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54" y="2521936"/>
            <a:ext cx="3052605" cy="1634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957" y="880376"/>
            <a:ext cx="3052605" cy="1641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241" y="1011349"/>
            <a:ext cx="3196504" cy="16443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896" y="4349478"/>
            <a:ext cx="3196504" cy="1644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896" y="2638089"/>
            <a:ext cx="3196504" cy="1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아이콘</dc:title>
  <dc:creator>(주)지커뮤니케이션</dc:creator>
  <cp:lastModifiedBy>Windows 사용자</cp:lastModifiedBy>
  <cp:revision>15</cp:revision>
  <dcterms:created xsi:type="dcterms:W3CDTF">2018-10-02T05:56:37Z</dcterms:created>
  <dcterms:modified xsi:type="dcterms:W3CDTF">2018-12-18T07:23:44Z</dcterms:modified>
</cp:coreProperties>
</file>