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2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2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2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7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0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2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4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6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9F2-7E81-4027-ABA2-1089DD9A232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1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299F2-7E81-4027-ABA2-1089DD9A232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7E74-2DE5-4B0F-B2D5-91E57B9C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627" y="1989230"/>
            <a:ext cx="2967623" cy="16603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033" y="1529522"/>
            <a:ext cx="1970464" cy="22996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784" y="4158358"/>
            <a:ext cx="2786799" cy="16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아이콘</dc:title>
  <dc:creator>(주)지커뮤니케이션</dc:creator>
  <cp:lastModifiedBy>Windows 사용자</cp:lastModifiedBy>
  <cp:revision>17</cp:revision>
  <dcterms:created xsi:type="dcterms:W3CDTF">2018-10-02T05:56:37Z</dcterms:created>
  <dcterms:modified xsi:type="dcterms:W3CDTF">2019-01-22T05:40:09Z</dcterms:modified>
</cp:coreProperties>
</file>