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61"/>
    <a:srgbClr val="0E73BE"/>
    <a:srgbClr val="34A1F0"/>
    <a:srgbClr val="31A1EF"/>
    <a:srgbClr val="5DB1E2"/>
    <a:srgbClr val="7497C1"/>
    <a:srgbClr val="54363F"/>
    <a:srgbClr val="2D586B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6200" autoAdjust="0"/>
  </p:normalViewPr>
  <p:slideViewPr>
    <p:cSldViewPr snapToGrid="0">
      <p:cViewPr varScale="1">
        <p:scale>
          <a:sx n="85" d="100"/>
          <a:sy n="85" d="100"/>
        </p:scale>
        <p:origin x="170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4B3-C803-44FF-86C2-B2B63A2DF086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89A70-223C-4AA5-BC0E-9A4DEE263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89A70-223C-4AA5-BC0E-9A4DEE2639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93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89A70-223C-4AA5-BC0E-9A4DEE2639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9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2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5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6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1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1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6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9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0" y="1690689"/>
            <a:ext cx="9144000" cy="2220911"/>
          </a:xfrm>
          <a:prstGeom prst="rect">
            <a:avLst/>
          </a:prstGeom>
          <a:solidFill>
            <a:srgbClr val="31A1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568327"/>
            <a:ext cx="6045200" cy="663574"/>
          </a:xfrm>
        </p:spPr>
        <p:txBody>
          <a:bodyPr>
            <a:normAutofit/>
          </a:bodyPr>
          <a:lstStyle>
            <a:lvl1pPr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E73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3949" y="2329661"/>
            <a:ext cx="42907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Presentation Title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949" y="2956942"/>
            <a:ext cx="353129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Sub presentation title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74" y="107620"/>
            <a:ext cx="295681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4"/>
          <p:cNvSpPr>
            <a:spLocks/>
          </p:cNvSpPr>
          <p:nvPr/>
        </p:nvSpPr>
        <p:spPr bwMode="auto">
          <a:xfrm>
            <a:off x="3561182" y="2374901"/>
            <a:ext cx="2786571" cy="50224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561182" y="2877148"/>
            <a:ext cx="2786571" cy="19603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79253" y="4063181"/>
            <a:ext cx="556708" cy="535530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688381" y="2374902"/>
            <a:ext cx="2786571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E73BE"/>
          </a:solidFill>
          <a:ln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688381" y="2880176"/>
            <a:ext cx="2786571" cy="195729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E73BE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53348" y="4153948"/>
            <a:ext cx="473506" cy="423583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64465"/>
              </p:ext>
            </p:extLst>
          </p:nvPr>
        </p:nvGraphicFramePr>
        <p:xfrm>
          <a:off x="558813" y="1805476"/>
          <a:ext cx="5943588" cy="392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순서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7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E73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477688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7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477688" y="2838637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904" y="23915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308193" y="2852344"/>
            <a:ext cx="214855" cy="175066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904" y="30860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2597438" y="5774746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6503" y="18923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2597438" y="28386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24654" y="23915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427943" y="28523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4654" y="30860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4717187" y="5774746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92301"/>
            <a:ext cx="1957735" cy="41070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4717187" y="2838637"/>
            <a:ext cx="1875864" cy="41587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4403" y="23915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547692" y="2852344"/>
            <a:ext cx="214855" cy="175066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44403" y="30860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9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5249" y="2516986"/>
            <a:ext cx="26282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Thank you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74" y="107620"/>
            <a:ext cx="295681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575" y="651524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E73B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E73B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025" y="1357768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574" y="1348499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8025" y="1958331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574" y="1949062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8025" y="2558894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8574" y="2549625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8025" y="3159456"/>
            <a:ext cx="196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8574" y="3150187"/>
            <a:ext cx="5822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A1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4-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4A1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74" y="107620"/>
            <a:ext cx="295681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646766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312702" y="3315926"/>
            <a:ext cx="1435425" cy="1435420"/>
          </a:xfrm>
          <a:prstGeom prst="ellipse">
            <a:avLst/>
          </a:prstGeom>
          <a:solidFill>
            <a:srgbClr val="0E73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80830" y="3315926"/>
            <a:ext cx="1435425" cy="1435420"/>
          </a:xfrm>
          <a:prstGeom prst="ellipse">
            <a:avLst/>
          </a:prstGeom>
          <a:solidFill>
            <a:srgbClr val="0E73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293623" y="2136495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623352" y="3643851"/>
            <a:ext cx="5929848" cy="0"/>
          </a:xfrm>
          <a:prstGeom prst="line">
            <a:avLst/>
          </a:prstGeom>
          <a:ln w="28575">
            <a:solidFill>
              <a:srgbClr val="0E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2171093" y="40050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5348353" y="4005047"/>
            <a:ext cx="1091159" cy="1091159"/>
          </a:xfrm>
          <a:prstGeom prst="teardrop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3759722" y="2190676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632123" y="2190674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237284" y="3575836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671175" y="35758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09685" y="3575836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68311" y="3575836"/>
            <a:ext cx="136035" cy="13603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114" y="38537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75948" y="2617897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79054" y="2617897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67049" y="38537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30331" y="24885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2732" y="24885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23717" y="42246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07420" y="42246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5435" y="3686569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65705" y="23883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221" y="23883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75015" y="3643854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33342" y="3502752"/>
            <a:ext cx="1977735" cy="392752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64296" y="3502752"/>
            <a:ext cx="197773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45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95249" y="3502752"/>
            <a:ext cx="1930951" cy="392752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30" name="이등변 삼각형 29"/>
          <p:cNvSpPr/>
          <p:nvPr/>
        </p:nvSpPr>
        <p:spPr>
          <a:xfrm>
            <a:off x="1512844" y="3334370"/>
            <a:ext cx="189424" cy="181147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5376352" y="3334370"/>
            <a:ext cx="189424" cy="181147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3480238" y="3872988"/>
            <a:ext cx="189422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561" y="1943100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0E73B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0E73B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98205" y="1943100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0E73B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0E73B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07203" y="419411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0E73B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0E73B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279" y="263133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9882" y="263133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828" y="489787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421379" y="3493410"/>
            <a:ext cx="92443" cy="155998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427398" y="3493410"/>
            <a:ext cx="92443" cy="155998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69138" y="3739539"/>
            <a:ext cx="2196684" cy="986832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71449" y="2438400"/>
            <a:ext cx="2194373" cy="977587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353202" y="3739539"/>
            <a:ext cx="2196684" cy="986832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353202" y="2438400"/>
            <a:ext cx="2196684" cy="977587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343044" y="3739539"/>
            <a:ext cx="2196684" cy="986832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4343045" y="2438400"/>
            <a:ext cx="2194373" cy="977587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91534" y="2802395"/>
            <a:ext cx="1577314" cy="158193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677909" y="2802395"/>
            <a:ext cx="1577314" cy="158193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658167" y="2802395"/>
            <a:ext cx="1577314" cy="158193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403348" y="3457587"/>
            <a:ext cx="153688" cy="21956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90300" y="3457587"/>
            <a:ext cx="152532" cy="21956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69980" y="3457587"/>
            <a:ext cx="153688" cy="21956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763975" y="3638605"/>
            <a:ext cx="1432434" cy="23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50350" y="3638605"/>
            <a:ext cx="1432434" cy="23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0608" y="3638605"/>
            <a:ext cx="1432434" cy="23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5330" y="3053472"/>
            <a:ext cx="289723" cy="34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23601" y="3053472"/>
            <a:ext cx="285931" cy="34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3922" y="3053472"/>
            <a:ext cx="36580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E73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E73B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380553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893215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05877" y="3042440"/>
            <a:ext cx="1177292" cy="1177291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2678597" y="3575718"/>
            <a:ext cx="128460" cy="110739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4196593" y="3575718"/>
            <a:ext cx="128460" cy="110739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4281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0820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14849" y="3902136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4289" y="1833205"/>
            <a:ext cx="4512484" cy="42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2429" y="2237733"/>
            <a:ext cx="5175153" cy="490323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62272" y="1498600"/>
            <a:ext cx="2355099" cy="89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1475" y="1498600"/>
            <a:ext cx="2291595" cy="89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18141" y="2340904"/>
            <a:ext cx="2880605" cy="2880601"/>
          </a:xfrm>
          <a:prstGeom prst="ellipse">
            <a:avLst/>
          </a:prstGeom>
          <a:noFill/>
          <a:ln w="57150"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013230" y="2385613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97186" y="2385613"/>
            <a:ext cx="1224669" cy="122466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013230" y="3893398"/>
            <a:ext cx="1224669" cy="1224665"/>
          </a:xfrm>
          <a:prstGeom prst="ellips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797186" y="3893398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62272" y="5242972"/>
            <a:ext cx="2355099" cy="89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1475" y="5242972"/>
            <a:ext cx="2501369" cy="89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147623">
            <a:off x="3503883" y="2247945"/>
            <a:ext cx="227576" cy="196186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1121433">
            <a:off x="4890857" y="3667308"/>
            <a:ext cx="227581" cy="196191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3370362" y="5123408"/>
            <a:ext cx="227583" cy="196193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>
          <a:xfrm rot="21252378">
            <a:off x="2003670" y="3619603"/>
            <a:ext cx="227578" cy="196186"/>
          </a:xfrm>
          <a:prstGeom prst="triangle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152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1453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9736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1608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8166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14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6848" y="1805096"/>
            <a:ext cx="4723887" cy="371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sz="1534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8972" y="2176232"/>
            <a:ext cx="5417602" cy="513294"/>
          </a:xfrm>
          <a:prstGeom prst="rect">
            <a:avLst/>
          </a:prstGeom>
          <a:solidFill>
            <a:srgbClr val="0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9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222</Words>
  <Application>Microsoft Office PowerPoint</Application>
  <PresentationFormat>화면 슬라이드 쇼(4:3)</PresentationFormat>
  <Paragraphs>141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박 준현</cp:lastModifiedBy>
  <cp:revision>18</cp:revision>
  <dcterms:created xsi:type="dcterms:W3CDTF">2016-06-24T06:15:59Z</dcterms:created>
  <dcterms:modified xsi:type="dcterms:W3CDTF">2020-08-05T04:38:32Z</dcterms:modified>
</cp:coreProperties>
</file>