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61" r:id="rId4"/>
    <p:sldId id="270" r:id="rId5"/>
    <p:sldId id="273" r:id="rId6"/>
    <p:sldId id="274" r:id="rId7"/>
    <p:sldId id="275" r:id="rId8"/>
    <p:sldId id="276" r:id="rId9"/>
    <p:sldId id="277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1EF"/>
    <a:srgbClr val="073A61"/>
    <a:srgbClr val="0E73BE"/>
    <a:srgbClr val="34A1F0"/>
    <a:srgbClr val="5DB1E2"/>
    <a:srgbClr val="7497C1"/>
    <a:srgbClr val="54363F"/>
    <a:srgbClr val="2D586B"/>
    <a:srgbClr val="E3E3E3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6200" autoAdjust="0"/>
  </p:normalViewPr>
  <p:slideViewPr>
    <p:cSldViewPr snapToGrid="0">
      <p:cViewPr varScale="1">
        <p:scale>
          <a:sx n="114" d="100"/>
          <a:sy n="114" d="100"/>
        </p:scale>
        <p:origin x="19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F4B3-C803-44FF-86C2-B2B63A2DF086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89A70-223C-4AA5-BC0E-9A4DEE263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5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89A70-223C-4AA5-BC0E-9A4DEE2639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9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2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9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5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8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3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0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4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628650" y="4518027"/>
            <a:ext cx="7886700" cy="701674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0" y="1690689"/>
            <a:ext cx="9144000" cy="2220911"/>
          </a:xfrm>
          <a:prstGeom prst="rect">
            <a:avLst/>
          </a:prstGeom>
          <a:solidFill>
            <a:srgbClr val="31A1E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0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20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568327"/>
            <a:ext cx="6045200" cy="663574"/>
          </a:xfrm>
        </p:spPr>
        <p:txBody>
          <a:bodyPr>
            <a:normAutofit/>
          </a:bodyPr>
          <a:lstStyle>
            <a:lvl1pPr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E73B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0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PostList.nhn?blogId=infogra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Sky-Titan/Mois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3949" y="2220498"/>
            <a:ext cx="3368230" cy="92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MOISO </a:t>
            </a:r>
            <a:r>
              <a:rPr lang="ko-KR" altLang="en-US" sz="4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모이소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C384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949" y="2956942"/>
            <a:ext cx="3531299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PC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멀티 링크 애플리케이션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58457-3065-4684-97ED-EA22F9D0C109}"/>
              </a:ext>
            </a:extLst>
          </p:cNvPr>
          <p:cNvSpPr txBox="1"/>
          <p:nvPr/>
        </p:nvSpPr>
        <p:spPr>
          <a:xfrm>
            <a:off x="543949" y="3422134"/>
            <a:ext cx="320459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</a:t>
            </a:r>
            <a:r>
              <a:rPr lang="ko-KR" altLang="en-US" sz="1500" dirty="0" err="1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도르륵</a:t>
            </a:r>
            <a:endParaRPr lang="ko-KR" altLang="en-US" sz="1500" dirty="0">
              <a:solidFill>
                <a:schemeClr val="bg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EB662-50DB-4366-B9FD-0086FDB8E61B}"/>
              </a:ext>
            </a:extLst>
          </p:cNvPr>
          <p:cNvSpPr txBox="1"/>
          <p:nvPr/>
        </p:nvSpPr>
        <p:spPr>
          <a:xfrm>
            <a:off x="543949" y="1326859"/>
            <a:ext cx="7466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박준현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C82E-9F34-4E07-BFD8-7810BFF6E268}"/>
              </a:ext>
            </a:extLst>
          </p:cNvPr>
          <p:cNvSpPr txBox="1"/>
          <p:nvPr/>
        </p:nvSpPr>
        <p:spPr>
          <a:xfrm>
            <a:off x="1562978" y="1326860"/>
            <a:ext cx="7466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전세환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C123C-E554-4A3C-B04A-CF4454833D0E}"/>
              </a:ext>
            </a:extLst>
          </p:cNvPr>
          <p:cNvSpPr txBox="1"/>
          <p:nvPr/>
        </p:nvSpPr>
        <p:spPr>
          <a:xfrm>
            <a:off x="2582007" y="1326859"/>
            <a:ext cx="7466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최재혁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614FB-F807-4740-952E-4EF23EB855A0}"/>
              </a:ext>
            </a:extLst>
          </p:cNvPr>
          <p:cNvSpPr txBox="1"/>
          <p:nvPr/>
        </p:nvSpPr>
        <p:spPr>
          <a:xfrm>
            <a:off x="3601036" y="1326859"/>
            <a:ext cx="7466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이준영</a:t>
            </a:r>
          </a:p>
        </p:txBody>
      </p:sp>
    </p:spTree>
    <p:extLst>
      <p:ext uri="{BB962C8B-B14F-4D97-AF65-F5344CB8AC3E}">
        <p14:creationId xmlns:p14="http://schemas.microsoft.com/office/powerpoint/2010/main" val="7476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4"/>
          <p:cNvSpPr>
            <a:spLocks/>
          </p:cNvSpPr>
          <p:nvPr/>
        </p:nvSpPr>
        <p:spPr bwMode="auto">
          <a:xfrm>
            <a:off x="3375454" y="2891175"/>
            <a:ext cx="2786571" cy="502248"/>
          </a:xfrm>
          <a:custGeom>
            <a:avLst/>
            <a:gdLst>
              <a:gd name="T0" fmla="*/ 744 w 777"/>
              <a:gd name="T1" fmla="*/ 0 h 140"/>
              <a:gd name="T2" fmla="*/ 32 w 777"/>
              <a:gd name="T3" fmla="*/ 0 h 140"/>
              <a:gd name="T4" fmla="*/ 0 w 777"/>
              <a:gd name="T5" fmla="*/ 32 h 140"/>
              <a:gd name="T6" fmla="*/ 0 w 777"/>
              <a:gd name="T7" fmla="*/ 140 h 140"/>
              <a:gd name="T8" fmla="*/ 777 w 777"/>
              <a:gd name="T9" fmla="*/ 140 h 140"/>
              <a:gd name="T10" fmla="*/ 777 w 777"/>
              <a:gd name="T11" fmla="*/ 32 h 140"/>
              <a:gd name="T12" fmla="*/ 744 w 777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0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40"/>
                  <a:pt x="0" y="140"/>
                  <a:pt x="0" y="140"/>
                </a:cubicBezTo>
                <a:cubicBezTo>
                  <a:pt x="777" y="140"/>
                  <a:pt x="777" y="140"/>
                  <a:pt x="777" y="140"/>
                </a:cubicBezTo>
                <a:cubicBezTo>
                  <a:pt x="777" y="32"/>
                  <a:pt x="777" y="32"/>
                  <a:pt x="777" y="32"/>
                </a:cubicBezTo>
                <a:cubicBezTo>
                  <a:pt x="777" y="14"/>
                  <a:pt x="762" y="0"/>
                  <a:pt x="744" y="0"/>
                </a:cubicBezTo>
                <a:close/>
              </a:path>
            </a:pathLst>
          </a:cu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출처</a:t>
            </a:r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3375454" y="3393422"/>
            <a:ext cx="2786571" cy="1960323"/>
          </a:xfrm>
          <a:custGeom>
            <a:avLst/>
            <a:gdLst>
              <a:gd name="connsiteX0" fmla="*/ 0 w 2924175"/>
              <a:gd name="connsiteY0" fmla="*/ 0 h 2057126"/>
              <a:gd name="connsiteX1" fmla="*/ 2924175 w 2924175"/>
              <a:gd name="connsiteY1" fmla="*/ 0 h 2057126"/>
              <a:gd name="connsiteX2" fmla="*/ 2924175 w 2924175"/>
              <a:gd name="connsiteY2" fmla="*/ 1930084 h 2057126"/>
              <a:gd name="connsiteX3" fmla="*/ 2799982 w 2924175"/>
              <a:gd name="connsiteY3" fmla="*/ 2054242 h 2057126"/>
              <a:gd name="connsiteX4" fmla="*/ 1610743 w 2924175"/>
              <a:gd name="connsiteY4" fmla="*/ 2054242 h 2057126"/>
              <a:gd name="connsiteX5" fmla="*/ 1608391 w 2924175"/>
              <a:gd name="connsiteY5" fmla="*/ 2055829 h 2057126"/>
              <a:gd name="connsiteX6" fmla="*/ 1606468 w 2924175"/>
              <a:gd name="connsiteY6" fmla="*/ 2057126 h 2057126"/>
              <a:gd name="connsiteX7" fmla="*/ 1313944 w 2924175"/>
              <a:gd name="connsiteY7" fmla="*/ 2057126 h 2057126"/>
              <a:gd name="connsiteX8" fmla="*/ 1309669 w 2924175"/>
              <a:gd name="connsiteY8" fmla="*/ 2054242 h 2057126"/>
              <a:gd name="connsiteX9" fmla="*/ 120429 w 2924175"/>
              <a:gd name="connsiteY9" fmla="*/ 2054242 h 2057126"/>
              <a:gd name="connsiteX10" fmla="*/ 0 w 2924175"/>
              <a:gd name="connsiteY10" fmla="*/ 1930084 h 2057126"/>
              <a:gd name="connsiteX11" fmla="*/ 0 w 2924175"/>
              <a:gd name="connsiteY11" fmla="*/ 0 h 205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4175" h="2057126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0084"/>
                </a:cubicBezTo>
                <a:cubicBezTo>
                  <a:pt x="2924175" y="1997807"/>
                  <a:pt x="2867724" y="2054242"/>
                  <a:pt x="2799982" y="2054242"/>
                </a:cubicBezTo>
                <a:cubicBezTo>
                  <a:pt x="2799982" y="2054242"/>
                  <a:pt x="2799982" y="2054242"/>
                  <a:pt x="1610743" y="2054242"/>
                </a:cubicBezTo>
                <a:cubicBezTo>
                  <a:pt x="1610743" y="2054242"/>
                  <a:pt x="1610743" y="2054242"/>
                  <a:pt x="1608391" y="2055829"/>
                </a:cubicBezTo>
                <a:lnTo>
                  <a:pt x="1606468" y="2057126"/>
                </a:lnTo>
                <a:lnTo>
                  <a:pt x="1313944" y="2057126"/>
                </a:lnTo>
                <a:lnTo>
                  <a:pt x="1309669" y="2054242"/>
                </a:lnTo>
                <a:cubicBezTo>
                  <a:pt x="1309669" y="2054242"/>
                  <a:pt x="1309669" y="2054242"/>
                  <a:pt x="120429" y="2054242"/>
                </a:cubicBezTo>
                <a:cubicBezTo>
                  <a:pt x="52688" y="2054242"/>
                  <a:pt x="0" y="1997807"/>
                  <a:pt x="0" y="1930084"/>
                </a:cubicBezTo>
                <a:cubicBezTo>
                  <a:pt x="0" y="1930084"/>
                  <a:pt x="0" y="193008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3E3D43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hlinkClick r:id="rId3"/>
              </a:rPr>
              <a:t>https://blog.naver.com/PostList.nhn?blogId=infogram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47985" y="4670222"/>
            <a:ext cx="556708" cy="535530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39" name="Freeform 37"/>
          <p:cNvSpPr>
            <a:spLocks/>
          </p:cNvSpPr>
          <p:nvPr/>
        </p:nvSpPr>
        <p:spPr bwMode="auto">
          <a:xfrm>
            <a:off x="502653" y="2891176"/>
            <a:ext cx="2786571" cy="50527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0E73BE"/>
          </a:solidFill>
          <a:ln>
            <a:solidFill>
              <a:srgbClr val="0E7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자유형 64"/>
          <p:cNvSpPr>
            <a:spLocks/>
          </p:cNvSpPr>
          <p:nvPr/>
        </p:nvSpPr>
        <p:spPr bwMode="auto">
          <a:xfrm>
            <a:off x="502653" y="3396450"/>
            <a:ext cx="2786571" cy="1957297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E73BE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hlinkClick r:id="rId4"/>
              </a:rPr>
              <a:t>https://github.com/Sky-Titan/Moiso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67620" y="4670222"/>
            <a:ext cx="473506" cy="423583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A80A82-3605-49CC-AEED-F24667D3994A}"/>
              </a:ext>
            </a:extLst>
          </p:cNvPr>
          <p:cNvSpPr txBox="1"/>
          <p:nvPr/>
        </p:nvSpPr>
        <p:spPr>
          <a:xfrm>
            <a:off x="502653" y="1504253"/>
            <a:ext cx="56593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i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4650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601" y="651524"/>
            <a:ext cx="1998368" cy="53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73B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Contents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E73B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8025" y="135776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 및 서비스 설명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8574" y="1348499"/>
            <a:ext cx="5822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A1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1-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4A1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8025" y="1958331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경과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574" y="1949062"/>
            <a:ext cx="5822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A1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2-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4A1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38025" y="2558894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차후 개발 계획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8574" y="2549625"/>
            <a:ext cx="5822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A1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3-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4A1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8025" y="3159456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링크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8574" y="3150187"/>
            <a:ext cx="5822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A1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4-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4A1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747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12751" y="1367406"/>
            <a:ext cx="6045200" cy="4922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장비를 가지고 팀 프로젝트를 진행 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해야하는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경우가 많다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컴퓨터 화면을 여러 명이 번갈아 가면서 사용해야하는 불편함이 발생한다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누구나 가지고 있는 스마트폰으로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마우스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키보드를 제어할 수 있게 한다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클라우드 서버로 회원제로 운영하여 쉽게 그룹을 만들 수 있게 한다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장비로 프로젝트 진행을 원활하게 하고 추가 장비의 수급이 없어 금전적 이익을 볼 수 있다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 및 서비스 설명</a:t>
            </a:r>
          </a:p>
        </p:txBody>
      </p:sp>
    </p:spTree>
    <p:extLst>
      <p:ext uri="{BB962C8B-B14F-4D97-AF65-F5344CB8AC3E}">
        <p14:creationId xmlns:p14="http://schemas.microsoft.com/office/powerpoint/2010/main" val="346707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flipV="1">
            <a:off x="4717187" y="5774746"/>
            <a:ext cx="1875864" cy="41587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76253" y="1892301"/>
            <a:ext cx="1957735" cy="41070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12749" y="1231901"/>
            <a:ext cx="2624066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화면</a:t>
            </a:r>
            <a:r>
              <a:rPr lang="en-US" altLang="ko-KR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 목록 화면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744403" y="2390862"/>
            <a:ext cx="1821434" cy="3626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로그인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 번호 찾기 기능 포함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스크립트 제작 완료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차후 연동 예정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본인이 속해 있는 그룹 목록 화면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 추가 삭제 기능 구현 완료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경과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4ECD110-C8F6-45B4-A485-62BB959A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9" y="1892301"/>
            <a:ext cx="1888757" cy="3882445"/>
          </a:xfrm>
          <a:prstGeom prst="rect">
            <a:avLst/>
          </a:prstGeom>
        </p:spPr>
      </p:pic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82EBC7E1-5330-4AE7-AA22-D1B11B129E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97" y="1892301"/>
            <a:ext cx="1826306" cy="39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9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flipV="1">
            <a:off x="4717187" y="5774746"/>
            <a:ext cx="1875864" cy="41587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76253" y="1892301"/>
            <a:ext cx="1957735" cy="41070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12749" y="1231901"/>
            <a:ext cx="2322061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</a:t>
            </a:r>
            <a:r>
              <a:rPr lang="en-US" altLang="ko-KR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감도 설정 화면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744403" y="2390862"/>
            <a:ext cx="1821434" cy="3626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닉네임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 번호 수정 및 회원 탈퇴 기능 포함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휠 감도는 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1~5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선택 가능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감도 설정은 로컬 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경과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89E7128-E1EC-4F93-AB51-2EB868D92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9" y="1892301"/>
            <a:ext cx="1908989" cy="392403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883A885-20EB-4920-BE47-55F74290A5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33" y="1892301"/>
            <a:ext cx="1908989" cy="39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0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flipV="1">
            <a:off x="4717187" y="5774746"/>
            <a:ext cx="1875864" cy="41587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76253" y="1892301"/>
            <a:ext cx="1957735" cy="41070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12749" y="1231901"/>
            <a:ext cx="2783457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</a:t>
            </a:r>
            <a:r>
              <a:rPr lang="en-US" altLang="ko-KR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PC </a:t>
            </a: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화면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744403" y="2390862"/>
            <a:ext cx="1821434" cy="3626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 –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 소켓 연결 기능 구현 완료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프로토콜 제작 완료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인까지 동시 접속 가능 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스레드 수 제한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양방향 자동 종료 기능 구현 완료 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(PC –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 중 어느 쪽이 먼저 연결 종료해도 비동기적으로 상대에게 알려줌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경과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DFCF0B4-AE4E-4EAE-ACD8-A6469FD1B4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9" y="1892301"/>
            <a:ext cx="1888757" cy="3882445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F4B213DC-4D28-4459-95FE-8B53F75E2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63" y="1892301"/>
            <a:ext cx="2086973" cy="39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flipV="1">
            <a:off x="4717187" y="5774746"/>
            <a:ext cx="1875864" cy="41587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76253" y="1892301"/>
            <a:ext cx="1957735" cy="41070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12749" y="1231901"/>
            <a:ext cx="2783457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</a:t>
            </a:r>
            <a:r>
              <a:rPr lang="en-US" altLang="ko-KR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제어 화면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744403" y="2390862"/>
            <a:ext cx="1821434" cy="3626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소켓 연결 완료 시 등장하는 제어 화면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 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드래그 모드 구현 완료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우측 하단의 버튼을 클릭해서 커스텀 키보드를 불러올 수 있음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경과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0237C13-4433-4031-8CA1-DE2F9FB59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8" y="1892301"/>
            <a:ext cx="1908989" cy="392403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A587DF1-7AE8-4ED3-8570-3107027FD8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25" y="1892301"/>
            <a:ext cx="1894539" cy="38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0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flipV="1">
            <a:off x="4717187" y="5774746"/>
            <a:ext cx="1875864" cy="41587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76253" y="1892301"/>
            <a:ext cx="1957735" cy="41070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12749" y="1231901"/>
            <a:ext cx="2783457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커스텀 화면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744403" y="2390862"/>
            <a:ext cx="1821434" cy="3626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칸에서 원하는 키보드 버튼을 클릭하면 자동완성 기능으로 선택해서 화면에 추가 가능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삭제하고 싶은 버튼은 드래그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드롭으로 휴지통 버튼에 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끌어다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놓으면 삭제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경과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BC77006-B3A1-47F3-AEF2-374FD2C71D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9" y="1892301"/>
            <a:ext cx="1888757" cy="3882445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62D1B0D4-E2D3-4976-AA34-6896A86526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41" y="1892300"/>
            <a:ext cx="1888757" cy="38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64092"/>
              </p:ext>
            </p:extLst>
          </p:nvPr>
        </p:nvGraphicFramePr>
        <p:xfrm>
          <a:off x="558813" y="1482090"/>
          <a:ext cx="5899137" cy="4167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73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73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코드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7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및 자동로그인 서버 연동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MEM-001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 서버 연동 및 개인정보이용동의서 추가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MEM-002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 찾기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 찾기 질문 수집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MEM-003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제어권한 획득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 번에 한 사람만 </a:t>
                      </a: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 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컨트롤 가능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TL-007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그룹 초대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맨 처음 그룹 생성한 팀 리더가 멤버 초대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TL-003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자이로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모드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자이로</a:t>
                      </a: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혹은 가속도 센서를 이용하여 마우스를 움직이는 모드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CLTR-001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</a:t>
                      </a: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</a:t>
                      </a: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개선 및 수정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UI-001 (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 추가</a:t>
                      </a: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로고 제작 및 </a:t>
                      </a: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E73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안드로이드 앱 로고 제작 및 </a:t>
                      </a: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개선 작업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E73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UI-002 (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 추가</a:t>
                      </a: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E73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차후 개발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4AF98-7089-4A91-B7D3-DC4220CC6647}"/>
              </a:ext>
            </a:extLst>
          </p:cNvPr>
          <p:cNvSpPr txBox="1"/>
          <p:nvPr/>
        </p:nvSpPr>
        <p:spPr>
          <a:xfrm>
            <a:off x="558813" y="5821960"/>
            <a:ext cx="5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31A1E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i="1" dirty="0">
                <a:solidFill>
                  <a:srgbClr val="31A1E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약 </a:t>
            </a:r>
            <a:r>
              <a:rPr lang="en-US" altLang="ko-KR" i="1" dirty="0">
                <a:solidFill>
                  <a:srgbClr val="31A1E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45% </a:t>
            </a:r>
            <a:r>
              <a:rPr lang="ko-KR" altLang="en-US" i="1" dirty="0">
                <a:solidFill>
                  <a:srgbClr val="31A1E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완료 </a:t>
            </a:r>
            <a:r>
              <a:rPr lang="en-US" altLang="ko-KR" i="1" dirty="0">
                <a:solidFill>
                  <a:srgbClr val="31A1E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i="1" dirty="0">
                <a:solidFill>
                  <a:srgbClr val="31A1E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기능 명세서 기준</a:t>
            </a:r>
            <a:r>
              <a:rPr lang="en-US" altLang="ko-KR" i="1" dirty="0">
                <a:solidFill>
                  <a:srgbClr val="31A1E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)”</a:t>
            </a:r>
            <a:endParaRPr lang="ko-KR" altLang="en-US" i="1" dirty="0">
              <a:solidFill>
                <a:srgbClr val="31A1E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19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425</Words>
  <Application>Microsoft Office PowerPoint</Application>
  <PresentationFormat>화면 슬라이드 쇼(4:3)</PresentationFormat>
  <Paragraphs>107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HY견고딕</vt:lpstr>
      <vt:lpstr>나눔바른고딕</vt:lpstr>
      <vt:lpstr>나눔스퀘어 Bold</vt:lpstr>
      <vt:lpstr>나눔스퀘어 ExtraBold</vt:lpstr>
      <vt:lpstr>나눔스퀘어_ac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개요 및 서비스 설명</vt:lpstr>
      <vt:lpstr>개발 경과</vt:lpstr>
      <vt:lpstr>개발 경과</vt:lpstr>
      <vt:lpstr>개발 경과</vt:lpstr>
      <vt:lpstr>개발 경과</vt:lpstr>
      <vt:lpstr>개발 경과</vt:lpstr>
      <vt:lpstr>차후 개발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김혜선</dc:creator>
  <cp:lastModifiedBy>박준현</cp:lastModifiedBy>
  <cp:revision>30</cp:revision>
  <dcterms:created xsi:type="dcterms:W3CDTF">2016-06-24T06:15:59Z</dcterms:created>
  <dcterms:modified xsi:type="dcterms:W3CDTF">2020-08-05T12:28:06Z</dcterms:modified>
</cp:coreProperties>
</file>