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0" r:id="rId37"/>
    <p:sldId id="292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D33"/>
    <a:srgbClr val="009BD2"/>
    <a:srgbClr val="8FE2FF"/>
    <a:srgbClr val="21C5FF"/>
    <a:srgbClr val="0081E2"/>
    <a:srgbClr val="57D3FF"/>
    <a:srgbClr val="828282"/>
    <a:srgbClr val="8C8C8C"/>
    <a:srgbClr val="4B4B4B"/>
    <a:srgbClr val="57A3C9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93" autoAdjust="0"/>
  </p:normalViewPr>
  <p:slideViewPr>
    <p:cSldViewPr>
      <p:cViewPr>
        <p:scale>
          <a:sx n="100" d="100"/>
          <a:sy n="100" d="100"/>
        </p:scale>
        <p:origin x="-148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9112426035503007E-2"/>
          <c:y val="5.5662188099808108E-2"/>
          <c:w val="0.84763313609467672"/>
          <c:h val="0.8291746641074856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Line 1</c:v>
                </c:pt>
              </c:strCache>
            </c:strRef>
          </c:tx>
          <c:spPr>
            <a:ln w="36832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</c:spPr>
          <c:marker>
            <c:symbol val="circle"/>
            <c:size val="8"/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solidFill>
                  <a:sysClr val="windowText" lastClr="000000">
                    <a:lumMod val="75000"/>
                    <a:lumOff val="25000"/>
                  </a:sysClr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#,##0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45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150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 2</c:v>
                </c:pt>
              </c:strCache>
            </c:strRef>
          </c:tx>
          <c:spPr>
            <a:ln w="36832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</c:spPr>
          <c:marker>
            <c:symbol val="circle"/>
            <c:size val="8"/>
            <c:spPr>
              <a:solidFill>
                <a:sysClr val="windowText" lastClr="000000">
                  <a:lumMod val="65000"/>
                  <a:lumOff val="35000"/>
                </a:sysClr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#,##0</c:formatCode>
                <c:ptCount val="8"/>
                <c:pt idx="0">
                  <c:v>89</c:v>
                </c:pt>
                <c:pt idx="1">
                  <c:v>120</c:v>
                </c:pt>
                <c:pt idx="2">
                  <c:v>130</c:v>
                </c:pt>
                <c:pt idx="3">
                  <c:v>165</c:v>
                </c:pt>
                <c:pt idx="4">
                  <c:v>175</c:v>
                </c:pt>
                <c:pt idx="5">
                  <c:v>180</c:v>
                </c:pt>
                <c:pt idx="6">
                  <c:v>195</c:v>
                </c:pt>
                <c:pt idx="7">
                  <c:v>220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36832">
              <a:solidFill>
                <a:sysClr val="window" lastClr="FFFFFF">
                  <a:lumMod val="50000"/>
                </a:sysClr>
              </a:solidFill>
              <a:prstDash val="solid"/>
            </a:ln>
          </c:spPr>
          <c:marker>
            <c:symbol val="circle"/>
            <c:size val="8"/>
            <c:spPr>
              <a:solidFill>
                <a:sysClr val="window" lastClr="FFFFFF">
                  <a:lumMod val="50000"/>
                </a:sysClr>
              </a:solidFill>
              <a:ln>
                <a:solidFill>
                  <a:sysClr val="window" lastClr="FFFFFF">
                    <a:lumMod val="50000"/>
                  </a:sysClr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Sheet1!$D$2:$D$9</c:f>
              <c:numCache>
                <c:formatCode>#,##0</c:formatCode>
                <c:ptCount val="8"/>
                <c:pt idx="0">
                  <c:v>230</c:v>
                </c:pt>
                <c:pt idx="1">
                  <c:v>245</c:v>
                </c:pt>
                <c:pt idx="2">
                  <c:v>267</c:v>
                </c:pt>
                <c:pt idx="3">
                  <c:v>250</c:v>
                </c:pt>
                <c:pt idx="4">
                  <c:v>278</c:v>
                </c:pt>
                <c:pt idx="5">
                  <c:v>298</c:v>
                </c:pt>
                <c:pt idx="6">
                  <c:v>300</c:v>
                </c:pt>
                <c:pt idx="7">
                  <c:v>325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36832">
              <a:solidFill>
                <a:srgbClr val="9BBB59">
                  <a:lumMod val="50000"/>
                </a:srgbClr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9BBB59">
                  <a:lumMod val="50000"/>
                </a:srgbClr>
              </a:solidFill>
              <a:ln>
                <a:solidFill>
                  <a:srgbClr val="9BBB59">
                    <a:lumMod val="50000"/>
                  </a:srgbClr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Sheet1!$E$2:$E$9</c:f>
              <c:numCache>
                <c:formatCode>#,##0</c:formatCode>
                <c:ptCount val="8"/>
                <c:pt idx="0">
                  <c:v>420</c:v>
                </c:pt>
                <c:pt idx="1">
                  <c:v>430</c:v>
                </c:pt>
                <c:pt idx="2">
                  <c:v>450</c:v>
                </c:pt>
                <c:pt idx="3">
                  <c:v>465</c:v>
                </c:pt>
                <c:pt idx="4">
                  <c:v>470</c:v>
                </c:pt>
                <c:pt idx="5">
                  <c:v>490</c:v>
                </c:pt>
                <c:pt idx="6">
                  <c:v>520</c:v>
                </c:pt>
                <c:pt idx="7">
                  <c:v>535</c:v>
                </c:pt>
              </c:numCache>
            </c:numRef>
          </c:val>
        </c:ser>
        <c:marker val="1"/>
        <c:axId val="95248384"/>
        <c:axId val="95617792"/>
      </c:lineChart>
      <c:catAx>
        <c:axId val="95248384"/>
        <c:scaling>
          <c:orientation val="minMax"/>
        </c:scaling>
        <c:axPos val="b"/>
        <c:numFmt formatCode="0" sourceLinked="0"/>
        <c:majorTickMark val="in"/>
        <c:tickLblPos val="nextTo"/>
        <c:spPr>
          <a:ln w="1227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95617792"/>
        <c:crosses val="autoZero"/>
        <c:auto val="1"/>
        <c:lblAlgn val="ctr"/>
        <c:lblOffset val="100"/>
        <c:tickLblSkip val="1"/>
        <c:tickMarkSkip val="1"/>
      </c:catAx>
      <c:valAx>
        <c:axId val="95617792"/>
        <c:scaling>
          <c:orientation val="minMax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#,##0" sourceLinked="1"/>
        <c:majorTickMark val="in"/>
        <c:tickLblPos val="nextTo"/>
        <c:spPr>
          <a:ln w="1227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95248384"/>
        <c:crosses val="autoZero"/>
        <c:crossBetween val="midCat"/>
      </c:valAx>
      <c:spPr>
        <a:noFill/>
        <a:ln w="24555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547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ko-K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2.881844380403458E-3"/>
          <c:y val="2.6455026455026588E-3"/>
          <c:w val="1"/>
          <c:h val="0.9867724867724865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accent1"/>
            </a:solidFill>
            <a:ln w="12688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chemeClr val="accent3">
                  <a:lumMod val="75000"/>
                </a:schemeClr>
              </a:solidFill>
              <a:ln w="12688">
                <a:noFill/>
                <a:prstDash val="solid"/>
              </a:ln>
            </c:spPr>
          </c:dPt>
          <c:dPt>
            <c:idx val="1"/>
            <c:spPr>
              <a:solidFill>
                <a:schemeClr val="tx1">
                  <a:lumMod val="65000"/>
                  <a:lumOff val="35000"/>
                </a:schemeClr>
              </a:solidFill>
              <a:ln w="12688">
                <a:noFill/>
                <a:prstDash val="solid"/>
              </a:ln>
            </c:spPr>
          </c:dPt>
          <c:dPt>
            <c:idx val="2"/>
            <c:spPr>
              <a:solidFill>
                <a:schemeClr val="bg1">
                  <a:lumMod val="75000"/>
                </a:schemeClr>
              </a:solidFill>
              <a:ln w="12688">
                <a:noFill/>
                <a:prstDash val="solid"/>
              </a:ln>
            </c:spPr>
          </c:dPt>
          <c:dPt>
            <c:idx val="3"/>
            <c:spPr>
              <a:solidFill>
                <a:schemeClr val="bg1">
                  <a:lumMod val="50000"/>
                </a:schemeClr>
              </a:solidFill>
              <a:ln w="12688">
                <a:noFill/>
                <a:prstDash val="solid"/>
              </a:ln>
            </c:spPr>
          </c:dPt>
          <c:dPt>
            <c:idx val="4"/>
            <c:spPr>
              <a:solidFill>
                <a:schemeClr val="bg1">
                  <a:lumMod val="50000"/>
                </a:schemeClr>
              </a:solidFill>
              <a:ln w="12688">
                <a:noFill/>
                <a:prstDash val="solid"/>
              </a:ln>
            </c:spPr>
          </c:dPt>
          <c:dLbls>
            <c:spPr>
              <a:noFill/>
              <a:ln w="25376">
                <a:noFill/>
              </a:ln>
            </c:spPr>
            <c:txPr>
              <a:bodyPr/>
              <a:lstStyle/>
              <a:p>
                <a:pPr>
                  <a:defRPr sz="159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</c:ser>
        <c:gapWidth val="40"/>
        <c:axId val="96793344"/>
        <c:axId val="96795264"/>
      </c:barChart>
      <c:catAx>
        <c:axId val="96793344"/>
        <c:scaling>
          <c:orientation val="maxMin"/>
        </c:scaling>
        <c:axPos val="l"/>
        <c:numFmt formatCode="General" sourceLinked="1"/>
        <c:majorTickMark val="none"/>
        <c:tickLblPos val="none"/>
        <c:spPr>
          <a:ln w="38064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crossAx val="96795264"/>
        <c:crosses val="autoZero"/>
        <c:auto val="1"/>
        <c:lblAlgn val="ctr"/>
        <c:lblOffset val="100"/>
        <c:tickMarkSkip val="1"/>
      </c:catAx>
      <c:valAx>
        <c:axId val="96795264"/>
        <c:scaling>
          <c:orientation val="minMax"/>
        </c:scaling>
        <c:axPos val="t"/>
        <c:numFmt formatCode="#,##0" sourceLinked="1"/>
        <c:majorTickMark val="none"/>
        <c:tickLblPos val="none"/>
        <c:spPr>
          <a:ln w="9516">
            <a:noFill/>
          </a:ln>
        </c:spPr>
        <c:crossAx val="96793344"/>
        <c:crosses val="autoZero"/>
        <c:crossBetween val="between"/>
      </c:valAx>
      <c:spPr>
        <a:noFill/>
        <a:ln w="25376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599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2.881844380403458E-3"/>
          <c:y val="2.6455026455026597E-3"/>
          <c:w val="1"/>
          <c:h val="0.9867724867724865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accent1"/>
            </a:solidFill>
            <a:ln w="12688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chemeClr val="accent3">
                  <a:lumMod val="75000"/>
                </a:schemeClr>
              </a:solidFill>
              <a:ln w="12688">
                <a:noFill/>
                <a:prstDash val="solid"/>
              </a:ln>
            </c:spPr>
          </c:dPt>
          <c:dPt>
            <c:idx val="1"/>
            <c:spPr>
              <a:solidFill>
                <a:schemeClr val="tx1">
                  <a:lumMod val="65000"/>
                  <a:lumOff val="35000"/>
                </a:schemeClr>
              </a:solidFill>
              <a:ln w="12688">
                <a:noFill/>
                <a:prstDash val="solid"/>
              </a:ln>
            </c:spPr>
          </c:dPt>
          <c:dPt>
            <c:idx val="2"/>
            <c:spPr>
              <a:solidFill>
                <a:schemeClr val="bg1">
                  <a:lumMod val="75000"/>
                </a:schemeClr>
              </a:solidFill>
              <a:ln w="12688">
                <a:noFill/>
                <a:prstDash val="solid"/>
              </a:ln>
            </c:spPr>
          </c:dPt>
          <c:dPt>
            <c:idx val="3"/>
            <c:spPr>
              <a:solidFill>
                <a:schemeClr val="bg1">
                  <a:lumMod val="50000"/>
                </a:schemeClr>
              </a:solidFill>
              <a:ln w="12688">
                <a:noFill/>
                <a:prstDash val="solid"/>
              </a:ln>
            </c:spPr>
          </c:dPt>
          <c:dPt>
            <c:idx val="4"/>
            <c:spPr>
              <a:solidFill>
                <a:schemeClr val="bg1">
                  <a:lumMod val="50000"/>
                </a:schemeClr>
              </a:solidFill>
              <a:ln w="12688">
                <a:noFill/>
                <a:prstDash val="solid"/>
              </a:ln>
            </c:spPr>
          </c:dPt>
          <c:dLbls>
            <c:spPr>
              <a:noFill/>
              <a:ln w="25376">
                <a:noFill/>
              </a:ln>
            </c:spPr>
            <c:txPr>
              <a:bodyPr/>
              <a:lstStyle/>
              <a:p>
                <a:pPr>
                  <a:defRPr sz="159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</c:ser>
        <c:gapWidth val="40"/>
        <c:axId val="103486208"/>
        <c:axId val="103487744"/>
      </c:barChart>
      <c:catAx>
        <c:axId val="103486208"/>
        <c:scaling>
          <c:orientation val="maxMin"/>
        </c:scaling>
        <c:axPos val="l"/>
        <c:numFmt formatCode="General" sourceLinked="1"/>
        <c:majorTickMark val="none"/>
        <c:tickLblPos val="none"/>
        <c:spPr>
          <a:ln w="38064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crossAx val="103487744"/>
        <c:crosses val="autoZero"/>
        <c:auto val="1"/>
        <c:lblAlgn val="ctr"/>
        <c:lblOffset val="100"/>
        <c:tickMarkSkip val="1"/>
      </c:catAx>
      <c:valAx>
        <c:axId val="103487744"/>
        <c:scaling>
          <c:orientation val="minMax"/>
        </c:scaling>
        <c:axPos val="t"/>
        <c:numFmt formatCode="#,##0" sourceLinked="1"/>
        <c:majorTickMark val="none"/>
        <c:tickLblPos val="none"/>
        <c:spPr>
          <a:ln w="9516">
            <a:noFill/>
          </a:ln>
        </c:spPr>
        <c:crossAx val="103486208"/>
        <c:crosses val="autoZero"/>
        <c:crossBetween val="between"/>
      </c:valAx>
      <c:spPr>
        <a:noFill/>
        <a:ln w="25376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599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2015-04-03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2015-04-03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61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24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885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634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그림 10" descr="메인종이.png"/>
          <p:cNvPicPr>
            <a:picLocks noChangeAspect="1"/>
          </p:cNvPicPr>
          <p:nvPr userDrawn="1"/>
        </p:nvPicPr>
        <p:blipFill>
          <a:blip r:embed="rId3" cstate="print"/>
          <a:srcRect t="34248"/>
          <a:stretch>
            <a:fillRect/>
          </a:stretch>
        </p:blipFill>
        <p:spPr>
          <a:xfrm>
            <a:off x="571" y="2348880"/>
            <a:ext cx="9142858" cy="4508691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ctrTitle" hasCustomPrompt="1"/>
          </p:nvPr>
        </p:nvSpPr>
        <p:spPr>
          <a:xfrm>
            <a:off x="1835696" y="3447529"/>
            <a:ext cx="4431196" cy="1470025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pic>
        <p:nvPicPr>
          <p:cNvPr id="8" name="그림 7" descr="메인아이맥.png"/>
          <p:cNvPicPr>
            <a:picLocks noChangeAspect="1"/>
          </p:cNvPicPr>
          <p:nvPr userDrawn="1"/>
        </p:nvPicPr>
        <p:blipFill>
          <a:blip r:embed="rId4" cstate="print"/>
          <a:srcRect b="65752"/>
          <a:stretch>
            <a:fillRect/>
          </a:stretch>
        </p:blipFill>
        <p:spPr>
          <a:xfrm>
            <a:off x="571" y="428"/>
            <a:ext cx="9142858" cy="2348452"/>
          </a:xfrm>
          <a:prstGeom prst="rect">
            <a:avLst/>
          </a:prstGeom>
        </p:spPr>
      </p:pic>
      <p:pic>
        <p:nvPicPr>
          <p:cNvPr id="13" name="그림 12" descr="메인연필.png"/>
          <p:cNvPicPr>
            <a:picLocks noChangeAspect="1"/>
          </p:cNvPicPr>
          <p:nvPr userDrawn="1"/>
        </p:nvPicPr>
        <p:blipFill>
          <a:blip r:embed="rId5" cstate="print"/>
          <a:srcRect t="27947" r="64177" b="48950"/>
          <a:stretch>
            <a:fillRect/>
          </a:stretch>
        </p:blipFill>
        <p:spPr>
          <a:xfrm>
            <a:off x="571" y="1916832"/>
            <a:ext cx="3275285" cy="1584176"/>
          </a:xfrm>
          <a:prstGeom prst="rect">
            <a:avLst/>
          </a:prstGeom>
        </p:spPr>
      </p:pic>
      <p:pic>
        <p:nvPicPr>
          <p:cNvPr id="14" name="그림 13" descr="메인수첩.png"/>
          <p:cNvPicPr>
            <a:picLocks noChangeAspect="1"/>
          </p:cNvPicPr>
          <p:nvPr userDrawn="1"/>
        </p:nvPicPr>
        <p:blipFill>
          <a:blip r:embed="rId6" cstate="print"/>
          <a:srcRect l="60239" t="65752"/>
          <a:stretch>
            <a:fillRect/>
          </a:stretch>
        </p:blipFill>
        <p:spPr>
          <a:xfrm>
            <a:off x="5508104" y="4509120"/>
            <a:ext cx="3635325" cy="2348451"/>
          </a:xfrm>
          <a:prstGeom prst="rect">
            <a:avLst/>
          </a:prstGeom>
        </p:spPr>
      </p:pic>
      <p:pic>
        <p:nvPicPr>
          <p:cNvPr id="19" name="그림 18" descr="메인필토.png"/>
          <p:cNvPicPr>
            <a:picLocks noChangeAspect="1"/>
          </p:cNvPicPr>
          <p:nvPr userDrawn="1"/>
        </p:nvPicPr>
        <p:blipFill>
          <a:blip r:embed="rId7" cstate="print"/>
          <a:srcRect l="61026" t="32148" b="26897"/>
          <a:stretch>
            <a:fillRect/>
          </a:stretch>
        </p:blipFill>
        <p:spPr>
          <a:xfrm>
            <a:off x="5580112" y="2204864"/>
            <a:ext cx="3563317" cy="2808312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835696" y="4941168"/>
            <a:ext cx="4431196" cy="478904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 descr="목차종이.png"/>
          <p:cNvPicPr>
            <a:picLocks noChangeAspect="1"/>
          </p:cNvPicPr>
          <p:nvPr userDrawn="1"/>
        </p:nvPicPr>
        <p:blipFill>
          <a:blip r:embed="rId3" cstate="print"/>
          <a:srcRect l="32673"/>
          <a:stretch>
            <a:fillRect/>
          </a:stretch>
        </p:blipFill>
        <p:spPr>
          <a:xfrm>
            <a:off x="2987824" y="428"/>
            <a:ext cx="6155605" cy="6857143"/>
          </a:xfrm>
          <a:prstGeom prst="rect">
            <a:avLst/>
          </a:prstGeom>
        </p:spPr>
      </p:pic>
      <p:pic>
        <p:nvPicPr>
          <p:cNvPr id="9" name="그림 8" descr="목차노트.png"/>
          <p:cNvPicPr>
            <a:picLocks noChangeAspect="1"/>
          </p:cNvPicPr>
          <p:nvPr userDrawn="1"/>
        </p:nvPicPr>
        <p:blipFill>
          <a:blip r:embed="rId4" cstate="print"/>
          <a:srcRect t="55251" r="60239"/>
          <a:stretch>
            <a:fillRect/>
          </a:stretch>
        </p:blipFill>
        <p:spPr>
          <a:xfrm>
            <a:off x="571" y="3789040"/>
            <a:ext cx="3635325" cy="3068531"/>
          </a:xfrm>
          <a:prstGeom prst="rect">
            <a:avLst/>
          </a:prstGeom>
        </p:spPr>
      </p:pic>
      <p:pic>
        <p:nvPicPr>
          <p:cNvPr id="12" name="그림 11" descr="목차연필.png"/>
          <p:cNvPicPr>
            <a:picLocks noChangeAspect="1"/>
          </p:cNvPicPr>
          <p:nvPr userDrawn="1"/>
        </p:nvPicPr>
        <p:blipFill>
          <a:blip r:embed="rId5" cstate="print"/>
          <a:srcRect t="41605" r="62595" b="32142"/>
          <a:stretch>
            <a:fillRect/>
          </a:stretch>
        </p:blipFill>
        <p:spPr>
          <a:xfrm>
            <a:off x="0" y="2852936"/>
            <a:ext cx="3419872" cy="18002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0688" y="773832"/>
            <a:ext cx="2999184" cy="1143000"/>
          </a:xfrm>
        </p:spPr>
        <p:txBody>
          <a:bodyPr>
            <a:normAutofit/>
          </a:bodyPr>
          <a:lstStyle>
            <a:lvl1pPr algn="l">
              <a:defRPr sz="3600" b="1" cap="none" spc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그림 9" descr="메인아이맥.png"/>
          <p:cNvPicPr>
            <a:picLocks noChangeAspect="1"/>
          </p:cNvPicPr>
          <p:nvPr userDrawn="1"/>
        </p:nvPicPr>
        <p:blipFill>
          <a:blip r:embed="rId3" cstate="print"/>
          <a:srcRect b="62601"/>
          <a:stretch>
            <a:fillRect/>
          </a:stretch>
        </p:blipFill>
        <p:spPr>
          <a:xfrm>
            <a:off x="571" y="428"/>
            <a:ext cx="9142858" cy="2564476"/>
          </a:xfrm>
          <a:prstGeom prst="rect">
            <a:avLst/>
          </a:prstGeom>
        </p:spPr>
      </p:pic>
      <p:pic>
        <p:nvPicPr>
          <p:cNvPr id="11" name="그림 10" descr="메인수첩.png"/>
          <p:cNvPicPr>
            <a:picLocks noChangeAspect="1"/>
          </p:cNvPicPr>
          <p:nvPr userDrawn="1"/>
        </p:nvPicPr>
        <p:blipFill>
          <a:blip r:embed="rId4" cstate="print"/>
          <a:srcRect l="62601" t="65752"/>
          <a:stretch>
            <a:fillRect/>
          </a:stretch>
        </p:blipFill>
        <p:spPr>
          <a:xfrm>
            <a:off x="5724128" y="4509120"/>
            <a:ext cx="3419301" cy="2348451"/>
          </a:xfrm>
          <a:prstGeom prst="rect">
            <a:avLst/>
          </a:prstGeom>
        </p:spPr>
      </p:pic>
      <p:pic>
        <p:nvPicPr>
          <p:cNvPr id="19" name="그림 18" descr="간지필통.png"/>
          <p:cNvPicPr>
            <a:picLocks noChangeAspect="1"/>
          </p:cNvPicPr>
          <p:nvPr userDrawn="1"/>
        </p:nvPicPr>
        <p:blipFill>
          <a:blip r:embed="rId5" cstate="print"/>
          <a:srcRect t="58401" r="72052"/>
          <a:stretch>
            <a:fillRect/>
          </a:stretch>
        </p:blipFill>
        <p:spPr>
          <a:xfrm>
            <a:off x="571" y="4005064"/>
            <a:ext cx="2555205" cy="2852507"/>
          </a:xfrm>
          <a:prstGeom prst="rect">
            <a:avLst/>
          </a:prstGeom>
        </p:spPr>
      </p:pic>
      <p:pic>
        <p:nvPicPr>
          <p:cNvPr id="20" name="그림 19" descr="메인연필.png"/>
          <p:cNvPicPr>
            <a:picLocks noChangeAspect="1"/>
          </p:cNvPicPr>
          <p:nvPr userDrawn="1"/>
        </p:nvPicPr>
        <p:blipFill>
          <a:blip r:embed="rId6" cstate="print"/>
          <a:srcRect t="27948" r="64177" b="50000"/>
          <a:stretch>
            <a:fillRect/>
          </a:stretch>
        </p:blipFill>
        <p:spPr>
          <a:xfrm>
            <a:off x="755576" y="5085184"/>
            <a:ext cx="3275285" cy="151216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85937" y="2857500"/>
            <a:ext cx="5770984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 descr="속지종이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2" y="857"/>
            <a:ext cx="9142858" cy="685714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78532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351309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1" name="그림 10" descr="속지펜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24952" y="0"/>
            <a:ext cx="1619048" cy="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 descr="속지종이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2" y="857"/>
            <a:ext cx="9142858" cy="6857143"/>
          </a:xfrm>
          <a:prstGeom prst="rect">
            <a:avLst/>
          </a:prstGeom>
        </p:spPr>
      </p:pic>
      <p:pic>
        <p:nvPicPr>
          <p:cNvPr id="8" name="그림 7" descr="속지펜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24952" y="0"/>
            <a:ext cx="1619048" cy="92381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11560" y="73199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2009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734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4"/>
          <p:cNvSpPr txBox="1">
            <a:spLocks/>
          </p:cNvSpPr>
          <p:nvPr/>
        </p:nvSpPr>
        <p:spPr>
          <a:xfrm>
            <a:off x="1655676" y="3326215"/>
            <a:ext cx="1476164" cy="584775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normalizeH="0" noProof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LOGO</a:t>
            </a:r>
            <a:endParaRPr kumimoji="0" lang="ko-KR" altLang="en-US" sz="3200" b="1" i="0" u="none" strike="noStrike" kern="1200" cap="none" normalizeH="0" noProof="0" dirty="0">
              <a:ln w="17780" cmpd="sng">
                <a:noFill/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19672" y="3814192"/>
            <a:ext cx="4176464" cy="16657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 smtClean="0"/>
              <a:t>PPT WORLD</a:t>
            </a:r>
            <a:br>
              <a:rPr lang="en-US" altLang="ko-KR" sz="5000" dirty="0" smtClean="0"/>
            </a:br>
            <a:r>
              <a:rPr lang="en-US" altLang="ko-KR" sz="5000" dirty="0" smtClean="0"/>
              <a:t>TEMPLATE</a:t>
            </a:r>
            <a:endParaRPr lang="ko-KR" altLang="en-US" sz="5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691680" y="5254352"/>
            <a:ext cx="5256584" cy="478904"/>
          </a:xfrm>
        </p:spPr>
        <p:txBody>
          <a:bodyPr>
            <a:noAutofit/>
          </a:bodyPr>
          <a:lstStyle/>
          <a:p>
            <a:r>
              <a:rPr lang="en-US" altLang="ko-KR" sz="900" dirty="0" smtClean="0"/>
              <a:t>Our company wishes to own a successful presentation to provide a variety of </a:t>
            </a:r>
          </a:p>
          <a:p>
            <a:r>
              <a:rPr lang="en-US" altLang="ko-KR" sz="900" dirty="0" smtClean="0"/>
              <a:t>Presentation templates are working.</a:t>
            </a:r>
          </a:p>
          <a:p>
            <a:r>
              <a:rPr lang="en-US" altLang="ko-KR" sz="900" dirty="0" smtClean="0"/>
              <a:t>You want to create your own templates. I'll do my best.</a:t>
            </a:r>
          </a:p>
          <a:p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grpSp>
        <p:nvGrpSpPr>
          <p:cNvPr id="2" name="그룹 45"/>
          <p:cNvGrpSpPr/>
          <p:nvPr/>
        </p:nvGrpSpPr>
        <p:grpSpPr>
          <a:xfrm>
            <a:off x="3085136" y="2727804"/>
            <a:ext cx="3071040" cy="2304256"/>
            <a:chOff x="2614811" y="2339355"/>
            <a:chExt cx="3550890" cy="2664296"/>
          </a:xfrm>
          <a:solidFill>
            <a:srgbClr val="FFFFFF">
              <a:lumMod val="65000"/>
            </a:srgbClr>
          </a:solidFill>
        </p:grpSpPr>
        <p:sp>
          <p:nvSpPr>
            <p:cNvPr id="48" name="육각형 47"/>
            <p:cNvSpPr/>
            <p:nvPr/>
          </p:nvSpPr>
          <p:spPr bwMode="auto">
            <a:xfrm>
              <a:off x="3347864" y="2780928"/>
              <a:ext cx="2088232" cy="1800200"/>
            </a:xfrm>
            <a:prstGeom prst="hexagon">
              <a:avLst/>
            </a:prstGeom>
            <a:grp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</a:endParaRPr>
            </a:p>
          </p:txBody>
        </p:sp>
        <p:grpSp>
          <p:nvGrpSpPr>
            <p:cNvPr id="3" name="그룹 49"/>
            <p:cNvGrpSpPr/>
            <p:nvPr/>
          </p:nvGrpSpPr>
          <p:grpSpPr>
            <a:xfrm>
              <a:off x="2614811" y="2339355"/>
              <a:ext cx="1183103" cy="2664296"/>
              <a:chOff x="2614811" y="2348880"/>
              <a:chExt cx="1183103" cy="2664296"/>
            </a:xfrm>
            <a:grpFill/>
          </p:grpSpPr>
          <p:cxnSp>
            <p:nvCxnSpPr>
              <p:cNvPr id="61" name="직선 연결선 60"/>
              <p:cNvCxnSpPr>
                <a:stCxn id="48" idx="4"/>
              </p:cNvCxnSpPr>
              <p:nvPr/>
            </p:nvCxnSpPr>
            <p:spPr bwMode="auto">
              <a:xfrm flipH="1" flipV="1">
                <a:off x="3347864" y="2348880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>
                <a:off x="2614811" y="3695700"/>
                <a:ext cx="720080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직선 연결선 62"/>
              <p:cNvCxnSpPr>
                <a:stCxn id="48" idx="2"/>
              </p:cNvCxnSpPr>
              <p:nvPr/>
            </p:nvCxnSpPr>
            <p:spPr bwMode="auto">
              <a:xfrm flipH="1">
                <a:off x="3347864" y="4581128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그룹 50"/>
            <p:cNvGrpSpPr/>
            <p:nvPr/>
          </p:nvGrpSpPr>
          <p:grpSpPr>
            <a:xfrm flipH="1">
              <a:off x="4982598" y="2339355"/>
              <a:ext cx="1183103" cy="2664296"/>
              <a:chOff x="2614811" y="2348880"/>
              <a:chExt cx="1183103" cy="2664296"/>
            </a:xfrm>
            <a:grpFill/>
          </p:grpSpPr>
          <p:cxnSp>
            <p:nvCxnSpPr>
              <p:cNvPr id="51" name="직선 연결선 50"/>
              <p:cNvCxnSpPr/>
              <p:nvPr/>
            </p:nvCxnSpPr>
            <p:spPr bwMode="auto">
              <a:xfrm flipH="1" flipV="1">
                <a:off x="3347864" y="2348880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>
                <a:off x="2614811" y="3695700"/>
                <a:ext cx="720080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직선 연결선 59"/>
              <p:cNvCxnSpPr/>
              <p:nvPr/>
            </p:nvCxnSpPr>
            <p:spPr bwMode="auto">
              <a:xfrm flipH="1">
                <a:off x="3347864" y="4581128"/>
                <a:ext cx="450050" cy="432048"/>
              </a:xfrm>
              <a:prstGeom prst="line">
                <a:avLst/>
              </a:prstGeom>
              <a:grpFill/>
              <a:ln w="19050" cap="flat" cmpd="sng" algn="ctr">
                <a:solidFill>
                  <a:srgbClr val="FFFFFF">
                    <a:lumMod val="6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4" name="모서리가 둥근 직사각형 63"/>
          <p:cNvSpPr/>
          <p:nvPr/>
        </p:nvSpPr>
        <p:spPr bwMode="auto">
          <a:xfrm>
            <a:off x="1259632" y="166778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lt1"/>
                </a:solidFill>
              </a:rPr>
              <a:t> </a:t>
            </a:r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2087584" y="178218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755576" y="1613846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96"/>
          <p:cNvSpPr>
            <a:spLocks noChangeArrowheads="1"/>
          </p:cNvSpPr>
          <p:nvPr/>
        </p:nvSpPr>
        <p:spPr bwMode="auto">
          <a:xfrm>
            <a:off x="917524" y="18899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827584" y="326798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69" name="Rectangle 96"/>
          <p:cNvSpPr>
            <a:spLocks noChangeArrowheads="1"/>
          </p:cNvSpPr>
          <p:nvPr/>
        </p:nvSpPr>
        <p:spPr bwMode="auto">
          <a:xfrm>
            <a:off x="1655536" y="338238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23528" y="3214046"/>
            <a:ext cx="1260000" cy="12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485476" y="34901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1259632" y="488723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lt1"/>
                </a:solidFill>
              </a:rPr>
              <a:t> </a:t>
            </a:r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73" name="Rectangle 96"/>
          <p:cNvSpPr>
            <a:spLocks noChangeArrowheads="1"/>
          </p:cNvSpPr>
          <p:nvPr/>
        </p:nvSpPr>
        <p:spPr bwMode="auto">
          <a:xfrm>
            <a:off x="2087584" y="5001631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755576" y="4833296"/>
            <a:ext cx="1260000" cy="12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917524" y="510935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397950" y="166778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lt1"/>
                </a:solidFill>
              </a:rPr>
              <a:t> </a:t>
            </a:r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77" name="Rectangle 96"/>
          <p:cNvSpPr>
            <a:spLocks noChangeArrowheads="1"/>
          </p:cNvSpPr>
          <p:nvPr/>
        </p:nvSpPr>
        <p:spPr bwMode="auto">
          <a:xfrm>
            <a:off x="5471960" y="17821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7200152" y="1613846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96"/>
          <p:cNvSpPr>
            <a:spLocks noChangeArrowheads="1"/>
          </p:cNvSpPr>
          <p:nvPr/>
        </p:nvSpPr>
        <p:spPr bwMode="auto">
          <a:xfrm>
            <a:off x="7362100" y="18899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5397950" y="488723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lt1"/>
                </a:solidFill>
              </a:rPr>
              <a:t> </a:t>
            </a:r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81" name="Rectangle 96"/>
          <p:cNvSpPr>
            <a:spLocks noChangeArrowheads="1"/>
          </p:cNvSpPr>
          <p:nvPr/>
        </p:nvSpPr>
        <p:spPr bwMode="auto">
          <a:xfrm>
            <a:off x="5471960" y="500163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7200152" y="4833296"/>
            <a:ext cx="1260000" cy="12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7362100" y="510935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793854" y="3267982"/>
            <a:ext cx="2664296" cy="1152128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5867864" y="33823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7596056" y="3214046"/>
            <a:ext cx="1260000" cy="12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96"/>
          <p:cNvSpPr>
            <a:spLocks noChangeArrowheads="1"/>
          </p:cNvSpPr>
          <p:nvPr/>
        </p:nvSpPr>
        <p:spPr bwMode="auto">
          <a:xfrm>
            <a:off x="7758004" y="3490103"/>
            <a:ext cx="9361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8" name="Rectangle 96"/>
          <p:cNvSpPr>
            <a:spLocks noChangeArrowheads="1"/>
          </p:cNvSpPr>
          <p:nvPr/>
        </p:nvSpPr>
        <p:spPr bwMode="auto">
          <a:xfrm>
            <a:off x="4156766" y="3520058"/>
            <a:ext cx="93610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TEXT</a:t>
            </a:r>
            <a:endParaRPr kumimoji="1" lang="ko-KR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1722859" y="2803575"/>
            <a:ext cx="5477941" cy="1152128"/>
            <a:chOff x="1722859" y="2204864"/>
            <a:chExt cx="5477941" cy="1152128"/>
          </a:xfrm>
        </p:grpSpPr>
        <p:cxnSp>
          <p:nvCxnSpPr>
            <p:cNvPr id="35" name="Shape 34"/>
            <p:cNvCxnSpPr/>
            <p:nvPr/>
          </p:nvCxnSpPr>
          <p:spPr bwMode="auto">
            <a:xfrm rot="16200000" flipH="1">
              <a:off x="4492563" y="2168860"/>
              <a:ext cx="648072" cy="720080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hape 35"/>
            <p:cNvCxnSpPr/>
            <p:nvPr/>
          </p:nvCxnSpPr>
          <p:spPr bwMode="auto">
            <a:xfrm rot="5400000">
              <a:off x="3770895" y="2168860"/>
              <a:ext cx="648072" cy="720080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3744416" y="2852936"/>
              <a:ext cx="0" cy="432048"/>
            </a:xfrm>
            <a:prstGeom prst="line">
              <a:avLst/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5173166" y="2852936"/>
              <a:ext cx="0" cy="432048"/>
            </a:xfrm>
            <a:prstGeom prst="line">
              <a:avLst/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hape 22"/>
            <p:cNvCxnSpPr/>
            <p:nvPr/>
          </p:nvCxnSpPr>
          <p:spPr bwMode="auto">
            <a:xfrm>
              <a:off x="5184576" y="2852936"/>
              <a:ext cx="2016224" cy="504056"/>
            </a:xfrm>
            <a:prstGeom prst="bentConnector3">
              <a:avLst>
                <a:gd name="adj1" fmla="val 100077"/>
              </a:avLst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hape 22"/>
            <p:cNvCxnSpPr/>
            <p:nvPr/>
          </p:nvCxnSpPr>
          <p:spPr bwMode="auto">
            <a:xfrm flipH="1">
              <a:off x="1722859" y="2852936"/>
              <a:ext cx="2016224" cy="504056"/>
            </a:xfrm>
            <a:prstGeom prst="bentConnector3">
              <a:avLst>
                <a:gd name="adj1" fmla="val 100077"/>
              </a:avLst>
            </a:prstGeom>
            <a:solidFill>
              <a:srgbClr val="BBE0E3"/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2" name="직선 연결선 71"/>
          <p:cNvCxnSpPr>
            <a:stCxn id="33" idx="0"/>
          </p:cNvCxnSpPr>
          <p:nvPr/>
        </p:nvCxnSpPr>
        <p:spPr>
          <a:xfrm flipV="1">
            <a:off x="4464496" y="2211487"/>
            <a:ext cx="2729" cy="376064"/>
          </a:xfrm>
          <a:prstGeom prst="line">
            <a:avLst/>
          </a:prstGeom>
          <a:solidFill>
            <a:srgbClr val="BBE0E3"/>
          </a:solidFill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33" name="오각형 32"/>
          <p:cNvSpPr/>
          <p:nvPr/>
        </p:nvSpPr>
        <p:spPr bwMode="auto">
          <a:xfrm>
            <a:off x="3600400" y="2587551"/>
            <a:ext cx="2016224" cy="576064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1512168" y="5467871"/>
            <a:ext cx="612068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2" name="갈매기형 수장 41"/>
          <p:cNvSpPr/>
          <p:nvPr/>
        </p:nvSpPr>
        <p:spPr bwMode="auto">
          <a:xfrm>
            <a:off x="648072" y="3883695"/>
            <a:ext cx="2304256" cy="129614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갈매기형 수장 42"/>
          <p:cNvSpPr/>
          <p:nvPr/>
        </p:nvSpPr>
        <p:spPr bwMode="auto">
          <a:xfrm>
            <a:off x="2556115" y="3883695"/>
            <a:ext cx="2304256" cy="129614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갈매기형 수장 43"/>
          <p:cNvSpPr/>
          <p:nvPr/>
        </p:nvSpPr>
        <p:spPr bwMode="auto">
          <a:xfrm>
            <a:off x="4464158" y="3883695"/>
            <a:ext cx="2304256" cy="129614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>
            <a:off x="6372200" y="3883695"/>
            <a:ext cx="2304256" cy="129614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864096" y="4171727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2880320" y="4171727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4737695" y="4171727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6652220" y="4171727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3528392" y="2691497"/>
            <a:ext cx="20162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CONTENTS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3" name="오각형 72"/>
          <p:cNvSpPr/>
          <p:nvPr/>
        </p:nvSpPr>
        <p:spPr bwMode="auto">
          <a:xfrm>
            <a:off x="3600400" y="1651447"/>
            <a:ext cx="2016224" cy="576064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3528392" y="1755393"/>
            <a:ext cx="20162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CONTENTS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693440" y="2348880"/>
            <a:ext cx="1224136" cy="45091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1917576" y="3761656"/>
            <a:ext cx="1224136" cy="30963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136776" y="3158208"/>
            <a:ext cx="1224136" cy="369979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55976" y="4111552"/>
            <a:ext cx="1224136" cy="27464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59177" y="2564904"/>
            <a:ext cx="892661" cy="89266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87902" y="3926979"/>
            <a:ext cx="892661" cy="8926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02166" y="3315325"/>
            <a:ext cx="892661" cy="8926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17125" y="4248765"/>
            <a:ext cx="892661" cy="8926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3021" y="2504666"/>
            <a:ext cx="242334" cy="24233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3021" y="3206341"/>
            <a:ext cx="242334" cy="2423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43021" y="4002845"/>
            <a:ext cx="242334" cy="242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143021" y="4822202"/>
            <a:ext cx="242334" cy="242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6444208" y="2303996"/>
            <a:ext cx="1980220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6" name="Rectangle 96"/>
          <p:cNvSpPr>
            <a:spLocks noChangeArrowheads="1"/>
          </p:cNvSpPr>
          <p:nvPr/>
        </p:nvSpPr>
        <p:spPr bwMode="auto">
          <a:xfrm>
            <a:off x="6444208" y="3142196"/>
            <a:ext cx="1980220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6444208" y="3932771"/>
            <a:ext cx="1980220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9" name="Rectangle 96"/>
          <p:cNvSpPr>
            <a:spLocks noChangeArrowheads="1"/>
          </p:cNvSpPr>
          <p:nvPr/>
        </p:nvSpPr>
        <p:spPr bwMode="auto">
          <a:xfrm>
            <a:off x="6444208" y="4764407"/>
            <a:ext cx="1980220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gray">
          <a:xfrm>
            <a:off x="1751838" y="1857665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2" name="막힌 원호 11"/>
          <p:cNvSpPr/>
          <p:nvPr/>
        </p:nvSpPr>
        <p:spPr>
          <a:xfrm>
            <a:off x="1691680" y="4171392"/>
            <a:ext cx="5616624" cy="5373216"/>
          </a:xfrm>
          <a:prstGeom prst="blockArc">
            <a:avLst>
              <a:gd name="adj1" fmla="val 10800000"/>
              <a:gd name="adj2" fmla="val 21591230"/>
              <a:gd name="adj3" fmla="val 346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385603" y="3284984"/>
            <a:ext cx="0" cy="16561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34075" y="3284984"/>
            <a:ext cx="0" cy="16561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09739" y="2420888"/>
            <a:ext cx="0" cy="16561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337931" y="2420888"/>
            <a:ext cx="0" cy="16561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989559" y="2924944"/>
            <a:ext cx="792088" cy="7920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13695" y="1916832"/>
            <a:ext cx="792088" cy="7920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941887" y="1916832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38031" y="2924944"/>
            <a:ext cx="792088" cy="7920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467544" y="185759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6876256" y="185759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05261" y="5085184"/>
            <a:ext cx="360040" cy="36004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29719" y="4221088"/>
            <a:ext cx="360040" cy="36004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57911" y="4221088"/>
            <a:ext cx="360040" cy="36004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444208" y="5085184"/>
            <a:ext cx="360040" cy="36004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1917551" y="3068960"/>
            <a:ext cx="9646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A</a:t>
            </a:r>
            <a:endParaRPr kumimoji="1" lang="ko-KR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3136354" y="2076450"/>
            <a:ext cx="9646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B</a:t>
            </a:r>
            <a:endParaRPr kumimoji="1" lang="ko-KR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4843239" y="2076450"/>
            <a:ext cx="9646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C</a:t>
            </a:r>
            <a:endParaRPr kumimoji="1" lang="ko-KR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165701" y="3088010"/>
            <a:ext cx="9646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굴림" pitchFamily="50" charset="-127"/>
              </a:rPr>
              <a:t>D</a:t>
            </a:r>
            <a:endParaRPr kumimoji="1" lang="ko-KR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2376264" y="5467871"/>
            <a:ext cx="42119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467544" y="387689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876256" y="387689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3" name="오각형 22"/>
          <p:cNvSpPr/>
          <p:nvPr/>
        </p:nvSpPr>
        <p:spPr>
          <a:xfrm rot="2702023">
            <a:off x="2677038" y="2183058"/>
            <a:ext cx="2110722" cy="190999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오각형 24"/>
          <p:cNvSpPr/>
          <p:nvPr/>
        </p:nvSpPr>
        <p:spPr>
          <a:xfrm rot="18859546" flipH="1">
            <a:off x="4386705" y="2186718"/>
            <a:ext cx="2110722" cy="1909992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오각형 27"/>
          <p:cNvSpPr/>
          <p:nvPr/>
        </p:nvSpPr>
        <p:spPr>
          <a:xfrm rot="18897977" flipV="1">
            <a:off x="2677038" y="3796637"/>
            <a:ext cx="2110722" cy="1909992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오각형 28"/>
          <p:cNvSpPr/>
          <p:nvPr/>
        </p:nvSpPr>
        <p:spPr>
          <a:xfrm rot="2657674" flipH="1" flipV="1">
            <a:off x="4386778" y="3798078"/>
            <a:ext cx="2110722" cy="190999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18322" y="3142086"/>
            <a:ext cx="1872208" cy="18722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678439" y="1988840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6771451" y="1988840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678439" y="4931524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6771451" y="4931524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650569" y="3793645"/>
            <a:ext cx="18002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ADD TEXT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 rot="18900000">
            <a:off x="2513970" y="2458120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 rot="2700000">
            <a:off x="4864430" y="2432110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 rot="2700000">
            <a:off x="2505043" y="4727075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 rot="18900000" flipH="1">
            <a:off x="4873526" y="4727074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도넛 47"/>
          <p:cNvSpPr/>
          <p:nvPr/>
        </p:nvSpPr>
        <p:spPr>
          <a:xfrm>
            <a:off x="2633221" y="2107005"/>
            <a:ext cx="3877557" cy="3877557"/>
          </a:xfrm>
          <a:prstGeom prst="donut">
            <a:avLst>
              <a:gd name="adj" fmla="val 418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59"/>
          <p:cNvGrpSpPr/>
          <p:nvPr/>
        </p:nvGrpSpPr>
        <p:grpSpPr>
          <a:xfrm>
            <a:off x="2452298" y="2497514"/>
            <a:ext cx="4239403" cy="3163734"/>
            <a:chOff x="2016249" y="2060848"/>
            <a:chExt cx="4824536" cy="360040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016249" y="3933056"/>
              <a:ext cx="482453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024361" y="2060848"/>
              <a:ext cx="2880320" cy="36004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024361" y="2060848"/>
              <a:ext cx="2880320" cy="36004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7" name="타원 26"/>
          <p:cNvSpPr/>
          <p:nvPr/>
        </p:nvSpPr>
        <p:spPr>
          <a:xfrm>
            <a:off x="3769337" y="3188243"/>
            <a:ext cx="1605325" cy="16053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85708" y="3312165"/>
            <a:ext cx="1353532" cy="13535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635530" y="1760794"/>
            <a:ext cx="1138944" cy="1138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392965" y="1760794"/>
            <a:ext cx="1138944" cy="113894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35530" y="5170376"/>
            <a:ext cx="1138944" cy="113894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92965" y="5170376"/>
            <a:ext cx="1138944" cy="1138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203482" y="3507600"/>
            <a:ext cx="1138944" cy="11389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10740" y="3507600"/>
            <a:ext cx="1138944" cy="11389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3781066" y="3769876"/>
            <a:ext cx="1581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ADD TEXT</a:t>
            </a:r>
            <a:endParaRPr kumimoji="1" lang="ko-KR" altLang="ko-KR" sz="18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2414069" y="2006890"/>
            <a:ext cx="15818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5171504" y="2006890"/>
            <a:ext cx="15818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2414069" y="5416472"/>
            <a:ext cx="15818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Rectangle 96"/>
          <p:cNvSpPr>
            <a:spLocks noChangeArrowheads="1"/>
          </p:cNvSpPr>
          <p:nvPr/>
        </p:nvSpPr>
        <p:spPr bwMode="auto">
          <a:xfrm>
            <a:off x="5171504" y="5416472"/>
            <a:ext cx="15818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5580112" y="3753907"/>
            <a:ext cx="18002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1982021" y="3753907"/>
            <a:ext cx="15818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467544" y="170080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6876256" y="1700808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467544" y="5169966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6876256" y="5169966"/>
            <a:ext cx="18002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467544" y="3548658"/>
            <a:ext cx="148776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7188688" y="3548658"/>
            <a:ext cx="148776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grpSp>
        <p:nvGrpSpPr>
          <p:cNvPr id="2" name="그룹 29"/>
          <p:cNvGrpSpPr/>
          <p:nvPr/>
        </p:nvGrpSpPr>
        <p:grpSpPr>
          <a:xfrm>
            <a:off x="1136500" y="3679044"/>
            <a:ext cx="6768753" cy="714906"/>
            <a:chOff x="1125850" y="3067834"/>
            <a:chExt cx="7272809" cy="1657310"/>
          </a:xfrm>
        </p:grpSpPr>
        <p:sp>
          <p:nvSpPr>
            <p:cNvPr id="31" name="오른쪽 중괄호 30"/>
            <p:cNvSpPr/>
            <p:nvPr/>
          </p:nvSpPr>
          <p:spPr bwMode="auto">
            <a:xfrm rot="16200000">
              <a:off x="4438219" y="-99394"/>
              <a:ext cx="648070" cy="7272808"/>
            </a:xfrm>
            <a:prstGeom prst="rightBrace">
              <a:avLst>
                <a:gd name="adj1" fmla="val 74472"/>
                <a:gd name="adj2" fmla="val 50000"/>
              </a:avLst>
            </a:prstGeom>
            <a:noFill/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6570223" y="3539108"/>
              <a:ext cx="0" cy="1170000"/>
            </a:xfrm>
            <a:prstGeom prst="straightConnector1">
              <a:avLst/>
            </a:prstGeom>
            <a:solidFill>
              <a:srgbClr val="BBE0E3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3" name="직선 화살표 연결선 32"/>
            <p:cNvCxnSpPr/>
            <p:nvPr/>
          </p:nvCxnSpPr>
          <p:spPr bwMode="auto">
            <a:xfrm flipH="1">
              <a:off x="8398658" y="3861048"/>
              <a:ext cx="1" cy="864096"/>
            </a:xfrm>
            <a:prstGeom prst="straightConnector1">
              <a:avLst/>
            </a:prstGeom>
            <a:solidFill>
              <a:srgbClr val="BBE0E3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H="1">
              <a:off x="1125850" y="3861048"/>
              <a:ext cx="1" cy="864096"/>
            </a:xfrm>
            <a:prstGeom prst="straightConnector1">
              <a:avLst/>
            </a:prstGeom>
            <a:solidFill>
              <a:srgbClr val="BBE0E3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>
              <a:off x="4762255" y="3067834"/>
              <a:ext cx="0" cy="1641275"/>
            </a:xfrm>
            <a:prstGeom prst="straightConnector1">
              <a:avLst/>
            </a:prstGeom>
            <a:solidFill>
              <a:srgbClr val="BBE0E3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6" name="직선 화살표 연결선 35"/>
            <p:cNvCxnSpPr/>
            <p:nvPr/>
          </p:nvCxnSpPr>
          <p:spPr bwMode="auto">
            <a:xfrm>
              <a:off x="2933819" y="3539108"/>
              <a:ext cx="0" cy="1170000"/>
            </a:xfrm>
            <a:prstGeom prst="straightConnector1">
              <a:avLst/>
            </a:prstGeom>
            <a:solidFill>
              <a:srgbClr val="BBE0E3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38" name="모서리가 둥근 직사각형 37"/>
          <p:cNvSpPr/>
          <p:nvPr/>
        </p:nvSpPr>
        <p:spPr bwMode="auto">
          <a:xfrm rot="2700000">
            <a:off x="3739034" y="1866232"/>
            <a:ext cx="1547164" cy="1543586"/>
          </a:xfrm>
          <a:prstGeom prst="roundRect">
            <a:avLst>
              <a:gd name="adj" fmla="val 9832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 rot="2700000">
            <a:off x="588152" y="4780551"/>
            <a:ext cx="1220798" cy="1220798"/>
          </a:xfrm>
          <a:prstGeom prst="roundRect">
            <a:avLst>
              <a:gd name="adj" fmla="val 9832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 rot="2700000">
            <a:off x="3896227" y="4780550"/>
            <a:ext cx="1220798" cy="1220798"/>
          </a:xfrm>
          <a:prstGeom prst="roundRect">
            <a:avLst>
              <a:gd name="adj" fmla="val 9832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 rot="2700000">
            <a:off x="7315702" y="4780550"/>
            <a:ext cx="1220798" cy="1220798"/>
          </a:xfrm>
          <a:prstGeom prst="roundRect">
            <a:avLst>
              <a:gd name="adj" fmla="val 983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3791271" y="2062691"/>
            <a:ext cx="1440160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  <a:endParaRPr kumimoji="0" lang="en-US" altLang="ko-K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78903" y="5190894"/>
            <a:ext cx="13681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3822550" y="5190894"/>
            <a:ext cx="13681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7242025" y="5190894"/>
            <a:ext cx="13681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  <a:endParaRPr kumimoji="1" lang="ko-KR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982959" y="2265359"/>
            <a:ext cx="227424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TEXT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837509" y="2265359"/>
            <a:ext cx="227424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TEXT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2103436" y="4852340"/>
            <a:ext cx="148776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5474236" y="4852340"/>
            <a:ext cx="148776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graphicFrame>
        <p:nvGraphicFramePr>
          <p:cNvPr id="23" name="Object 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97981983"/>
              </p:ext>
            </p:extLst>
          </p:nvPr>
        </p:nvGraphicFramePr>
        <p:xfrm>
          <a:off x="1117637" y="1550020"/>
          <a:ext cx="6037572" cy="405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709351" y="2963092"/>
            <a:ext cx="1324841" cy="50951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6709351" y="4466455"/>
            <a:ext cx="1324841" cy="50951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6709351" y="3658417"/>
            <a:ext cx="1324841" cy="50951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6718870" y="1853118"/>
            <a:ext cx="1324839" cy="50951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948264" y="1924519"/>
            <a:ext cx="878767" cy="338554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1.TEXT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938739" y="3034493"/>
            <a:ext cx="878767" cy="338554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2.TEXT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938739" y="3729818"/>
            <a:ext cx="878767" cy="338554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3.TEXT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938739" y="4537856"/>
            <a:ext cx="878767" cy="338554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4.TEXT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육각형 35"/>
          <p:cNvSpPr/>
          <p:nvPr/>
        </p:nvSpPr>
        <p:spPr>
          <a:xfrm>
            <a:off x="3139388" y="1528674"/>
            <a:ext cx="2736304" cy="504056"/>
          </a:xfrm>
          <a:prstGeom prst="hexagon">
            <a:avLst>
              <a:gd name="adj" fmla="val 45786"/>
              <a:gd name="vf" fmla="val 115470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3780418" y="1600682"/>
            <a:ext cx="1454244" cy="369332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CONTENTS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1180298" y="5733256"/>
            <a:ext cx="6783404" cy="6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3" name="갈매기형 수장 22"/>
          <p:cNvSpPr/>
          <p:nvPr/>
        </p:nvSpPr>
        <p:spPr bwMode="auto">
          <a:xfrm>
            <a:off x="2121561" y="3068861"/>
            <a:ext cx="1963855" cy="1785323"/>
          </a:xfrm>
          <a:prstGeom prst="chevron">
            <a:avLst>
              <a:gd name="adj" fmla="val 35009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갈매기형 수장 23"/>
          <p:cNvSpPr/>
          <p:nvPr/>
        </p:nvSpPr>
        <p:spPr bwMode="auto">
          <a:xfrm>
            <a:off x="3643180" y="3068861"/>
            <a:ext cx="1963855" cy="1785323"/>
          </a:xfrm>
          <a:prstGeom prst="chevron">
            <a:avLst>
              <a:gd name="adj" fmla="val 35009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갈매기형 수장 24"/>
          <p:cNvSpPr/>
          <p:nvPr/>
        </p:nvSpPr>
        <p:spPr bwMode="auto">
          <a:xfrm>
            <a:off x="5164799" y="3068861"/>
            <a:ext cx="1963855" cy="1785323"/>
          </a:xfrm>
          <a:prstGeom prst="chevron">
            <a:avLst>
              <a:gd name="adj" fmla="val 35009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갈매기형 수장 25"/>
          <p:cNvSpPr/>
          <p:nvPr/>
        </p:nvSpPr>
        <p:spPr bwMode="auto">
          <a:xfrm>
            <a:off x="599942" y="3068861"/>
            <a:ext cx="1963855" cy="1785323"/>
          </a:xfrm>
          <a:prstGeom prst="chevron">
            <a:avLst>
              <a:gd name="adj" fmla="val 35009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>
              <a:solidFill>
                <a:schemeClr val="lt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 bwMode="auto">
          <a:xfrm>
            <a:off x="6686417" y="3068861"/>
            <a:ext cx="1963855" cy="1785323"/>
          </a:xfrm>
          <a:prstGeom prst="chevron">
            <a:avLst>
              <a:gd name="adj" fmla="val 35009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mtClean="0">
              <a:solidFill>
                <a:schemeClr val="lt1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843808" y="3682782"/>
            <a:ext cx="108011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329708" y="3682782"/>
            <a:ext cx="108011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891808" y="3682782"/>
            <a:ext cx="108011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TEXT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827584" y="5139189"/>
            <a:ext cx="74888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1116353" y="338545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7128654" y="338545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3062498" y="1988840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692202" y="4221088"/>
            <a:ext cx="1728192" cy="18002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2836218" y="4581128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60032" y="4221088"/>
            <a:ext cx="1728192" cy="1800200"/>
          </a:xfrm>
          <a:prstGeom prst="roundRect">
            <a:avLst>
              <a:gd name="adj" fmla="val 9502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5004048" y="4581128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20272" y="4221088"/>
            <a:ext cx="1728192" cy="1800200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7164288" y="4581128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4221088"/>
            <a:ext cx="1728192" cy="1800200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403648" y="3429000"/>
            <a:ext cx="0" cy="79208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575348" y="3429000"/>
            <a:ext cx="0" cy="79208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08948" y="3429000"/>
            <a:ext cx="0" cy="79208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880648" y="3429000"/>
            <a:ext cx="0" cy="79208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막힌 원호 10"/>
          <p:cNvSpPr/>
          <p:nvPr/>
        </p:nvSpPr>
        <p:spPr>
          <a:xfrm>
            <a:off x="496119" y="1700808"/>
            <a:ext cx="1872208" cy="1872208"/>
          </a:xfrm>
          <a:prstGeom prst="blockArc">
            <a:avLst>
              <a:gd name="adj1" fmla="val 12123445"/>
              <a:gd name="adj2" fmla="val 9602430"/>
              <a:gd name="adj3" fmla="val 8344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07504" y="2391271"/>
            <a:ext cx="10801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01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812726" y="206084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막힌 원호 28"/>
          <p:cNvSpPr/>
          <p:nvPr/>
        </p:nvSpPr>
        <p:spPr>
          <a:xfrm>
            <a:off x="2612926" y="1700808"/>
            <a:ext cx="1872208" cy="1872208"/>
          </a:xfrm>
          <a:prstGeom prst="blockArc">
            <a:avLst>
              <a:gd name="adj1" fmla="val 12123445"/>
              <a:gd name="adj2" fmla="val 9602430"/>
              <a:gd name="adj3" fmla="val 8344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224311" y="2391271"/>
            <a:ext cx="10801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02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2929533" y="206084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막힌 원호 31"/>
          <p:cNvSpPr/>
          <p:nvPr/>
        </p:nvSpPr>
        <p:spPr>
          <a:xfrm>
            <a:off x="4746526" y="1700808"/>
            <a:ext cx="1872208" cy="1872208"/>
          </a:xfrm>
          <a:prstGeom prst="blockArc">
            <a:avLst>
              <a:gd name="adj1" fmla="val 12123445"/>
              <a:gd name="adj2" fmla="val 9602430"/>
              <a:gd name="adj3" fmla="val 8344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357911" y="2391271"/>
            <a:ext cx="10801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03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5063133" y="206084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막힌 원호 34"/>
          <p:cNvSpPr/>
          <p:nvPr/>
        </p:nvSpPr>
        <p:spPr>
          <a:xfrm>
            <a:off x="6842026" y="1700808"/>
            <a:ext cx="1872208" cy="1872208"/>
          </a:xfrm>
          <a:prstGeom prst="blockArc">
            <a:avLst>
              <a:gd name="adj1" fmla="val 12123445"/>
              <a:gd name="adj2" fmla="val 9602430"/>
              <a:gd name="adj3" fmla="val 83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6453411" y="2391271"/>
            <a:ext cx="10801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04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7158633" y="2060848"/>
            <a:ext cx="12961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683568" y="4581128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5496" y="620688"/>
            <a:ext cx="3456384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 smtClean="0"/>
              <a:t>Contents</a:t>
            </a:r>
            <a:endParaRPr lang="ko-KR" altLang="en-US" sz="4800" dirty="0"/>
          </a:p>
        </p:txBody>
      </p:sp>
      <p:sp>
        <p:nvSpPr>
          <p:cNvPr id="39" name="부제목 6"/>
          <p:cNvSpPr txBox="1">
            <a:spLocks/>
          </p:cNvSpPr>
          <p:nvPr/>
        </p:nvSpPr>
        <p:spPr>
          <a:xfrm>
            <a:off x="4283968" y="861864"/>
            <a:ext cx="3888432" cy="4789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company wishes to own a successful presentation to provide a variety of Presentation templates are working.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want to create your own templates. I'll do my best.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211960" y="1832825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눈물 방울 69"/>
          <p:cNvSpPr/>
          <p:nvPr/>
        </p:nvSpPr>
        <p:spPr>
          <a:xfrm rot="2700000">
            <a:off x="3952505" y="1624009"/>
            <a:ext cx="1019921" cy="1019921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043480" y="1725337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183793" y="1916079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303"/>
          <p:cNvSpPr txBox="1">
            <a:spLocks noChangeArrowheads="1"/>
          </p:cNvSpPr>
          <p:nvPr/>
        </p:nvSpPr>
        <p:spPr>
          <a:xfrm>
            <a:off x="5004048" y="1899685"/>
            <a:ext cx="3528392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211960" y="2984953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눈물 방울 74"/>
          <p:cNvSpPr/>
          <p:nvPr/>
        </p:nvSpPr>
        <p:spPr>
          <a:xfrm rot="2700000">
            <a:off x="3952505" y="2776137"/>
            <a:ext cx="1019921" cy="1019921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043480" y="2877465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83793" y="3068207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03"/>
          <p:cNvSpPr txBox="1">
            <a:spLocks noChangeArrowheads="1"/>
          </p:cNvSpPr>
          <p:nvPr/>
        </p:nvSpPr>
        <p:spPr>
          <a:xfrm>
            <a:off x="5004048" y="3051813"/>
            <a:ext cx="3528392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11960" y="4113442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눈물 방울 79"/>
          <p:cNvSpPr/>
          <p:nvPr/>
        </p:nvSpPr>
        <p:spPr>
          <a:xfrm rot="2700000">
            <a:off x="3952505" y="3904626"/>
            <a:ext cx="1019921" cy="1019921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043480" y="4005954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183793" y="4196696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303"/>
          <p:cNvSpPr txBox="1">
            <a:spLocks noChangeArrowheads="1"/>
          </p:cNvSpPr>
          <p:nvPr/>
        </p:nvSpPr>
        <p:spPr>
          <a:xfrm>
            <a:off x="5004048" y="4180302"/>
            <a:ext cx="3528392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11960" y="5270732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눈물 방울 84"/>
          <p:cNvSpPr/>
          <p:nvPr/>
        </p:nvSpPr>
        <p:spPr>
          <a:xfrm rot="2700000">
            <a:off x="3952505" y="5061916"/>
            <a:ext cx="1019921" cy="1019921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043480" y="5163244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83793" y="5353986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03"/>
          <p:cNvSpPr txBox="1">
            <a:spLocks noChangeArrowheads="1"/>
          </p:cNvSpPr>
          <p:nvPr/>
        </p:nvSpPr>
        <p:spPr>
          <a:xfrm>
            <a:off x="5004048" y="5337592"/>
            <a:ext cx="3528392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4860032" y="2204864"/>
            <a:ext cx="3528392" cy="2807992"/>
          </a:xfrm>
          <a:prstGeom prst="roundRect">
            <a:avLst>
              <a:gd name="adj" fmla="val 7949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9484" y="2204864"/>
            <a:ext cx="3528392" cy="2807992"/>
          </a:xfrm>
          <a:prstGeom prst="roundRect">
            <a:avLst>
              <a:gd name="adj" fmla="val 7949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graphicFrame>
        <p:nvGraphicFramePr>
          <p:cNvPr id="21" name="Object 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19466227"/>
              </p:ext>
            </p:extLst>
          </p:nvPr>
        </p:nvGraphicFramePr>
        <p:xfrm>
          <a:off x="1675830" y="2696600"/>
          <a:ext cx="2536130" cy="206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86830" y="2780732"/>
            <a:ext cx="673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1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86830" y="3192713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2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86830" y="3702102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3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86830" y="4268393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4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육각형 36"/>
          <p:cNvSpPr/>
          <p:nvPr/>
        </p:nvSpPr>
        <p:spPr>
          <a:xfrm>
            <a:off x="1403648" y="1935562"/>
            <a:ext cx="2376264" cy="504056"/>
          </a:xfrm>
          <a:prstGeom prst="hexagon">
            <a:avLst>
              <a:gd name="adj" fmla="val 45786"/>
              <a:gd name="vf" fmla="val 11547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845608" y="1988753"/>
            <a:ext cx="1454244" cy="369332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CONTENTS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육각형 40"/>
          <p:cNvSpPr/>
          <p:nvPr/>
        </p:nvSpPr>
        <p:spPr>
          <a:xfrm>
            <a:off x="5364088" y="1959945"/>
            <a:ext cx="2376264" cy="504056"/>
          </a:xfrm>
          <a:prstGeom prst="hexagon">
            <a:avLst>
              <a:gd name="adj" fmla="val 45786"/>
              <a:gd name="vf" fmla="val 11547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5825098" y="1988753"/>
            <a:ext cx="1454244" cy="369332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굴림" pitchFamily="50" charset="-127"/>
              </a:rPr>
              <a:t>CONTENTS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43" name="Object 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75966927"/>
              </p:ext>
            </p:extLst>
          </p:nvPr>
        </p:nvGraphicFramePr>
        <p:xfrm>
          <a:off x="5667896" y="2780732"/>
          <a:ext cx="2432870" cy="1982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4978896" y="2780732"/>
            <a:ext cx="673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1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978896" y="3192713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2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978896" y="3702102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3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4978896" y="4268393"/>
            <a:ext cx="704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굴림" pitchFamily="50" charset="-127"/>
              </a:rPr>
              <a:t>4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4067944" y="3347147"/>
            <a:ext cx="730949" cy="576064"/>
          </a:xfrm>
          <a:prstGeom prst="rightArrow">
            <a:avLst>
              <a:gd name="adj1" fmla="val 50000"/>
              <a:gd name="adj2" fmla="val 45591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42000"/>
                </a:schemeClr>
              </a:gs>
              <a:gs pos="9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827584" y="5211197"/>
            <a:ext cx="74888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V="1">
            <a:off x="7884368" y="1556791"/>
            <a:ext cx="0" cy="144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06538" y="4851245"/>
            <a:ext cx="0" cy="10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6465329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406230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347131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288032" y="2690917"/>
            <a:ext cx="2499159" cy="2160240"/>
          </a:xfrm>
          <a:prstGeom prst="rightArrow">
            <a:avLst>
              <a:gd name="adj1" fmla="val 6443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360040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1691680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A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757289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96"/>
          <p:cNvSpPr>
            <a:spLocks noChangeArrowheads="1"/>
          </p:cNvSpPr>
          <p:nvPr/>
        </p:nvSpPr>
        <p:spPr bwMode="auto">
          <a:xfrm>
            <a:off x="3960440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B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4896544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6048672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6912768" y="3266981"/>
            <a:ext cx="14401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8064896" y="3410997"/>
            <a:ext cx="8640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</a:t>
            </a:r>
            <a:endParaRPr kumimoji="1" lang="ko-KR" altLang="ko-KR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1943200" y="5211197"/>
            <a:ext cx="6229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1475656" y="1556792"/>
            <a:ext cx="62292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CONTETNS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위쪽 화살표 10"/>
          <p:cNvSpPr/>
          <p:nvPr/>
        </p:nvSpPr>
        <p:spPr>
          <a:xfrm>
            <a:off x="1331640" y="1484784"/>
            <a:ext cx="576064" cy="4248473"/>
          </a:xfrm>
          <a:prstGeom prst="upArrow">
            <a:avLst>
              <a:gd name="adj1" fmla="val 50000"/>
              <a:gd name="adj2" fmla="val 56614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42000"/>
                </a:schemeClr>
              </a:gs>
              <a:gs pos="100000">
                <a:schemeClr val="bg1">
                  <a:lumMod val="95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위쪽 화살표 11"/>
          <p:cNvSpPr/>
          <p:nvPr/>
        </p:nvSpPr>
        <p:spPr>
          <a:xfrm rot="5400000">
            <a:off x="4680012" y="2375360"/>
            <a:ext cx="576064" cy="6408712"/>
          </a:xfrm>
          <a:prstGeom prst="upArrow">
            <a:avLst>
              <a:gd name="adj1" fmla="val 50000"/>
              <a:gd name="adj2" fmla="val 56614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42000"/>
                </a:schemeClr>
              </a:gs>
              <a:gs pos="100000">
                <a:schemeClr val="bg1">
                  <a:lumMod val="95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2195736" y="1844824"/>
            <a:ext cx="2520280" cy="1512168"/>
          </a:xfrm>
          <a:prstGeom prst="round2DiagRect">
            <a:avLst>
              <a:gd name="adj1" fmla="val 48162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4891311" y="1844824"/>
            <a:ext cx="2520280" cy="1512168"/>
          </a:xfrm>
          <a:prstGeom prst="round2DiagRect">
            <a:avLst>
              <a:gd name="adj1" fmla="val 48162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2195736" y="3597424"/>
            <a:ext cx="2520280" cy="1512168"/>
          </a:xfrm>
          <a:prstGeom prst="round2DiagRect">
            <a:avLst>
              <a:gd name="adj1" fmla="val 48162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4891311" y="3597424"/>
            <a:ext cx="2520280" cy="1512168"/>
          </a:xfrm>
          <a:prstGeom prst="round2DiagRect">
            <a:avLst>
              <a:gd name="adj1" fmla="val 4816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96"/>
          <p:cNvSpPr>
            <a:spLocks noChangeArrowheads="1"/>
          </p:cNvSpPr>
          <p:nvPr/>
        </p:nvSpPr>
        <p:spPr bwMode="auto">
          <a:xfrm>
            <a:off x="2339752" y="2227511"/>
            <a:ext cx="216024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5044852" y="2227511"/>
            <a:ext cx="216024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2339752" y="3999161"/>
            <a:ext cx="216024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5044852" y="3999161"/>
            <a:ext cx="216024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 rot="16200000">
            <a:off x="-20253" y="3445260"/>
            <a:ext cx="223224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3563888" y="5805265"/>
            <a:ext cx="223224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772816"/>
            <a:ext cx="3024336" cy="1800200"/>
          </a:xfrm>
          <a:prstGeom prst="roundRect">
            <a:avLst>
              <a:gd name="adj" fmla="val 661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99592" y="1556792"/>
            <a:ext cx="792088" cy="7920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1223" y="1772816"/>
            <a:ext cx="3024336" cy="1800200"/>
          </a:xfrm>
          <a:prstGeom prst="roundRect">
            <a:avLst>
              <a:gd name="adj" fmla="val 66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80312" y="1556792"/>
            <a:ext cx="792088" cy="7920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4221088"/>
            <a:ext cx="3024336" cy="1800200"/>
          </a:xfrm>
          <a:prstGeom prst="roundRect">
            <a:avLst>
              <a:gd name="adj" fmla="val 66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9592" y="4005064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1223" y="4221088"/>
            <a:ext cx="3024336" cy="1800200"/>
          </a:xfrm>
          <a:prstGeom prst="roundRect">
            <a:avLst>
              <a:gd name="adj" fmla="val 661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380312" y="4005064"/>
            <a:ext cx="792088" cy="7920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왼쪽/오른쪽/위쪽/아래쪽 화살표 18"/>
          <p:cNvSpPr/>
          <p:nvPr/>
        </p:nvSpPr>
        <p:spPr>
          <a:xfrm>
            <a:off x="3668796" y="3025660"/>
            <a:ext cx="1719543" cy="1719543"/>
          </a:xfrm>
          <a:prstGeom prst="quadArrow">
            <a:avLst>
              <a:gd name="adj1" fmla="val 10290"/>
              <a:gd name="adj2" fmla="val 11307"/>
              <a:gd name="adj3" fmla="val 1486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1619672" y="2060848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1079612" y="172200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5239172" y="2060848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1619672" y="4527823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5239172" y="4527823"/>
            <a:ext cx="216024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The text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566137" y="172200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B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079612" y="417945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566137" y="4179454"/>
            <a:ext cx="4320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D</a:t>
            </a:r>
            <a:endParaRPr kumimoji="1" lang="ko-KR" altLang="ko-K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평행 사변형 16"/>
          <p:cNvSpPr/>
          <p:nvPr/>
        </p:nvSpPr>
        <p:spPr>
          <a:xfrm flipH="1">
            <a:off x="3419872" y="2801727"/>
            <a:ext cx="3096344" cy="1058391"/>
          </a:xfrm>
          <a:prstGeom prst="parallelogram">
            <a:avLst>
              <a:gd name="adj" fmla="val 555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3347864" y="1574912"/>
            <a:ext cx="2520280" cy="1058391"/>
          </a:xfrm>
          <a:prstGeom prst="parallelogram">
            <a:avLst>
              <a:gd name="adj" fmla="val 555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 flipH="1">
            <a:off x="4096519" y="4025863"/>
            <a:ext cx="3096344" cy="1058391"/>
          </a:xfrm>
          <a:prstGeom prst="parallelogram">
            <a:avLst>
              <a:gd name="adj" fmla="val 555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flipH="1">
            <a:off x="4716016" y="5247320"/>
            <a:ext cx="3096344" cy="1058391"/>
          </a:xfrm>
          <a:prstGeom prst="parallelogram">
            <a:avLst>
              <a:gd name="adj" fmla="val 555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이등변 삼각형 10"/>
          <p:cNvSpPr/>
          <p:nvPr/>
        </p:nvSpPr>
        <p:spPr>
          <a:xfrm>
            <a:off x="2699792" y="1565387"/>
            <a:ext cx="1296144" cy="108012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사다리꼴 11"/>
          <p:cNvSpPr/>
          <p:nvPr/>
        </p:nvSpPr>
        <p:spPr>
          <a:xfrm>
            <a:off x="1997714" y="2804622"/>
            <a:ext cx="2700300" cy="1062467"/>
          </a:xfrm>
          <a:prstGeom prst="trapezoid">
            <a:avLst>
              <a:gd name="adj" fmla="val 59723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사다리꼴 12"/>
          <p:cNvSpPr/>
          <p:nvPr/>
        </p:nvSpPr>
        <p:spPr>
          <a:xfrm>
            <a:off x="1295636" y="4026204"/>
            <a:ext cx="4104456" cy="1062000"/>
          </a:xfrm>
          <a:prstGeom prst="trapezoid">
            <a:avLst>
              <a:gd name="adj" fmla="val 58897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사다리꼴 13"/>
          <p:cNvSpPr/>
          <p:nvPr/>
        </p:nvSpPr>
        <p:spPr>
          <a:xfrm>
            <a:off x="539552" y="5247320"/>
            <a:ext cx="5616624" cy="1062000"/>
          </a:xfrm>
          <a:prstGeom prst="trapezoid">
            <a:avLst>
              <a:gd name="adj" fmla="val 630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평행 사변형 19"/>
          <p:cNvSpPr/>
          <p:nvPr/>
        </p:nvSpPr>
        <p:spPr>
          <a:xfrm flipH="1">
            <a:off x="5076056" y="1574912"/>
            <a:ext cx="1595586" cy="1058391"/>
          </a:xfrm>
          <a:prstGeom prst="parallelogram">
            <a:avLst>
              <a:gd name="adj" fmla="val 55526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평행 사변형 20"/>
          <p:cNvSpPr/>
          <p:nvPr/>
        </p:nvSpPr>
        <p:spPr>
          <a:xfrm flipH="1">
            <a:off x="5689873" y="2802099"/>
            <a:ext cx="1595586" cy="1058391"/>
          </a:xfrm>
          <a:prstGeom prst="parallelogram">
            <a:avLst>
              <a:gd name="adj" fmla="val 55526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평행 사변형 21"/>
          <p:cNvSpPr/>
          <p:nvPr/>
        </p:nvSpPr>
        <p:spPr>
          <a:xfrm flipH="1">
            <a:off x="6372200" y="4023184"/>
            <a:ext cx="1595586" cy="1058391"/>
          </a:xfrm>
          <a:prstGeom prst="parallelogram">
            <a:avLst>
              <a:gd name="adj" fmla="val 55526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평행 사변형 22"/>
          <p:cNvSpPr/>
          <p:nvPr/>
        </p:nvSpPr>
        <p:spPr>
          <a:xfrm flipH="1">
            <a:off x="7010747" y="5247320"/>
            <a:ext cx="1595586" cy="1058391"/>
          </a:xfrm>
          <a:prstGeom prst="parallelogram">
            <a:avLst>
              <a:gd name="adj" fmla="val 55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96"/>
          <p:cNvSpPr>
            <a:spLocks noChangeArrowheads="1"/>
          </p:cNvSpPr>
          <p:nvPr/>
        </p:nvSpPr>
        <p:spPr bwMode="auto">
          <a:xfrm>
            <a:off x="2377852" y="2852936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53"/>
          <p:cNvSpPr>
            <a:spLocks noChangeArrowheads="1"/>
          </p:cNvSpPr>
          <p:nvPr/>
        </p:nvSpPr>
        <p:spPr bwMode="auto">
          <a:xfrm>
            <a:off x="3923928" y="1774557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4572000" y="3003282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5292080" y="4232007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5940152" y="5466015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96"/>
          <p:cNvSpPr>
            <a:spLocks noChangeArrowheads="1"/>
          </p:cNvSpPr>
          <p:nvPr/>
        </p:nvSpPr>
        <p:spPr bwMode="auto">
          <a:xfrm>
            <a:off x="2125824" y="4176911"/>
            <a:ext cx="244827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96"/>
          <p:cNvSpPr>
            <a:spLocks noChangeArrowheads="1"/>
          </p:cNvSpPr>
          <p:nvPr/>
        </p:nvSpPr>
        <p:spPr bwMode="auto">
          <a:xfrm>
            <a:off x="1009700" y="5301208"/>
            <a:ext cx="468052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kern="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000" kern="0" noProof="1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5292080" y="1825660"/>
            <a:ext cx="12241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01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5877669" y="3035052"/>
            <a:ext cx="12241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02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6588224" y="4221088"/>
            <a:ext cx="12241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03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7236296" y="5473799"/>
            <a:ext cx="12241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04</a:t>
            </a:r>
            <a:endParaRPr kumimoji="1" lang="ko-KR" altLang="ko-KR" sz="2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원통 31"/>
          <p:cNvSpPr/>
          <p:nvPr/>
        </p:nvSpPr>
        <p:spPr>
          <a:xfrm>
            <a:off x="3203848" y="5216835"/>
            <a:ext cx="936104" cy="1080120"/>
          </a:xfrm>
          <a:prstGeom prst="can">
            <a:avLst>
              <a:gd name="adj" fmla="val 4424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3203848" y="4578660"/>
            <a:ext cx="936104" cy="1080120"/>
          </a:xfrm>
          <a:prstGeom prst="can">
            <a:avLst>
              <a:gd name="adj" fmla="val 4424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원통 29"/>
          <p:cNvSpPr/>
          <p:nvPr/>
        </p:nvSpPr>
        <p:spPr>
          <a:xfrm>
            <a:off x="3203848" y="3969060"/>
            <a:ext cx="936104" cy="1080120"/>
          </a:xfrm>
          <a:prstGeom prst="can">
            <a:avLst>
              <a:gd name="adj" fmla="val 4424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6" name="원통 25"/>
          <p:cNvSpPr/>
          <p:nvPr/>
        </p:nvSpPr>
        <p:spPr>
          <a:xfrm>
            <a:off x="3203848" y="3573016"/>
            <a:ext cx="936104" cy="1080120"/>
          </a:xfrm>
          <a:prstGeom prst="can">
            <a:avLst>
              <a:gd name="adj" fmla="val 4424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원통 32"/>
          <p:cNvSpPr/>
          <p:nvPr/>
        </p:nvSpPr>
        <p:spPr>
          <a:xfrm>
            <a:off x="4567064" y="5216835"/>
            <a:ext cx="936104" cy="1080120"/>
          </a:xfrm>
          <a:prstGeom prst="can">
            <a:avLst>
              <a:gd name="adj" fmla="val 4424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원통 33"/>
          <p:cNvSpPr/>
          <p:nvPr/>
        </p:nvSpPr>
        <p:spPr>
          <a:xfrm>
            <a:off x="4567064" y="4578660"/>
            <a:ext cx="936104" cy="1080120"/>
          </a:xfrm>
          <a:prstGeom prst="can">
            <a:avLst>
              <a:gd name="adj" fmla="val 4424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원통 34"/>
          <p:cNvSpPr/>
          <p:nvPr/>
        </p:nvSpPr>
        <p:spPr>
          <a:xfrm>
            <a:off x="4567064" y="3969060"/>
            <a:ext cx="936104" cy="1080120"/>
          </a:xfrm>
          <a:prstGeom prst="can">
            <a:avLst>
              <a:gd name="adj" fmla="val 4424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4567064" y="2780928"/>
            <a:ext cx="936104" cy="1872208"/>
          </a:xfrm>
          <a:prstGeom prst="can">
            <a:avLst>
              <a:gd name="adj" fmla="val 4424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5910089" y="5216835"/>
            <a:ext cx="936104" cy="1080120"/>
          </a:xfrm>
          <a:prstGeom prst="can">
            <a:avLst>
              <a:gd name="adj" fmla="val 4424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5910089" y="4630055"/>
            <a:ext cx="936104" cy="1080120"/>
          </a:xfrm>
          <a:prstGeom prst="can">
            <a:avLst>
              <a:gd name="adj" fmla="val 4424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5910089" y="3330885"/>
            <a:ext cx="936104" cy="1718295"/>
          </a:xfrm>
          <a:prstGeom prst="can">
            <a:avLst>
              <a:gd name="adj" fmla="val 4424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5910089" y="2348880"/>
            <a:ext cx="936104" cy="1800200"/>
          </a:xfrm>
          <a:prstGeom prst="can">
            <a:avLst>
              <a:gd name="adj" fmla="val 4424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원통 40"/>
          <p:cNvSpPr/>
          <p:nvPr/>
        </p:nvSpPr>
        <p:spPr>
          <a:xfrm>
            <a:off x="7310264" y="5216835"/>
            <a:ext cx="936104" cy="1080120"/>
          </a:xfrm>
          <a:prstGeom prst="can">
            <a:avLst>
              <a:gd name="adj" fmla="val 4424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원통 41"/>
          <p:cNvSpPr/>
          <p:nvPr/>
        </p:nvSpPr>
        <p:spPr>
          <a:xfrm>
            <a:off x="7310264" y="4578659"/>
            <a:ext cx="936104" cy="1344513"/>
          </a:xfrm>
          <a:prstGeom prst="can">
            <a:avLst>
              <a:gd name="adj" fmla="val 4424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원통 42"/>
          <p:cNvSpPr/>
          <p:nvPr/>
        </p:nvSpPr>
        <p:spPr>
          <a:xfrm>
            <a:off x="7310264" y="3474901"/>
            <a:ext cx="936104" cy="1574279"/>
          </a:xfrm>
          <a:prstGeom prst="can">
            <a:avLst>
              <a:gd name="adj" fmla="val 4424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7310264" y="1556792"/>
            <a:ext cx="936104" cy="2808312"/>
          </a:xfrm>
          <a:prstGeom prst="can">
            <a:avLst>
              <a:gd name="adj" fmla="val 4424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9952" y="1929606"/>
            <a:ext cx="144016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9952" y="2962061"/>
            <a:ext cx="144016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99952" y="4005813"/>
            <a:ext cx="144016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9952" y="5039065"/>
            <a:ext cx="144016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1087984" y="1857598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1087984" y="2899578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1087984" y="3933805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1087984" y="4967057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3779912" y="1597164"/>
            <a:ext cx="3920068" cy="1939848"/>
            <a:chOff x="3779912" y="1597164"/>
            <a:chExt cx="3920068" cy="1939848"/>
          </a:xfrm>
        </p:grpSpPr>
        <p:cxnSp>
          <p:nvCxnSpPr>
            <p:cNvPr id="64" name="직선 연결선 63"/>
            <p:cNvCxnSpPr>
              <a:stCxn id="62" idx="6"/>
            </p:cNvCxnSpPr>
            <p:nvPr/>
          </p:nvCxnSpPr>
          <p:spPr>
            <a:xfrm flipV="1">
              <a:off x="3779912" y="2924944"/>
              <a:ext cx="1224136" cy="6120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5148064" y="2132856"/>
              <a:ext cx="1224136" cy="75608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71" idx="7"/>
              <a:endCxn id="72" idx="3"/>
            </p:cNvCxnSpPr>
            <p:nvPr/>
          </p:nvCxnSpPr>
          <p:spPr>
            <a:xfrm flipV="1">
              <a:off x="6441147" y="1597164"/>
              <a:ext cx="1258833" cy="47093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>
            <a:off x="3563888" y="3429000"/>
            <a:ext cx="216024" cy="216024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932040" y="2809503"/>
            <a:ext cx="216024" cy="216024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256759" y="2036465"/>
            <a:ext cx="216024" cy="216024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668344" y="1412776"/>
            <a:ext cx="216024" cy="216024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4610100" y="2348880"/>
            <a:ext cx="8640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6"/>
          <p:cNvGrpSpPr/>
          <p:nvPr/>
        </p:nvGrpSpPr>
        <p:grpSpPr>
          <a:xfrm>
            <a:off x="4322068" y="1518692"/>
            <a:ext cx="432048" cy="5510708"/>
            <a:chOff x="4322068" y="1518692"/>
            <a:chExt cx="432048" cy="5510708"/>
          </a:xfrm>
        </p:grpSpPr>
        <p:sp>
          <p:nvSpPr>
            <p:cNvPr id="11" name="직사각형 10"/>
            <p:cNvSpPr/>
            <p:nvPr/>
          </p:nvSpPr>
          <p:spPr>
            <a:xfrm>
              <a:off x="4427984" y="1916832"/>
              <a:ext cx="216024" cy="51125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322068" y="1518692"/>
              <a:ext cx="43204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37"/>
          <p:cNvGrpSpPr/>
          <p:nvPr/>
        </p:nvGrpSpPr>
        <p:grpSpPr>
          <a:xfrm>
            <a:off x="2195736" y="2155502"/>
            <a:ext cx="2448272" cy="913457"/>
            <a:chOff x="2195736" y="2155502"/>
            <a:chExt cx="2448272" cy="913457"/>
          </a:xfrm>
        </p:grpSpPr>
        <p:sp>
          <p:nvSpPr>
            <p:cNvPr id="14" name="오각형 13"/>
            <p:cNvSpPr/>
            <p:nvPr/>
          </p:nvSpPr>
          <p:spPr>
            <a:xfrm flipH="1">
              <a:off x="2195736" y="2155502"/>
              <a:ext cx="2448272" cy="913457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5"/>
            <p:cNvGrpSpPr/>
            <p:nvPr/>
          </p:nvGrpSpPr>
          <p:grpSpPr>
            <a:xfrm>
              <a:off x="4211960" y="2161428"/>
              <a:ext cx="432048" cy="886572"/>
              <a:chOff x="4211960" y="2161430"/>
              <a:chExt cx="432048" cy="86409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211960" y="2161430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 flipH="1">
                <a:off x="4427984" y="2161433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그룹 38"/>
          <p:cNvGrpSpPr/>
          <p:nvPr/>
        </p:nvGrpSpPr>
        <p:grpSpPr>
          <a:xfrm>
            <a:off x="4427984" y="3212976"/>
            <a:ext cx="2448272" cy="936104"/>
            <a:chOff x="4427984" y="3212976"/>
            <a:chExt cx="2448272" cy="936104"/>
          </a:xfrm>
        </p:grpSpPr>
        <p:sp>
          <p:nvSpPr>
            <p:cNvPr id="12" name="오각형 11"/>
            <p:cNvSpPr/>
            <p:nvPr/>
          </p:nvSpPr>
          <p:spPr>
            <a:xfrm>
              <a:off x="4427984" y="3212976"/>
              <a:ext cx="2448272" cy="936104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그룹 34"/>
            <p:cNvGrpSpPr/>
            <p:nvPr/>
          </p:nvGrpSpPr>
          <p:grpSpPr>
            <a:xfrm>
              <a:off x="4427984" y="3228975"/>
              <a:ext cx="432048" cy="904876"/>
              <a:chOff x="4427984" y="3212976"/>
              <a:chExt cx="432048" cy="86409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427984" y="3212977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 flipH="1">
                <a:off x="4644008" y="3212976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그룹 45"/>
          <p:cNvGrpSpPr/>
          <p:nvPr/>
        </p:nvGrpSpPr>
        <p:grpSpPr>
          <a:xfrm>
            <a:off x="2195736" y="4293096"/>
            <a:ext cx="2448272" cy="936104"/>
            <a:chOff x="2195736" y="4293096"/>
            <a:chExt cx="2448272" cy="936104"/>
          </a:xfrm>
        </p:grpSpPr>
        <p:sp>
          <p:nvSpPr>
            <p:cNvPr id="18" name="오각형 17"/>
            <p:cNvSpPr/>
            <p:nvPr/>
          </p:nvSpPr>
          <p:spPr>
            <a:xfrm flipH="1">
              <a:off x="2195736" y="4293096"/>
              <a:ext cx="2448272" cy="936104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그룹 39"/>
            <p:cNvGrpSpPr/>
            <p:nvPr/>
          </p:nvGrpSpPr>
          <p:grpSpPr>
            <a:xfrm>
              <a:off x="4206627" y="4314825"/>
              <a:ext cx="432048" cy="888479"/>
              <a:chOff x="4427984" y="3212976"/>
              <a:chExt cx="432048" cy="864096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427984" y="3212976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flipH="1">
                <a:off x="4644008" y="3212976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alpha val="56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그룹 47"/>
          <p:cNvGrpSpPr/>
          <p:nvPr/>
        </p:nvGrpSpPr>
        <p:grpSpPr>
          <a:xfrm>
            <a:off x="4427984" y="5373216"/>
            <a:ext cx="2448272" cy="936104"/>
            <a:chOff x="4427984" y="5373216"/>
            <a:chExt cx="2448272" cy="936104"/>
          </a:xfrm>
        </p:grpSpPr>
        <p:sp>
          <p:nvSpPr>
            <p:cNvPr id="25" name="오각형 24"/>
            <p:cNvSpPr/>
            <p:nvPr/>
          </p:nvSpPr>
          <p:spPr>
            <a:xfrm>
              <a:off x="4427984" y="5373216"/>
              <a:ext cx="2448272" cy="93610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42"/>
            <p:cNvGrpSpPr/>
            <p:nvPr/>
          </p:nvGrpSpPr>
          <p:grpSpPr>
            <a:xfrm>
              <a:off x="4427984" y="5392266"/>
              <a:ext cx="432048" cy="888479"/>
              <a:chOff x="4427984" y="3212976"/>
              <a:chExt cx="432048" cy="86409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427984" y="3212976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  <a:alpha val="8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 flipH="1">
                <a:off x="4644008" y="3212976"/>
                <a:ext cx="216024" cy="86409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  <a:alpha val="35000"/>
                    </a:schemeClr>
                  </a:gs>
                  <a:gs pos="9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5148064" y="2155503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627784" y="2293132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4572000" y="3356992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2699792" y="4445595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4572000" y="5517232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5148064" y="4365303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1187624" y="3284984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96"/>
          <p:cNvSpPr>
            <a:spLocks noChangeArrowheads="1"/>
          </p:cNvSpPr>
          <p:nvPr/>
        </p:nvSpPr>
        <p:spPr bwMode="auto">
          <a:xfrm>
            <a:off x="1187624" y="5494784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16200000" flipH="1" flipV="1">
            <a:off x="4401505" y="5121188"/>
            <a:ext cx="720080" cy="36004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16200000" flipH="1" flipV="1">
            <a:off x="3376439" y="4912593"/>
            <a:ext cx="590922" cy="3600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16200000">
            <a:off x="4319972" y="2384884"/>
            <a:ext cx="720080" cy="36004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3230327" y="2096852"/>
            <a:ext cx="720080" cy="3600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>
            <a:off x="2176686" y="2295922"/>
            <a:ext cx="590922" cy="3600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 rot="1895626">
            <a:off x="5945088" y="1263313"/>
            <a:ext cx="1256958" cy="4259359"/>
          </a:xfrm>
          <a:prstGeom prst="upArrow">
            <a:avLst>
              <a:gd name="adj1" fmla="val 50000"/>
              <a:gd name="adj2" fmla="val 440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179512" y="2204864"/>
            <a:ext cx="1925166" cy="3888432"/>
          </a:xfrm>
          <a:prstGeom prst="parallelogram">
            <a:avLst>
              <a:gd name="adj" fmla="val 64130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-540568" y="2564904"/>
            <a:ext cx="10801200" cy="24482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0557" y="2204864"/>
            <a:ext cx="864096" cy="31683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0707" y="2204864"/>
            <a:ext cx="864096" cy="31683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6082" y="1916832"/>
            <a:ext cx="864096" cy="3744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2204864"/>
            <a:ext cx="864096" cy="3168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5940152" y="2875583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5940152" y="3933453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 rot="16200000">
            <a:off x="955341" y="3517267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 rot="16200000">
            <a:off x="2179477" y="3517268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 rot="16200000">
            <a:off x="3265328" y="3517268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 rot="16200000">
            <a:off x="4360704" y="3517268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4147" y="4957810"/>
            <a:ext cx="1722015" cy="13555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58172" y="4957810"/>
            <a:ext cx="1722015" cy="1355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672" y="4957810"/>
            <a:ext cx="1722015" cy="1355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96697" y="4957810"/>
            <a:ext cx="1722015" cy="135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 flipV="1">
            <a:off x="1134147" y="3599339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flipV="1">
            <a:off x="2856162" y="3599339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 flipV="1">
            <a:off x="4578177" y="3599339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flipV="1">
            <a:off x="6300192" y="3599339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36" name="자유형 35"/>
          <p:cNvSpPr/>
          <p:nvPr/>
        </p:nvSpPr>
        <p:spPr>
          <a:xfrm flipV="1">
            <a:off x="1134147" y="2221506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자유형 36"/>
          <p:cNvSpPr/>
          <p:nvPr/>
        </p:nvSpPr>
        <p:spPr>
          <a:xfrm flipV="1">
            <a:off x="2856162" y="2221506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자유형 41"/>
          <p:cNvSpPr/>
          <p:nvPr/>
        </p:nvSpPr>
        <p:spPr>
          <a:xfrm flipV="1">
            <a:off x="4578177" y="2221506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자유형 42"/>
          <p:cNvSpPr/>
          <p:nvPr/>
        </p:nvSpPr>
        <p:spPr>
          <a:xfrm flipV="1">
            <a:off x="6300192" y="2221506"/>
            <a:ext cx="1722015" cy="1567857"/>
          </a:xfrm>
          <a:custGeom>
            <a:avLst/>
            <a:gdLst>
              <a:gd name="connsiteX0" fmla="*/ 0 w 1944216"/>
              <a:gd name="connsiteY0" fmla="*/ 1567857 h 1567857"/>
              <a:gd name="connsiteX1" fmla="*/ 1944216 w 1944216"/>
              <a:gd name="connsiteY1" fmla="*/ 1567857 h 1567857"/>
              <a:gd name="connsiteX2" fmla="*/ 1944216 w 1944216"/>
              <a:gd name="connsiteY2" fmla="*/ 199705 h 1567857"/>
              <a:gd name="connsiteX3" fmla="*/ 1087937 w 1944216"/>
              <a:gd name="connsiteY3" fmla="*/ 199705 h 1567857"/>
              <a:gd name="connsiteX4" fmla="*/ 972108 w 1944216"/>
              <a:gd name="connsiteY4" fmla="*/ 0 h 1567857"/>
              <a:gd name="connsiteX5" fmla="*/ 856279 w 1944216"/>
              <a:gd name="connsiteY5" fmla="*/ 199705 h 1567857"/>
              <a:gd name="connsiteX6" fmla="*/ 0 w 1944216"/>
              <a:gd name="connsiteY6" fmla="*/ 199705 h 15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216" h="1567857">
                <a:moveTo>
                  <a:pt x="0" y="1567857"/>
                </a:moveTo>
                <a:lnTo>
                  <a:pt x="1944216" y="1567857"/>
                </a:lnTo>
                <a:lnTo>
                  <a:pt x="1944216" y="199705"/>
                </a:lnTo>
                <a:lnTo>
                  <a:pt x="1087937" y="199705"/>
                </a:lnTo>
                <a:lnTo>
                  <a:pt x="972108" y="0"/>
                </a:lnTo>
                <a:lnTo>
                  <a:pt x="856279" y="199705"/>
                </a:lnTo>
                <a:lnTo>
                  <a:pt x="0" y="1997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그림 58" descr="메인아이콘.png"/>
          <p:cNvPicPr>
            <a:picLocks noChangeAspect="1"/>
          </p:cNvPicPr>
          <p:nvPr/>
        </p:nvPicPr>
        <p:blipFill>
          <a:blip r:embed="rId2" cstate="print"/>
          <a:srcRect l="76778" t="48950" r="14559" b="38449"/>
          <a:stretch>
            <a:fillRect/>
          </a:stretch>
        </p:blipFill>
        <p:spPr>
          <a:xfrm>
            <a:off x="6849899" y="2584252"/>
            <a:ext cx="718820" cy="784167"/>
          </a:xfrm>
          <a:prstGeom prst="rect">
            <a:avLst/>
          </a:prstGeom>
        </p:spPr>
      </p:pic>
      <p:pic>
        <p:nvPicPr>
          <p:cNvPr id="60" name="그림 59" descr="메인아이콘.png"/>
          <p:cNvPicPr>
            <a:picLocks noChangeAspect="1"/>
          </p:cNvPicPr>
          <p:nvPr/>
        </p:nvPicPr>
        <p:blipFill>
          <a:blip r:embed="rId2" cstate="print"/>
          <a:srcRect l="40555" t="63658" r="49994" b="17440"/>
          <a:stretch>
            <a:fillRect/>
          </a:stretch>
        </p:blipFill>
        <p:spPr>
          <a:xfrm>
            <a:off x="5101975" y="2489660"/>
            <a:ext cx="784167" cy="1176251"/>
          </a:xfrm>
          <a:prstGeom prst="rect">
            <a:avLst/>
          </a:prstGeom>
        </p:spPr>
      </p:pic>
      <p:pic>
        <p:nvPicPr>
          <p:cNvPr id="61" name="그림 60" descr="메인아이콘.png"/>
          <p:cNvPicPr>
            <a:picLocks noChangeAspect="1"/>
          </p:cNvPicPr>
          <p:nvPr/>
        </p:nvPicPr>
        <p:blipFill>
          <a:blip r:embed="rId2" cstate="print"/>
          <a:srcRect l="52357" t="47906" r="37404" b="38442"/>
          <a:stretch>
            <a:fillRect/>
          </a:stretch>
        </p:blipFill>
        <p:spPr>
          <a:xfrm>
            <a:off x="3358054" y="2551579"/>
            <a:ext cx="849515" cy="849515"/>
          </a:xfrm>
          <a:prstGeom prst="rect">
            <a:avLst/>
          </a:prstGeom>
        </p:spPr>
      </p:pic>
      <p:pic>
        <p:nvPicPr>
          <p:cNvPr id="62" name="그림 61" descr="메인아이콘.png"/>
          <p:cNvPicPr>
            <a:picLocks noChangeAspect="1"/>
          </p:cNvPicPr>
          <p:nvPr/>
        </p:nvPicPr>
        <p:blipFill>
          <a:blip r:embed="rId2" cstate="print"/>
          <a:srcRect l="64958" t="32142" r="24803" b="55257"/>
          <a:stretch>
            <a:fillRect/>
          </a:stretch>
        </p:blipFill>
        <p:spPr>
          <a:xfrm>
            <a:off x="1709906" y="2535411"/>
            <a:ext cx="849515" cy="784167"/>
          </a:xfrm>
          <a:prstGeom prst="rect">
            <a:avLst/>
          </a:prstGeom>
        </p:spPr>
      </p:pic>
      <p:sp>
        <p:nvSpPr>
          <p:cNvPr id="63" name="Rectangle 96"/>
          <p:cNvSpPr>
            <a:spLocks noChangeArrowheads="1"/>
          </p:cNvSpPr>
          <p:nvPr/>
        </p:nvSpPr>
        <p:spPr bwMode="auto">
          <a:xfrm>
            <a:off x="1245439" y="3924524"/>
            <a:ext cx="1493379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2959939" y="3924524"/>
            <a:ext cx="1493379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4674439" y="3924524"/>
            <a:ext cx="1493379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6" name="Rectangle 96"/>
          <p:cNvSpPr>
            <a:spLocks noChangeArrowheads="1"/>
          </p:cNvSpPr>
          <p:nvPr/>
        </p:nvSpPr>
        <p:spPr bwMode="auto">
          <a:xfrm>
            <a:off x="6388939" y="3924524"/>
            <a:ext cx="1493379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1388854" y="5372063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Rectangle 53"/>
          <p:cNvSpPr>
            <a:spLocks noChangeArrowheads="1"/>
          </p:cNvSpPr>
          <p:nvPr/>
        </p:nvSpPr>
        <p:spPr bwMode="auto">
          <a:xfrm>
            <a:off x="3150979" y="5372063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9" name="Rectangle 53"/>
          <p:cNvSpPr>
            <a:spLocks noChangeArrowheads="1"/>
          </p:cNvSpPr>
          <p:nvPr/>
        </p:nvSpPr>
        <p:spPr bwMode="auto">
          <a:xfrm>
            <a:off x="4827379" y="5372063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0" name="Rectangle 53"/>
          <p:cNvSpPr>
            <a:spLocks noChangeArrowheads="1"/>
          </p:cNvSpPr>
          <p:nvPr/>
        </p:nvSpPr>
        <p:spPr bwMode="auto">
          <a:xfrm>
            <a:off x="6560929" y="5372063"/>
            <a:ext cx="12241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3178949" y="1400816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3" name="굽은 화살표 12"/>
          <p:cNvSpPr/>
          <p:nvPr/>
        </p:nvSpPr>
        <p:spPr>
          <a:xfrm>
            <a:off x="5652120" y="4488810"/>
            <a:ext cx="2304256" cy="25405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굽은 화살표 13"/>
          <p:cNvSpPr/>
          <p:nvPr/>
        </p:nvSpPr>
        <p:spPr>
          <a:xfrm>
            <a:off x="4984998" y="3140968"/>
            <a:ext cx="2664296" cy="38884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3851920" y="2376264"/>
            <a:ext cx="1512168" cy="4653136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굽은 화살표 18"/>
          <p:cNvSpPr/>
          <p:nvPr/>
        </p:nvSpPr>
        <p:spPr>
          <a:xfrm flipH="1">
            <a:off x="1259657" y="4488810"/>
            <a:ext cx="2304256" cy="25405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굽은 화살표 19"/>
          <p:cNvSpPr/>
          <p:nvPr/>
        </p:nvSpPr>
        <p:spPr>
          <a:xfrm flipH="1">
            <a:off x="1566714" y="3140968"/>
            <a:ext cx="2664296" cy="38884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5796136" y="2132856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3707904" y="1556792"/>
            <a:ext cx="1800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ADD TEXT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683568" y="2132856"/>
            <a:ext cx="28083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743908" y="375942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23564">
            <a:off x="5420839" y="395360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089427">
            <a:off x="2103283" y="3995236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9523564">
            <a:off x="5955409" y="5215985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89427">
            <a:off x="1490839" y="519813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76004" y="2138026"/>
            <a:ext cx="421708" cy="4217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57490" y="3578186"/>
            <a:ext cx="421708" cy="421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23390" y="3578186"/>
            <a:ext cx="421708" cy="421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5820" y="4830897"/>
            <a:ext cx="421708" cy="4217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01420" y="4830897"/>
            <a:ext cx="421708" cy="4217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03648" y="3573016"/>
            <a:ext cx="6480720" cy="432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 company wishes to own a successful presentation to provide a variety of Presentation  templates are working.  </a:t>
            </a:r>
          </a:p>
          <a:p>
            <a:pPr marL="342900" marR="0" lvl="0" indent="-342900" algn="ctr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want to create your own templates. I'll do my best. </a:t>
            </a:r>
            <a:endParaRPr kumimoji="0" lang="ko-KR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37556" y="2636912"/>
            <a:ext cx="6264696" cy="1143000"/>
          </a:xfrm>
        </p:spPr>
        <p:txBody>
          <a:bodyPr>
            <a:normAutofit/>
          </a:bodyPr>
          <a:lstStyle/>
          <a:p>
            <a:r>
              <a:rPr lang="en-US" altLang="ko-KR" sz="4000" spc="-300" dirty="0" smtClean="0">
                <a:latin typeface="Arial" pitchFamily="34" charset="0"/>
                <a:cs typeface="Arial" pitchFamily="34" charset="0"/>
              </a:rPr>
              <a:t>01. </a:t>
            </a:r>
            <a:r>
              <a:rPr lang="en-US" altLang="ko-KR" sz="3600" dirty="0" smtClean="0">
                <a:latin typeface="Arial" pitchFamily="34" charset="0"/>
                <a:cs typeface="Arial" pitchFamily="34" charset="0"/>
              </a:rPr>
              <a:t>Click to edit title style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2987824" y="2276871"/>
            <a:ext cx="3024336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95536" y="3917248"/>
            <a:ext cx="8352928" cy="2104040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 rot="2700000">
            <a:off x="937466" y="4334300"/>
            <a:ext cx="1269936" cy="1269936"/>
          </a:xfrm>
          <a:prstGeom prst="roundRect">
            <a:avLst>
              <a:gd name="adj" fmla="val 7849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 rot="2700000">
            <a:off x="2937177" y="4334301"/>
            <a:ext cx="1269936" cy="1269936"/>
          </a:xfrm>
          <a:prstGeom prst="roundRect">
            <a:avLst>
              <a:gd name="adj" fmla="val 7849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 rot="2700000">
            <a:off x="4936888" y="4334300"/>
            <a:ext cx="1269936" cy="1269936"/>
          </a:xfrm>
          <a:prstGeom prst="roundRect">
            <a:avLst>
              <a:gd name="adj" fmla="val 7849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 rot="2700000">
            <a:off x="6936599" y="4334301"/>
            <a:ext cx="1269936" cy="1269936"/>
          </a:xfrm>
          <a:prstGeom prst="roundRect">
            <a:avLst>
              <a:gd name="adj" fmla="val 78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28"/>
          <p:cNvSpPr>
            <a:spLocks noChangeArrowheads="1"/>
          </p:cNvSpPr>
          <p:nvPr/>
        </p:nvSpPr>
        <p:spPr bwMode="auto">
          <a:xfrm>
            <a:off x="881686" y="4509120"/>
            <a:ext cx="1381496" cy="883860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28"/>
          <p:cNvSpPr>
            <a:spLocks noChangeArrowheads="1"/>
          </p:cNvSpPr>
          <p:nvPr/>
        </p:nvSpPr>
        <p:spPr bwMode="auto">
          <a:xfrm>
            <a:off x="2879876" y="4509120"/>
            <a:ext cx="1381496" cy="883860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28"/>
          <p:cNvSpPr>
            <a:spLocks noChangeArrowheads="1"/>
          </p:cNvSpPr>
          <p:nvPr/>
        </p:nvSpPr>
        <p:spPr bwMode="auto">
          <a:xfrm>
            <a:off x="4878066" y="4509120"/>
            <a:ext cx="1381496" cy="883860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28"/>
          <p:cNvSpPr>
            <a:spLocks noChangeArrowheads="1"/>
          </p:cNvSpPr>
          <p:nvPr/>
        </p:nvSpPr>
        <p:spPr bwMode="auto">
          <a:xfrm>
            <a:off x="6876256" y="4509120"/>
            <a:ext cx="1381496" cy="883860"/>
          </a:xfrm>
          <a:prstGeom prst="hexagon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endParaRPr kumimoji="1" lang="en-US" altLang="ko-K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81000" indent="-381000" algn="ctr"/>
            <a:r>
              <a:rPr kumimoji="1"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kumimoji="1"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2123728" y="3808090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6333778" y="3808090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 flipH="1">
            <a:off x="2123728" y="5913115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 flipH="1">
            <a:off x="6333778" y="5913115"/>
            <a:ext cx="360040" cy="21602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1437556" y="1579439"/>
            <a:ext cx="612068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 rot="18803145">
            <a:off x="2283250" y="2732886"/>
            <a:ext cx="2952328" cy="72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 rot="2796855" flipH="1">
            <a:off x="3814469" y="2732886"/>
            <a:ext cx="2952328" cy="72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 bwMode="auto">
          <a:xfrm rot="2796855" flipH="1">
            <a:off x="2283249" y="4350970"/>
            <a:ext cx="2952328" cy="7200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 bwMode="auto">
          <a:xfrm rot="18803145">
            <a:off x="3814468" y="4350970"/>
            <a:ext cx="2952328" cy="72008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67944" y="1988841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01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55776" y="3645025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02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08104" y="3645025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03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067944" y="5236866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04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363631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 TEXT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55576" y="177281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796136" y="177281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55576" y="4658892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796136" y="4658892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800212">
            <a:off x="4344218" y="28012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800212">
            <a:off x="2862191" y="449883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8841678">
            <a:off x="2876197" y="290129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841678">
            <a:off x="4452299" y="449332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707088" y="3645024"/>
            <a:ext cx="432048" cy="43204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7164288" y="3645024"/>
            <a:ext cx="432048" cy="43204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 flipH="1">
            <a:off x="1450504" y="3645024"/>
            <a:ext cx="432048" cy="43204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 flipH="1">
            <a:off x="1907704" y="3645024"/>
            <a:ext cx="432048" cy="43204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grpSp>
        <p:nvGrpSpPr>
          <p:cNvPr id="2" name="그룹 60"/>
          <p:cNvGrpSpPr/>
          <p:nvPr/>
        </p:nvGrpSpPr>
        <p:grpSpPr>
          <a:xfrm>
            <a:off x="485641" y="2260657"/>
            <a:ext cx="1944216" cy="1008112"/>
            <a:chOff x="485641" y="2260657"/>
            <a:chExt cx="1944216" cy="1008112"/>
          </a:xfrm>
        </p:grpSpPr>
        <p:sp>
          <p:nvSpPr>
            <p:cNvPr id="12" name="현 11"/>
            <p:cNvSpPr/>
            <p:nvPr/>
          </p:nvSpPr>
          <p:spPr>
            <a:xfrm rot="6300000">
              <a:off x="95369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 w="381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5641" y="2723436"/>
              <a:ext cx="1944216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989697" y="2333779"/>
            <a:ext cx="9361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01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706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8564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3" name="그룹 61"/>
          <p:cNvGrpSpPr/>
          <p:nvPr/>
        </p:nvGrpSpPr>
        <p:grpSpPr>
          <a:xfrm>
            <a:off x="2562091" y="2260657"/>
            <a:ext cx="1944216" cy="1008112"/>
            <a:chOff x="2562091" y="2260657"/>
            <a:chExt cx="1944216" cy="1008112"/>
          </a:xfrm>
        </p:grpSpPr>
        <p:sp>
          <p:nvSpPr>
            <p:cNvPr id="32" name="현 31"/>
            <p:cNvSpPr/>
            <p:nvPr/>
          </p:nvSpPr>
          <p:spPr>
            <a:xfrm rot="6300000">
              <a:off x="303014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2091" y="2723436"/>
              <a:ext cx="1944216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3066147" y="2333779"/>
            <a:ext cx="9361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02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5351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56209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4" name="그룹 62"/>
          <p:cNvGrpSpPr/>
          <p:nvPr/>
        </p:nvGrpSpPr>
        <p:grpSpPr>
          <a:xfrm>
            <a:off x="4638541" y="2260657"/>
            <a:ext cx="1944216" cy="1008112"/>
            <a:chOff x="4638541" y="2260657"/>
            <a:chExt cx="1944216" cy="1008112"/>
          </a:xfrm>
        </p:grpSpPr>
        <p:sp>
          <p:nvSpPr>
            <p:cNvPr id="37" name="현 36"/>
            <p:cNvSpPr/>
            <p:nvPr/>
          </p:nvSpPr>
          <p:spPr>
            <a:xfrm rot="6300000">
              <a:off x="5106593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38541" y="2723436"/>
              <a:ext cx="1944216" cy="360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42597" y="2333779"/>
            <a:ext cx="9361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03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29969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638541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5" name="그룹 63"/>
          <p:cNvGrpSpPr/>
          <p:nvPr/>
        </p:nvGrpSpPr>
        <p:grpSpPr>
          <a:xfrm>
            <a:off x="6705466" y="2260657"/>
            <a:ext cx="1944216" cy="1008112"/>
            <a:chOff x="6705466" y="2260657"/>
            <a:chExt cx="1944216" cy="1008112"/>
          </a:xfrm>
        </p:grpSpPr>
        <p:sp>
          <p:nvSpPr>
            <p:cNvPr id="42" name="현 41"/>
            <p:cNvSpPr/>
            <p:nvPr/>
          </p:nvSpPr>
          <p:spPr>
            <a:xfrm rot="6300000">
              <a:off x="7173518" y="2260657"/>
              <a:ext cx="1008112" cy="1008112"/>
            </a:xfrm>
            <a:prstGeom prst="chord">
              <a:avLst>
                <a:gd name="adj1" fmla="val 4512284"/>
                <a:gd name="adj2" fmla="val 15236537"/>
              </a:avLst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05466" y="2723436"/>
              <a:ext cx="1944216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7209522" y="2333779"/>
            <a:ext cx="9361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04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6894" y="3227492"/>
            <a:ext cx="1961361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Image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705466" y="4667652"/>
            <a:ext cx="194421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gray">
          <a:xfrm>
            <a:off x="1917229" y="1412776"/>
            <a:ext cx="5328592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11760" y="2548935"/>
            <a:ext cx="5544616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11760" y="3296773"/>
            <a:ext cx="5544616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4051812"/>
            <a:ext cx="5544616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1760" y="4806851"/>
            <a:ext cx="5544616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53"/>
          <p:cNvSpPr>
            <a:spLocks noChangeArrowheads="1"/>
          </p:cNvSpPr>
          <p:nvPr/>
        </p:nvSpPr>
        <p:spPr bwMode="auto">
          <a:xfrm>
            <a:off x="755576" y="2575647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  <a:endParaRPr kumimoji="1" lang="ko-KR" altLang="ko-KR" sz="16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755576" y="3321714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  <a:endParaRPr kumimoji="1" lang="ko-KR" altLang="ko-KR" sz="16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67944" y="2764959"/>
            <a:ext cx="3600000" cy="0"/>
          </a:xfrm>
          <a:prstGeom prst="line">
            <a:avLst/>
          </a:prstGeom>
          <a:ln w="38100" cap="rnd">
            <a:solidFill>
              <a:schemeClr val="accent3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755576" y="4071023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  <a:endParaRPr kumimoji="1" lang="ko-KR" altLang="ko-KR" sz="16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5576" y="4834049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  <a:endParaRPr kumimoji="1" lang="ko-KR" altLang="ko-KR" sz="16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67844" y="2520132"/>
            <a:ext cx="1224136" cy="48965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25649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27944" y="3512797"/>
            <a:ext cx="3240000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87924" y="3267970"/>
            <a:ext cx="1224136" cy="4896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33127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427944" y="4267836"/>
            <a:ext cx="3240000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27944" y="5022875"/>
            <a:ext cx="324000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383868" y="4023009"/>
            <a:ext cx="1224136" cy="48965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0677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75956" y="4778048"/>
            <a:ext cx="1224136" cy="48965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3928" y="48228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altLang="ko-KR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1437556" y="5683895"/>
            <a:ext cx="612068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/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The text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 smtClean="0">
                <a:solidFill>
                  <a:sysClr val="windowText" lastClr="000000"/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lang="ko-KR" altLang="ko-KR" sz="1800" b="0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gray">
          <a:xfrm>
            <a:off x="1917229" y="1629131"/>
            <a:ext cx="5328592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8"/>
          <p:cNvSpPr>
            <a:spLocks noChangeArrowheads="1"/>
          </p:cNvSpPr>
          <p:nvPr/>
        </p:nvSpPr>
        <p:spPr bwMode="auto">
          <a:xfrm rot="16200000" flipH="1">
            <a:off x="1835696" y="2852936"/>
            <a:ext cx="1296144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22" name="AutoShape 48"/>
          <p:cNvSpPr>
            <a:spLocks noChangeArrowheads="1"/>
          </p:cNvSpPr>
          <p:nvPr/>
        </p:nvSpPr>
        <p:spPr bwMode="auto">
          <a:xfrm rot="5400000">
            <a:off x="6084168" y="2852936"/>
            <a:ext cx="1296144" cy="2016224"/>
          </a:xfrm>
          <a:prstGeom prst="upArrow">
            <a:avLst>
              <a:gd name="adj1" fmla="val 56710"/>
              <a:gd name="adj2" fmla="val 45435"/>
            </a:avLst>
          </a:pr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180000" tIns="108000" rIns="144000" bIns="72000"/>
          <a:lstStyle/>
          <a:p>
            <a:endParaRPr lang="ko-KR" altLang="en-US" dirty="0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대각선 줄무늬 10"/>
          <p:cNvSpPr/>
          <p:nvPr/>
        </p:nvSpPr>
        <p:spPr>
          <a:xfrm flipH="1" flipV="1">
            <a:off x="2555776" y="1844824"/>
            <a:ext cx="2016224" cy="2016224"/>
          </a:xfrm>
          <a:prstGeom prst="diagStrip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대각선 줄무늬 12"/>
          <p:cNvSpPr/>
          <p:nvPr/>
        </p:nvSpPr>
        <p:spPr>
          <a:xfrm flipV="1">
            <a:off x="4572000" y="1844824"/>
            <a:ext cx="2016224" cy="2016224"/>
          </a:xfrm>
          <a:prstGeom prst="diagStrip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4572000" y="3861048"/>
            <a:ext cx="2016224" cy="2016224"/>
          </a:xfrm>
          <a:prstGeom prst="diagStrip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대각선 줄무늬 15"/>
          <p:cNvSpPr/>
          <p:nvPr/>
        </p:nvSpPr>
        <p:spPr>
          <a:xfrm flipH="1">
            <a:off x="2555776" y="3861048"/>
            <a:ext cx="2016224" cy="2016224"/>
          </a:xfrm>
          <a:prstGeom prst="diagStrip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3823345" y="356349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TEXT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 rot="18937562">
            <a:off x="3033381" y="2818696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 rot="2662438" flipH="1">
            <a:off x="4535968" y="2818696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gray">
          <a:xfrm rot="2662438" flipH="1">
            <a:off x="3033381" y="433317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 rot="18937562">
            <a:off x="4535968" y="433317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755576" y="179693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796136" y="1796937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755576" y="4654845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796136" y="4654845"/>
            <a:ext cx="252028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4" name="오각형 13"/>
          <p:cNvSpPr/>
          <p:nvPr/>
        </p:nvSpPr>
        <p:spPr>
          <a:xfrm>
            <a:off x="1259632" y="1556792"/>
            <a:ext cx="1368152" cy="100811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2339752" y="1556792"/>
            <a:ext cx="5688632" cy="100811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15"/>
          <p:cNvSpPr/>
          <p:nvPr/>
        </p:nvSpPr>
        <p:spPr>
          <a:xfrm>
            <a:off x="1259632" y="2780928"/>
            <a:ext cx="1368152" cy="1008112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2339752" y="2780928"/>
            <a:ext cx="5688632" cy="100811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각형 17"/>
          <p:cNvSpPr/>
          <p:nvPr/>
        </p:nvSpPr>
        <p:spPr>
          <a:xfrm>
            <a:off x="1259632" y="4001616"/>
            <a:ext cx="1368152" cy="1008112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339752" y="4001616"/>
            <a:ext cx="5688632" cy="10081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각형 19"/>
          <p:cNvSpPr/>
          <p:nvPr/>
        </p:nvSpPr>
        <p:spPr>
          <a:xfrm>
            <a:off x="1259632" y="5203998"/>
            <a:ext cx="1368152" cy="100811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2339752" y="5203998"/>
            <a:ext cx="5688632" cy="100811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059832" y="1706905"/>
            <a:ext cx="44644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3059832" y="2907055"/>
            <a:ext cx="44644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059832" y="4135780"/>
            <a:ext cx="44644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059832" y="5335930"/>
            <a:ext cx="44644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034083" y="1772816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1034083" y="300154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034083" y="422074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1034083" y="5401841"/>
            <a:ext cx="157465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47664" y="3891825"/>
            <a:ext cx="4320480" cy="1470025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 smtClean="0"/>
              <a:t>PPT WORLD </a:t>
            </a:r>
            <a:br>
              <a:rPr lang="en-US" altLang="ko-KR" sz="5000" dirty="0" smtClean="0"/>
            </a:br>
            <a:r>
              <a:rPr lang="en-US" altLang="ko-KR" sz="5000" dirty="0" smtClean="0"/>
              <a:t>THANK YOU</a:t>
            </a:r>
            <a:endParaRPr lang="ko-KR" altLang="en-US" sz="5000" dirty="0" smtClean="0"/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19672" y="5259977"/>
            <a:ext cx="4392488" cy="478904"/>
          </a:xfrm>
        </p:spPr>
        <p:txBody>
          <a:bodyPr>
            <a:noAutofit/>
          </a:bodyPr>
          <a:lstStyle/>
          <a:p>
            <a:r>
              <a:rPr lang="en-US" altLang="ko-KR" sz="900" dirty="0" smtClean="0"/>
              <a:t>Our company wishes to own a successful presentation to provide a variety of </a:t>
            </a:r>
          </a:p>
          <a:p>
            <a:r>
              <a:rPr lang="en-US" altLang="ko-KR" sz="900" dirty="0" smtClean="0"/>
              <a:t>Presentation templates are working.</a:t>
            </a:r>
          </a:p>
          <a:p>
            <a:r>
              <a:rPr lang="en-US" altLang="ko-KR" sz="900" dirty="0" smtClean="0"/>
              <a:t>You want to create your own templates. I'll do my best.</a:t>
            </a:r>
          </a:p>
          <a:p>
            <a:endParaRPr lang="en-US" altLang="ko-KR" sz="900" dirty="0" smtClean="0"/>
          </a:p>
          <a:p>
            <a:endParaRPr lang="ko-KR" altLang="en-US" sz="900" dirty="0" smtClean="0"/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655676" y="3326215"/>
            <a:ext cx="1476164" cy="584775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normalizeH="0" noProof="0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LOGO</a:t>
            </a:r>
            <a:endParaRPr kumimoji="0" lang="ko-KR" altLang="en-US" sz="3200" b="1" i="0" u="none" strike="noStrike" kern="1200" cap="none" normalizeH="0" noProof="0" dirty="0">
              <a:ln w="17780" cmpd="sng">
                <a:noFill/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-1192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825434" y="-9525"/>
            <a:ext cx="7493133" cy="4571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10869" y="133125"/>
            <a:ext cx="6322263" cy="501239"/>
          </a:xfrm>
          <a:prstGeom prst="roundRect">
            <a:avLst>
              <a:gd name="adj" fmla="val 0"/>
            </a:avLst>
          </a:prstGeom>
          <a:noFill/>
          <a:ln>
            <a:noFill/>
          </a:ln>
          <a:scene3d>
            <a:camera prst="perspectiveRelaxedModerately">
              <a:rot lat="290636" lon="0" rev="0"/>
            </a:camera>
            <a:lightRig rig="soft" dir="t"/>
          </a:scene3d>
          <a:sp3d extrusionH="273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 w="17780" cmpd="sng">
                  <a:noFill/>
                  <a:prstDash val="solid"/>
                  <a:miter lim="800000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자동완성 다이어그램 이용 가이드</a:t>
            </a:r>
          </a:p>
        </p:txBody>
      </p:sp>
      <p:sp>
        <p:nvSpPr>
          <p:cNvPr id="27" name="직사각형 40"/>
          <p:cNvSpPr>
            <a:spLocks noChangeArrowheads="1"/>
          </p:cNvSpPr>
          <p:nvPr/>
        </p:nvSpPr>
        <p:spPr bwMode="auto">
          <a:xfrm>
            <a:off x="1520094" y="685719"/>
            <a:ext cx="6103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숫자만 입력하면 </a:t>
            </a:r>
            <a:r>
              <a:rPr kumimoji="1" lang="ko-KR" altLang="en-US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자동 완성되는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다이어그램 </a:t>
            </a:r>
            <a:r>
              <a:rPr kumimoji="1" lang="en-US" altLang="ko-KR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100%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활용하기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6625830"/>
            <a:ext cx="9144000" cy="23298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9" name="TextBox 47"/>
          <p:cNvSpPr txBox="1">
            <a:spLocks noChangeArrowheads="1"/>
          </p:cNvSpPr>
          <p:nvPr/>
        </p:nvSpPr>
        <p:spPr bwMode="auto">
          <a:xfrm>
            <a:off x="3025744" y="6628425"/>
            <a:ext cx="30925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FFFFFF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Copyright ©PPTWORLD Corp. All Rights Reserved.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/>
          <a:srcRect l="32701" t="23837" r="41551" b="41525"/>
          <a:stretch/>
        </p:blipFill>
        <p:spPr>
          <a:xfrm>
            <a:off x="635863" y="4183916"/>
            <a:ext cx="2854890" cy="2197412"/>
          </a:xfrm>
          <a:prstGeom prst="rect">
            <a:avLst/>
          </a:prstGeom>
        </p:spPr>
      </p:pic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4267659" y="4306328"/>
            <a:ext cx="4696829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5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위에서 클릭을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하면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오른쪽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화면과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같은 아이콘 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3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개가 나타납니다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3</a:t>
            </a:r>
            <a:r>
              <a:rPr kumimoji="1" lang="ko-KR" altLang="en-US" sz="1050" b="1" dirty="0">
                <a:solidFill>
                  <a:srgbClr val="0070C0"/>
                </a:solidFill>
              </a:rPr>
              <a:t>번째 아이콘을 클릭해주세요</a:t>
            </a:r>
            <a:r>
              <a:rPr kumimoji="1" lang="en-US" altLang="ko-KR" sz="1050" b="1" dirty="0">
                <a:solidFill>
                  <a:srgbClr val="0070C0"/>
                </a:solidFill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endParaRPr kumimoji="1" lang="en-US" altLang="ko-KR" sz="1050" b="1" dirty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2. 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하위메뉴가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노출되면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하단에 </a:t>
            </a: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[</a:t>
            </a:r>
            <a:r>
              <a:rPr kumimoji="1" lang="ko-KR" altLang="en-US" sz="1050" b="1" dirty="0" smtClean="0">
                <a:solidFill>
                  <a:srgbClr val="0070C0"/>
                </a:solidFill>
              </a:rPr>
              <a:t>데이터 선택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]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을 클릭하시면</a:t>
            </a:r>
            <a:endParaRPr kumimoji="1" lang="en-US" altLang="ko-KR" sz="105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노출됩니다</a:t>
            </a: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.</a:t>
            </a:r>
            <a:b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endParaRPr kumimoji="1" lang="en-US" altLang="ko-KR" sz="105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3.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데이터 입력이 끝난 후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외의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영역을 한번 클릭하시면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데이터 입력시트가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 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60641" y="5526943"/>
            <a:ext cx="2576233" cy="82902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grpSp>
        <p:nvGrpSpPr>
          <p:cNvPr id="2" name="그룹 11"/>
          <p:cNvGrpSpPr/>
          <p:nvPr/>
        </p:nvGrpSpPr>
        <p:grpSpPr>
          <a:xfrm>
            <a:off x="2677307" y="4658770"/>
            <a:ext cx="393465" cy="369501"/>
            <a:chOff x="4312940" y="3183093"/>
            <a:chExt cx="393465" cy="3695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 cstate="print"/>
            <a:srcRect t="135953" r="21326" b="-170178"/>
            <a:stretch/>
          </p:blipFill>
          <p:spPr>
            <a:xfrm>
              <a:off x="4544805" y="3399809"/>
              <a:ext cx="161600" cy="152785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36" name="타원 35"/>
            <p:cNvSpPr/>
            <p:nvPr/>
          </p:nvSpPr>
          <p:spPr>
            <a:xfrm>
              <a:off x="4312940" y="3183093"/>
              <a:ext cx="288000" cy="28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 bwMode="auto">
          <a:xfrm>
            <a:off x="629704" y="3997144"/>
            <a:ext cx="2870210" cy="331791"/>
          </a:xfrm>
          <a:prstGeom prst="roundRect">
            <a:avLst/>
          </a:prstGeom>
          <a:solidFill>
            <a:srgbClr val="0070C0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36875" y="4009151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2013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grpSp>
        <p:nvGrpSpPr>
          <p:cNvPr id="3" name="그룹 10"/>
          <p:cNvGrpSpPr/>
          <p:nvPr/>
        </p:nvGrpSpPr>
        <p:grpSpPr>
          <a:xfrm>
            <a:off x="3091023" y="4863433"/>
            <a:ext cx="904913" cy="1502811"/>
            <a:chOff x="5165981" y="2951733"/>
            <a:chExt cx="1447761" cy="26857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 cstate="print"/>
            <a:srcRect l="831" t="1793" r="24647" b="2242"/>
            <a:stretch/>
          </p:blipFill>
          <p:spPr>
            <a:xfrm>
              <a:off x="5165981" y="2951733"/>
              <a:ext cx="1140371" cy="268497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/>
            <a:srcRect l="58064" t="91108" r="8268" b="3021"/>
            <a:stretch/>
          </p:blipFill>
          <p:spPr>
            <a:xfrm>
              <a:off x="5586607" y="5310514"/>
              <a:ext cx="1027135" cy="326947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42" name="타원 41"/>
            <p:cNvSpPr/>
            <p:nvPr/>
          </p:nvSpPr>
          <p:spPr>
            <a:xfrm>
              <a:off x="5330881" y="4999779"/>
              <a:ext cx="410576" cy="410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90678" y="5381924"/>
            <a:ext cx="288000" cy="28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4140902" y="2658089"/>
            <a:ext cx="43443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위에서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클릭을 해주세요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상단에 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</a:rPr>
              <a:t>데이터 편집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]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을 클릭해 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</a:p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marL="228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Tx/>
              <a:buAutoNum type="arabicPeriod" startAt="2"/>
            </a:pP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노출되면 수치를 입력해</a:t>
            </a:r>
            <a:r>
              <a:rPr kumimoji="1" lang="en-US" altLang="ko-KR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주세요</a:t>
            </a:r>
            <a:r>
              <a:rPr kumimoji="1" lang="en-US" altLang="ko-KR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.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입력이 끝난 후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 smtClean="0">
                <a:solidFill>
                  <a:srgbClr val="595959"/>
                </a:solidFill>
              </a:rPr>
              <a:t> 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차트 외의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영역을 한번 클릭하면 데이터 입력 시트가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  <a:endParaRPr kumimoji="1" lang="en-US" altLang="ko-KR" sz="1000" b="1" dirty="0">
              <a:solidFill>
                <a:srgbClr val="595959"/>
              </a:solidFill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658481" y="1404856"/>
            <a:ext cx="2864052" cy="2334382"/>
            <a:chOff x="303076" y="2176807"/>
            <a:chExt cx="3457386" cy="277895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 cstate="print"/>
            <a:srcRect l="32532" t="21465" r="41275" b="41737"/>
            <a:stretch/>
          </p:blipFill>
          <p:spPr>
            <a:xfrm>
              <a:off x="303076" y="2176807"/>
              <a:ext cx="3457386" cy="2778955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011724" y="2594687"/>
              <a:ext cx="299020" cy="876727"/>
            </a:xfrm>
            <a:prstGeom prst="rect">
              <a:avLst/>
            </a:prstGeom>
            <a:solidFill>
              <a:srgbClr val="6361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70939" y="2885347"/>
            <a:ext cx="3107845" cy="832473"/>
          </a:xfrm>
          <a:prstGeom prst="rect">
            <a:avLst/>
          </a:prstGeom>
          <a:noFill/>
          <a:ln w="28575">
            <a:solidFill>
              <a:srgbClr val="299FA5"/>
            </a:solidFill>
            <a:miter lim="800000"/>
            <a:headEnd/>
            <a:tailEnd/>
          </a:ln>
        </p:spPr>
      </p:pic>
      <p:sp>
        <p:nvSpPr>
          <p:cNvPr id="50" name="모서리가 둥근 직사각형 49"/>
          <p:cNvSpPr/>
          <p:nvPr/>
        </p:nvSpPr>
        <p:spPr bwMode="auto">
          <a:xfrm>
            <a:off x="652322" y="1361097"/>
            <a:ext cx="2870210" cy="331791"/>
          </a:xfrm>
          <a:prstGeom prst="roundRect">
            <a:avLst/>
          </a:prstGeom>
          <a:solidFill>
            <a:srgbClr val="299FA5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759493" y="1373104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2010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0464" y="2780960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19"/>
          <p:cNvGrpSpPr/>
          <p:nvPr/>
        </p:nvGrpSpPr>
        <p:grpSpPr>
          <a:xfrm>
            <a:off x="4457198" y="1404642"/>
            <a:ext cx="2698381" cy="1031137"/>
            <a:chOff x="1862130" y="2081928"/>
            <a:chExt cx="2698381" cy="1031137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82968" b="86767"/>
            <a:stretch/>
          </p:blipFill>
          <p:spPr bwMode="auto">
            <a:xfrm>
              <a:off x="1866372" y="2100612"/>
              <a:ext cx="2673236" cy="100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862130" y="2081928"/>
              <a:ext cx="2698381" cy="10311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490" t="4871" r="85857" b="86767"/>
            <a:stretch/>
          </p:blipFill>
          <p:spPr bwMode="auto">
            <a:xfrm>
              <a:off x="3686175" y="2466975"/>
              <a:ext cx="416484" cy="638194"/>
            </a:xfrm>
            <a:prstGeom prst="rect">
              <a:avLst/>
            </a:prstGeom>
            <a:noFill/>
            <a:ln w="28575">
              <a:solidFill>
                <a:srgbClr val="299FA5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6109540" y="1583935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549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Untitled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" y="0"/>
            <a:ext cx="9142571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465712" y="2940840"/>
            <a:ext cx="4212468" cy="976321"/>
            <a:chOff x="2735796" y="2996952"/>
            <a:chExt cx="4212468" cy="976321"/>
          </a:xfrm>
        </p:grpSpPr>
        <p:sp>
          <p:nvSpPr>
            <p:cNvPr id="4" name="TextBox 18"/>
            <p:cNvSpPr txBox="1"/>
            <p:nvPr/>
          </p:nvSpPr>
          <p:spPr>
            <a:xfrm>
              <a:off x="2735796" y="2996952"/>
              <a:ext cx="4212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1661 - 7897</a:t>
              </a:r>
              <a:endPara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5" name="TextBox 19"/>
            <p:cNvSpPr txBox="1"/>
            <p:nvPr/>
          </p:nvSpPr>
          <p:spPr>
            <a:xfrm>
              <a:off x="2897814" y="3665496"/>
              <a:ext cx="3888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명조" pitchFamily="18" charset="-127"/>
                  <a:ea typeface="HY견명조" pitchFamily="18" charset="-127"/>
                </a:rPr>
                <a:t>프레젠테이션</a:t>
              </a:r>
              <a:r>
                <a:rPr lang="ko-KR" altLang="en-US" sz="1400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명조" pitchFamily="18" charset="-127"/>
                  <a:ea typeface="HY견명조" pitchFamily="18" charset="-127"/>
                </a:rPr>
                <a:t>  주문 제작 </a:t>
              </a:r>
              <a:r>
                <a:rPr lang="en-US" altLang="ko-KR" sz="1400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명조" pitchFamily="18" charset="-127"/>
                  <a:ea typeface="HY견명조" pitchFamily="18" charset="-127"/>
                </a:rPr>
                <a:t>PT MANAGER</a:t>
              </a:r>
              <a:endPara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6" name="TextBox 20"/>
          <p:cNvSpPr txBox="1"/>
          <p:nvPr/>
        </p:nvSpPr>
        <p:spPr>
          <a:xfrm rot="19546275">
            <a:off x="20449" y="1524426"/>
            <a:ext cx="2921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시간 </a:t>
            </a:r>
            <a:r>
              <a:rPr lang="en-US" altLang="ko-KR" sz="1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500" dirty="0" smtClean="0">
                <a:solidFill>
                  <a:srgbClr val="FF93B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Time</a:t>
            </a:r>
            <a:endParaRPr lang="ko-KR" altLang="en-US" sz="1500" dirty="0">
              <a:solidFill>
                <a:srgbClr val="FF93B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21"/>
          <p:cNvSpPr txBox="1"/>
          <p:nvPr/>
        </p:nvSpPr>
        <p:spPr>
          <a:xfrm rot="19542970">
            <a:off x="657098" y="1528331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비용 </a:t>
            </a:r>
            <a:r>
              <a:rPr lang="en-US" altLang="ko-KR" sz="1500" dirty="0" smtClean="0">
                <a:solidFill>
                  <a:srgbClr val="71C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Expense</a:t>
            </a:r>
            <a:endParaRPr lang="ko-KR" altLang="en-US" sz="1500" dirty="0">
              <a:solidFill>
                <a:srgbClr val="71C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22"/>
          <p:cNvSpPr txBox="1"/>
          <p:nvPr/>
        </p:nvSpPr>
        <p:spPr>
          <a:xfrm rot="19559217">
            <a:off x="-62065" y="2824338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경쟁력 </a:t>
            </a:r>
            <a:r>
              <a:rPr lang="en-US" altLang="ko-KR" sz="1500" dirty="0">
                <a:solidFill>
                  <a:srgbClr val="A2E8A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1500" dirty="0" smtClean="0">
                <a:solidFill>
                  <a:srgbClr val="A2E8A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ompetitiveness</a:t>
            </a:r>
            <a:endParaRPr lang="ko-KR" altLang="en-US" sz="1500" dirty="0">
              <a:solidFill>
                <a:srgbClr val="A2E8A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23"/>
          <p:cNvSpPr txBox="1"/>
          <p:nvPr/>
        </p:nvSpPr>
        <p:spPr>
          <a:xfrm rot="19535436">
            <a:off x="3743443" y="4694004"/>
            <a:ext cx="5810728" cy="444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Presentation Success Partner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33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How do I </a:t>
            </a:r>
            <a:r>
              <a:rPr lang="en-US" altLang="ko-KR" sz="2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Open a PowerPoint presentation and  [File] &gt; [Print] and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Select a [color].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the [Group] goes to the diagrams,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right-click the mouse and choose the [Ungroup]. Ungroup Diagram of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position change.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Applied to page objects have a transparency of the object from being damaged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the output occurs.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 this case, transparency is applied to select the object, right-click your file,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or PNG, EMF files and [Save picture] choose.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[Insert]&gt;[Picture]&gt;[Picture files] and replace the object transparency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is applied to solve your problem, then you can print.</a:t>
            </a:r>
          </a:p>
          <a:p>
            <a:pPr>
              <a:buNone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374957"/>
            <a:ext cx="727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7D5D33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b="1" i="1" dirty="0">
                <a:solidFill>
                  <a:srgbClr val="7D5D33"/>
                </a:solidFill>
                <a:latin typeface="Arial" pitchFamily="34" charset="0"/>
                <a:cs typeface="Arial" pitchFamily="34" charset="0"/>
              </a:rPr>
              <a:t>Your wishes for the successful presentation</a:t>
            </a:r>
            <a:r>
              <a:rPr lang="en-US" altLang="ko-KR" b="1" i="1" dirty="0" smtClean="0">
                <a:solidFill>
                  <a:srgbClr val="7D5D33"/>
                </a:solidFill>
                <a:latin typeface="Arial" pitchFamily="34" charset="0"/>
                <a:cs typeface="Arial" pitchFamily="34" charset="0"/>
              </a:rPr>
              <a:t>.”</a:t>
            </a:r>
            <a:endParaRPr lang="ko-KR" altLang="ko-KR" dirty="0">
              <a:solidFill>
                <a:srgbClr val="7D5D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1907704" y="1688809"/>
            <a:ext cx="5688632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1648249" y="1479993"/>
            <a:ext cx="1019921" cy="1019921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39224" y="1581321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879537" y="1772063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03"/>
          <p:cNvSpPr txBox="1">
            <a:spLocks noChangeArrowheads="1"/>
          </p:cNvSpPr>
          <p:nvPr/>
        </p:nvSpPr>
        <p:spPr>
          <a:xfrm>
            <a:off x="2699792" y="1755669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07704" y="2840937"/>
            <a:ext cx="5688632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눈물 방울 89"/>
          <p:cNvSpPr/>
          <p:nvPr/>
        </p:nvSpPr>
        <p:spPr>
          <a:xfrm rot="2700000">
            <a:off x="1648249" y="2632121"/>
            <a:ext cx="1019921" cy="1019921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739224" y="2733449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879537" y="2924191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303"/>
          <p:cNvSpPr txBox="1">
            <a:spLocks noChangeArrowheads="1"/>
          </p:cNvSpPr>
          <p:nvPr/>
        </p:nvSpPr>
        <p:spPr>
          <a:xfrm>
            <a:off x="2699792" y="2907797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07704" y="3969426"/>
            <a:ext cx="5688632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눈물 방울 94"/>
          <p:cNvSpPr/>
          <p:nvPr/>
        </p:nvSpPr>
        <p:spPr>
          <a:xfrm rot="2700000">
            <a:off x="1648249" y="3760610"/>
            <a:ext cx="1019921" cy="1019921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739224" y="3861938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879537" y="4052680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303"/>
          <p:cNvSpPr txBox="1">
            <a:spLocks noChangeArrowheads="1"/>
          </p:cNvSpPr>
          <p:nvPr/>
        </p:nvSpPr>
        <p:spPr>
          <a:xfrm>
            <a:off x="2699792" y="4036286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704" y="5126716"/>
            <a:ext cx="5688632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눈물 방울 99"/>
          <p:cNvSpPr/>
          <p:nvPr/>
        </p:nvSpPr>
        <p:spPr>
          <a:xfrm rot="2700000">
            <a:off x="1648249" y="4917900"/>
            <a:ext cx="1019921" cy="1019921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739224" y="5019228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879537" y="5209970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303"/>
          <p:cNvSpPr txBox="1">
            <a:spLocks noChangeArrowheads="1"/>
          </p:cNvSpPr>
          <p:nvPr/>
        </p:nvSpPr>
        <p:spPr>
          <a:xfrm>
            <a:off x="2699792" y="5193576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>
            <a:off x="1576747" y="4584771"/>
            <a:ext cx="4403" cy="10220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86647" y="4584771"/>
            <a:ext cx="4403" cy="10220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606072" y="4584771"/>
            <a:ext cx="4403" cy="10220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119797" y="2377917"/>
            <a:ext cx="4403" cy="10220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139222" y="2377917"/>
            <a:ext cx="4403" cy="10220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 rot="19453573">
            <a:off x="873588" y="3433147"/>
            <a:ext cx="2875386" cy="105430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 rot="2146427" flipH="1">
            <a:off x="2408374" y="3433149"/>
            <a:ext cx="2875387" cy="105430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19453573">
            <a:off x="3882986" y="3433147"/>
            <a:ext cx="2875386" cy="1054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2146427" flipH="1">
            <a:off x="5417772" y="3433149"/>
            <a:ext cx="2875387" cy="105430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044951" y="3954384"/>
            <a:ext cx="1080120" cy="108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79737" y="2888940"/>
            <a:ext cx="1080120" cy="10801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80112" y="2888940"/>
            <a:ext cx="1080120" cy="10801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64376" y="3954384"/>
            <a:ext cx="1080120" cy="10801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064751" y="3954384"/>
            <a:ext cx="1080120" cy="10801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76647" y="5658680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3667497" y="5658680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629772" y="5658680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2219697" y="1489244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5253108" y="1489244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 35"/>
          <p:cNvSpPr/>
          <p:nvPr/>
        </p:nvSpPr>
        <p:spPr>
          <a:xfrm rot="5400000">
            <a:off x="2498219" y="1836973"/>
            <a:ext cx="4119860" cy="4119860"/>
          </a:xfrm>
          <a:custGeom>
            <a:avLst/>
            <a:gdLst>
              <a:gd name="connsiteX0" fmla="*/ 763786 w 4119860"/>
              <a:gd name="connsiteY0" fmla="*/ 2059930 h 4119860"/>
              <a:gd name="connsiteX1" fmla="*/ 2059930 w 4119860"/>
              <a:gd name="connsiteY1" fmla="*/ 3356074 h 4119860"/>
              <a:gd name="connsiteX2" fmla="*/ 3356074 w 4119860"/>
              <a:gd name="connsiteY2" fmla="*/ 2059930 h 4119860"/>
              <a:gd name="connsiteX3" fmla="*/ 2059930 w 4119860"/>
              <a:gd name="connsiteY3" fmla="*/ 763786 h 4119860"/>
              <a:gd name="connsiteX4" fmla="*/ 763786 w 4119860"/>
              <a:gd name="connsiteY4" fmla="*/ 2059930 h 4119860"/>
              <a:gd name="connsiteX5" fmla="*/ 0 w 4119860"/>
              <a:gd name="connsiteY5" fmla="*/ 3411742 h 4119860"/>
              <a:gd name="connsiteX6" fmla="*/ 5689 w 4119860"/>
              <a:gd name="connsiteY6" fmla="*/ 3321554 h 4119860"/>
              <a:gd name="connsiteX7" fmla="*/ 12881 w 4119860"/>
              <a:gd name="connsiteY7" fmla="*/ 3283966 h 4119860"/>
              <a:gd name="connsiteX8" fmla="*/ 14386 w 4119860"/>
              <a:gd name="connsiteY8" fmla="*/ 3269032 h 4119860"/>
              <a:gd name="connsiteX9" fmla="*/ 17911 w 4119860"/>
              <a:gd name="connsiteY9" fmla="*/ 3257678 h 4119860"/>
              <a:gd name="connsiteX10" fmla="*/ 22293 w 4119860"/>
              <a:gd name="connsiteY10" fmla="*/ 3234772 h 4119860"/>
              <a:gd name="connsiteX11" fmla="*/ 49117 w 4119860"/>
              <a:gd name="connsiteY11" fmla="*/ 3152093 h 4119860"/>
              <a:gd name="connsiteX12" fmla="*/ 53802 w 4119860"/>
              <a:gd name="connsiteY12" fmla="*/ 3142055 h 4119860"/>
              <a:gd name="connsiteX13" fmla="*/ 55647 w 4119860"/>
              <a:gd name="connsiteY13" fmla="*/ 3136111 h 4119860"/>
              <a:gd name="connsiteX14" fmla="*/ 62277 w 4119860"/>
              <a:gd name="connsiteY14" fmla="*/ 3123897 h 4119860"/>
              <a:gd name="connsiteX15" fmla="*/ 85466 w 4119860"/>
              <a:gd name="connsiteY15" fmla="*/ 3074211 h 4119860"/>
              <a:gd name="connsiteX16" fmla="*/ 114475 w 4119860"/>
              <a:gd name="connsiteY16" fmla="*/ 3027730 h 4119860"/>
              <a:gd name="connsiteX17" fmla="*/ 120935 w 4119860"/>
              <a:gd name="connsiteY17" fmla="*/ 3015827 h 4119860"/>
              <a:gd name="connsiteX18" fmla="*/ 124909 w 4119860"/>
              <a:gd name="connsiteY18" fmla="*/ 3011011 h 4119860"/>
              <a:gd name="connsiteX19" fmla="*/ 130644 w 4119860"/>
              <a:gd name="connsiteY19" fmla="*/ 3001821 h 4119860"/>
              <a:gd name="connsiteX20" fmla="*/ 183956 w 4119860"/>
              <a:gd name="connsiteY20" fmla="*/ 2935619 h 4119860"/>
              <a:gd name="connsiteX21" fmla="*/ 200194 w 4119860"/>
              <a:gd name="connsiteY21" fmla="*/ 2919764 h 4119860"/>
              <a:gd name="connsiteX22" fmla="*/ 207403 w 4119860"/>
              <a:gd name="connsiteY22" fmla="*/ 2911027 h 4119860"/>
              <a:gd name="connsiteX23" fmla="*/ 218623 w 4119860"/>
              <a:gd name="connsiteY23" fmla="*/ 2901770 h 4119860"/>
              <a:gd name="connsiteX24" fmla="*/ 244707 w 4119860"/>
              <a:gd name="connsiteY24" fmla="*/ 2876300 h 4119860"/>
              <a:gd name="connsiteX25" fmla="*/ 312202 w 4119860"/>
              <a:gd name="connsiteY25" fmla="*/ 2824559 h 4119860"/>
              <a:gd name="connsiteX26" fmla="*/ 395473 w 4119860"/>
              <a:gd name="connsiteY26" fmla="*/ 2779361 h 4119860"/>
              <a:gd name="connsiteX27" fmla="*/ 437824 w 4119860"/>
              <a:gd name="connsiteY27" fmla="*/ 2688287 h 4119860"/>
              <a:gd name="connsiteX28" fmla="*/ 537678 w 4119860"/>
              <a:gd name="connsiteY28" fmla="*/ 2059931 h 4119860"/>
              <a:gd name="connsiteX29" fmla="*/ 437824 w 4119860"/>
              <a:gd name="connsiteY29" fmla="*/ 1431574 h 4119860"/>
              <a:gd name="connsiteX30" fmla="*/ 395473 w 4119860"/>
              <a:gd name="connsiteY30" fmla="*/ 1340499 h 4119860"/>
              <a:gd name="connsiteX31" fmla="*/ 312202 w 4119860"/>
              <a:gd name="connsiteY31" fmla="*/ 1295301 h 4119860"/>
              <a:gd name="connsiteX32" fmla="*/ 244707 w 4119860"/>
              <a:gd name="connsiteY32" fmla="*/ 1243560 h 4119860"/>
              <a:gd name="connsiteX33" fmla="*/ 218621 w 4119860"/>
              <a:gd name="connsiteY33" fmla="*/ 1218089 h 4119860"/>
              <a:gd name="connsiteX34" fmla="*/ 207403 w 4119860"/>
              <a:gd name="connsiteY34" fmla="*/ 1208833 h 4119860"/>
              <a:gd name="connsiteX35" fmla="*/ 200196 w 4119860"/>
              <a:gd name="connsiteY35" fmla="*/ 1200098 h 4119860"/>
              <a:gd name="connsiteX36" fmla="*/ 183956 w 4119860"/>
              <a:gd name="connsiteY36" fmla="*/ 1184241 h 4119860"/>
              <a:gd name="connsiteX37" fmla="*/ 130644 w 4119860"/>
              <a:gd name="connsiteY37" fmla="*/ 1118039 h 4119860"/>
              <a:gd name="connsiteX38" fmla="*/ 124908 w 4119860"/>
              <a:gd name="connsiteY38" fmla="*/ 1108849 h 4119860"/>
              <a:gd name="connsiteX39" fmla="*/ 120935 w 4119860"/>
              <a:gd name="connsiteY39" fmla="*/ 1104034 h 4119860"/>
              <a:gd name="connsiteX40" fmla="*/ 114476 w 4119860"/>
              <a:gd name="connsiteY40" fmla="*/ 1092132 h 4119860"/>
              <a:gd name="connsiteX41" fmla="*/ 85466 w 4119860"/>
              <a:gd name="connsiteY41" fmla="*/ 1045650 h 4119860"/>
              <a:gd name="connsiteX42" fmla="*/ 62276 w 4119860"/>
              <a:gd name="connsiteY42" fmla="*/ 995963 h 4119860"/>
              <a:gd name="connsiteX43" fmla="*/ 55647 w 4119860"/>
              <a:gd name="connsiteY43" fmla="*/ 983750 h 4119860"/>
              <a:gd name="connsiteX44" fmla="*/ 53802 w 4119860"/>
              <a:gd name="connsiteY44" fmla="*/ 977806 h 4119860"/>
              <a:gd name="connsiteX45" fmla="*/ 49117 w 4119860"/>
              <a:gd name="connsiteY45" fmla="*/ 967768 h 4119860"/>
              <a:gd name="connsiteX46" fmla="*/ 22293 w 4119860"/>
              <a:gd name="connsiteY46" fmla="*/ 885088 h 4119860"/>
              <a:gd name="connsiteX47" fmla="*/ 17911 w 4119860"/>
              <a:gd name="connsiteY47" fmla="*/ 862182 h 4119860"/>
              <a:gd name="connsiteX48" fmla="*/ 14386 w 4119860"/>
              <a:gd name="connsiteY48" fmla="*/ 850829 h 4119860"/>
              <a:gd name="connsiteX49" fmla="*/ 12881 w 4119860"/>
              <a:gd name="connsiteY49" fmla="*/ 835894 h 4119860"/>
              <a:gd name="connsiteX50" fmla="*/ 5689 w 4119860"/>
              <a:gd name="connsiteY50" fmla="*/ 798307 h 4119860"/>
              <a:gd name="connsiteX51" fmla="*/ 0 w 4119860"/>
              <a:gd name="connsiteY51" fmla="*/ 708118 h 4119860"/>
              <a:gd name="connsiteX52" fmla="*/ 207403 w 4119860"/>
              <a:gd name="connsiteY52" fmla="*/ 207403 h 4119860"/>
              <a:gd name="connsiteX53" fmla="*/ 708118 w 4119860"/>
              <a:gd name="connsiteY53" fmla="*/ 0 h 4119860"/>
              <a:gd name="connsiteX54" fmla="*/ 798307 w 4119860"/>
              <a:gd name="connsiteY54" fmla="*/ 5689 h 4119860"/>
              <a:gd name="connsiteX55" fmla="*/ 835894 w 4119860"/>
              <a:gd name="connsiteY55" fmla="*/ 12881 h 4119860"/>
              <a:gd name="connsiteX56" fmla="*/ 850828 w 4119860"/>
              <a:gd name="connsiteY56" fmla="*/ 14387 h 4119860"/>
              <a:gd name="connsiteX57" fmla="*/ 862181 w 4119860"/>
              <a:gd name="connsiteY57" fmla="*/ 17911 h 4119860"/>
              <a:gd name="connsiteX58" fmla="*/ 885088 w 4119860"/>
              <a:gd name="connsiteY58" fmla="*/ 22294 h 4119860"/>
              <a:gd name="connsiteX59" fmla="*/ 967767 w 4119860"/>
              <a:gd name="connsiteY59" fmla="*/ 49118 h 4119860"/>
              <a:gd name="connsiteX60" fmla="*/ 977805 w 4119860"/>
              <a:gd name="connsiteY60" fmla="*/ 53803 h 4119860"/>
              <a:gd name="connsiteX61" fmla="*/ 983749 w 4119860"/>
              <a:gd name="connsiteY61" fmla="*/ 55648 h 4119860"/>
              <a:gd name="connsiteX62" fmla="*/ 995962 w 4119860"/>
              <a:gd name="connsiteY62" fmla="*/ 62277 h 4119860"/>
              <a:gd name="connsiteX63" fmla="*/ 1045649 w 4119860"/>
              <a:gd name="connsiteY63" fmla="*/ 85466 h 4119860"/>
              <a:gd name="connsiteX64" fmla="*/ 1092131 w 4119860"/>
              <a:gd name="connsiteY64" fmla="*/ 114476 h 4119860"/>
              <a:gd name="connsiteX65" fmla="*/ 1104033 w 4119860"/>
              <a:gd name="connsiteY65" fmla="*/ 120936 h 4119860"/>
              <a:gd name="connsiteX66" fmla="*/ 1108849 w 4119860"/>
              <a:gd name="connsiteY66" fmla="*/ 124909 h 4119860"/>
              <a:gd name="connsiteX67" fmla="*/ 1118039 w 4119860"/>
              <a:gd name="connsiteY67" fmla="*/ 130644 h 4119860"/>
              <a:gd name="connsiteX68" fmla="*/ 1184241 w 4119860"/>
              <a:gd name="connsiteY68" fmla="*/ 183957 h 4119860"/>
              <a:gd name="connsiteX69" fmla="*/ 1200097 w 4119860"/>
              <a:gd name="connsiteY69" fmla="*/ 200196 h 4119860"/>
              <a:gd name="connsiteX70" fmla="*/ 1208833 w 4119860"/>
              <a:gd name="connsiteY70" fmla="*/ 207403 h 4119860"/>
              <a:gd name="connsiteX71" fmla="*/ 1218089 w 4119860"/>
              <a:gd name="connsiteY71" fmla="*/ 218622 h 4119860"/>
              <a:gd name="connsiteX72" fmla="*/ 1243560 w 4119860"/>
              <a:gd name="connsiteY72" fmla="*/ 244708 h 4119860"/>
              <a:gd name="connsiteX73" fmla="*/ 1295301 w 4119860"/>
              <a:gd name="connsiteY73" fmla="*/ 312203 h 4119860"/>
              <a:gd name="connsiteX74" fmla="*/ 1340499 w 4119860"/>
              <a:gd name="connsiteY74" fmla="*/ 395474 h 4119860"/>
              <a:gd name="connsiteX75" fmla="*/ 1431573 w 4119860"/>
              <a:gd name="connsiteY75" fmla="*/ 437825 h 4119860"/>
              <a:gd name="connsiteX76" fmla="*/ 2059930 w 4119860"/>
              <a:gd name="connsiteY76" fmla="*/ 537680 h 4119860"/>
              <a:gd name="connsiteX77" fmla="*/ 2688287 w 4119860"/>
              <a:gd name="connsiteY77" fmla="*/ 437825 h 4119860"/>
              <a:gd name="connsiteX78" fmla="*/ 2768595 w 4119860"/>
              <a:gd name="connsiteY78" fmla="*/ 400481 h 4119860"/>
              <a:gd name="connsiteX79" fmla="*/ 2816511 w 4119860"/>
              <a:gd name="connsiteY79" fmla="*/ 312203 h 4119860"/>
              <a:gd name="connsiteX80" fmla="*/ 3128062 w 4119860"/>
              <a:gd name="connsiteY80" fmla="*/ 55648 h 4119860"/>
              <a:gd name="connsiteX81" fmla="*/ 3218417 w 4119860"/>
              <a:gd name="connsiteY81" fmla="*/ 27600 h 4119860"/>
              <a:gd name="connsiteX82" fmla="*/ 3234772 w 4119860"/>
              <a:gd name="connsiteY82" fmla="*/ 22294 h 4119860"/>
              <a:gd name="connsiteX83" fmla="*/ 3236697 w 4119860"/>
              <a:gd name="connsiteY83" fmla="*/ 21925 h 4119860"/>
              <a:gd name="connsiteX84" fmla="*/ 3260983 w 4119860"/>
              <a:gd name="connsiteY84" fmla="*/ 14387 h 4119860"/>
              <a:gd name="connsiteX85" fmla="*/ 3292930 w 4119860"/>
              <a:gd name="connsiteY85" fmla="*/ 11166 h 4119860"/>
              <a:gd name="connsiteX86" fmla="*/ 3321554 w 4119860"/>
              <a:gd name="connsiteY86" fmla="*/ 5689 h 4119860"/>
              <a:gd name="connsiteX87" fmla="*/ 3390235 w 4119860"/>
              <a:gd name="connsiteY87" fmla="*/ 1357 h 4119860"/>
              <a:gd name="connsiteX88" fmla="*/ 3403693 w 4119860"/>
              <a:gd name="connsiteY88" fmla="*/ 0 h 4119860"/>
              <a:gd name="connsiteX89" fmla="*/ 3406791 w 4119860"/>
              <a:gd name="connsiteY89" fmla="*/ 313 h 4119860"/>
              <a:gd name="connsiteX90" fmla="*/ 3411742 w 4119860"/>
              <a:gd name="connsiteY90" fmla="*/ 0 h 4119860"/>
              <a:gd name="connsiteX91" fmla="*/ 4119860 w 4119860"/>
              <a:gd name="connsiteY91" fmla="*/ 708118 h 4119860"/>
              <a:gd name="connsiteX92" fmla="*/ 3807657 w 4119860"/>
              <a:gd name="connsiteY92" fmla="*/ 1295301 h 4119860"/>
              <a:gd name="connsiteX93" fmla="*/ 3713620 w 4119860"/>
              <a:gd name="connsiteY93" fmla="*/ 1346342 h 4119860"/>
              <a:gd name="connsiteX94" fmla="*/ 3673987 w 4119860"/>
              <a:gd name="connsiteY94" fmla="*/ 1431574 h 4119860"/>
              <a:gd name="connsiteX95" fmla="*/ 3574132 w 4119860"/>
              <a:gd name="connsiteY95" fmla="*/ 2059931 h 4119860"/>
              <a:gd name="connsiteX96" fmla="*/ 3673987 w 4119860"/>
              <a:gd name="connsiteY96" fmla="*/ 2688287 h 4119860"/>
              <a:gd name="connsiteX97" fmla="*/ 3713620 w 4119860"/>
              <a:gd name="connsiteY97" fmla="*/ 2773518 h 4119860"/>
              <a:gd name="connsiteX98" fmla="*/ 3807657 w 4119860"/>
              <a:gd name="connsiteY98" fmla="*/ 2824560 h 4119860"/>
              <a:gd name="connsiteX99" fmla="*/ 4119860 w 4119860"/>
              <a:gd name="connsiteY99" fmla="*/ 3411742 h 4119860"/>
              <a:gd name="connsiteX100" fmla="*/ 3411742 w 4119860"/>
              <a:gd name="connsiteY100" fmla="*/ 4119860 h 4119860"/>
              <a:gd name="connsiteX101" fmla="*/ 3406791 w 4119860"/>
              <a:gd name="connsiteY101" fmla="*/ 4119548 h 4119860"/>
              <a:gd name="connsiteX102" fmla="*/ 3403693 w 4119860"/>
              <a:gd name="connsiteY102" fmla="*/ 4119860 h 4119860"/>
              <a:gd name="connsiteX103" fmla="*/ 3390235 w 4119860"/>
              <a:gd name="connsiteY103" fmla="*/ 4118503 h 4119860"/>
              <a:gd name="connsiteX104" fmla="*/ 3321554 w 4119860"/>
              <a:gd name="connsiteY104" fmla="*/ 4114171 h 4119860"/>
              <a:gd name="connsiteX105" fmla="*/ 3292930 w 4119860"/>
              <a:gd name="connsiteY105" fmla="*/ 4108694 h 4119860"/>
              <a:gd name="connsiteX106" fmla="*/ 3260983 w 4119860"/>
              <a:gd name="connsiteY106" fmla="*/ 4105474 h 4119860"/>
              <a:gd name="connsiteX107" fmla="*/ 3236697 w 4119860"/>
              <a:gd name="connsiteY107" fmla="*/ 4097935 h 4119860"/>
              <a:gd name="connsiteX108" fmla="*/ 3234772 w 4119860"/>
              <a:gd name="connsiteY108" fmla="*/ 4097567 h 4119860"/>
              <a:gd name="connsiteX109" fmla="*/ 3218419 w 4119860"/>
              <a:gd name="connsiteY109" fmla="*/ 4092261 h 4119860"/>
              <a:gd name="connsiteX110" fmla="*/ 3128062 w 4119860"/>
              <a:gd name="connsiteY110" fmla="*/ 4064213 h 4119860"/>
              <a:gd name="connsiteX111" fmla="*/ 2816511 w 4119860"/>
              <a:gd name="connsiteY111" fmla="*/ 3807657 h 4119860"/>
              <a:gd name="connsiteX112" fmla="*/ 2768596 w 4119860"/>
              <a:gd name="connsiteY112" fmla="*/ 3719380 h 4119860"/>
              <a:gd name="connsiteX113" fmla="*/ 2688287 w 4119860"/>
              <a:gd name="connsiteY113" fmla="*/ 3682036 h 4119860"/>
              <a:gd name="connsiteX114" fmla="*/ 2059930 w 4119860"/>
              <a:gd name="connsiteY114" fmla="*/ 3582182 h 4119860"/>
              <a:gd name="connsiteX115" fmla="*/ 1431573 w 4119860"/>
              <a:gd name="connsiteY115" fmla="*/ 3682036 h 4119860"/>
              <a:gd name="connsiteX116" fmla="*/ 1340499 w 4119860"/>
              <a:gd name="connsiteY116" fmla="*/ 3724387 h 4119860"/>
              <a:gd name="connsiteX117" fmla="*/ 1295301 w 4119860"/>
              <a:gd name="connsiteY117" fmla="*/ 3807658 h 4119860"/>
              <a:gd name="connsiteX118" fmla="*/ 1243560 w 4119860"/>
              <a:gd name="connsiteY118" fmla="*/ 3875153 h 4119860"/>
              <a:gd name="connsiteX119" fmla="*/ 1218089 w 4119860"/>
              <a:gd name="connsiteY119" fmla="*/ 3901238 h 4119860"/>
              <a:gd name="connsiteX120" fmla="*/ 1208833 w 4119860"/>
              <a:gd name="connsiteY120" fmla="*/ 3912457 h 4119860"/>
              <a:gd name="connsiteX121" fmla="*/ 1200097 w 4119860"/>
              <a:gd name="connsiteY121" fmla="*/ 3919664 h 4119860"/>
              <a:gd name="connsiteX122" fmla="*/ 1184241 w 4119860"/>
              <a:gd name="connsiteY122" fmla="*/ 3935904 h 4119860"/>
              <a:gd name="connsiteX123" fmla="*/ 1118039 w 4119860"/>
              <a:gd name="connsiteY123" fmla="*/ 3989216 h 4119860"/>
              <a:gd name="connsiteX124" fmla="*/ 1108848 w 4119860"/>
              <a:gd name="connsiteY124" fmla="*/ 3994952 h 4119860"/>
              <a:gd name="connsiteX125" fmla="*/ 1104033 w 4119860"/>
              <a:gd name="connsiteY125" fmla="*/ 3998924 h 4119860"/>
              <a:gd name="connsiteX126" fmla="*/ 1092132 w 4119860"/>
              <a:gd name="connsiteY126" fmla="*/ 4005384 h 4119860"/>
              <a:gd name="connsiteX127" fmla="*/ 1045649 w 4119860"/>
              <a:gd name="connsiteY127" fmla="*/ 4034394 h 4119860"/>
              <a:gd name="connsiteX128" fmla="*/ 995962 w 4119860"/>
              <a:gd name="connsiteY128" fmla="*/ 4057584 h 4119860"/>
              <a:gd name="connsiteX129" fmla="*/ 983749 w 4119860"/>
              <a:gd name="connsiteY129" fmla="*/ 4064213 h 4119860"/>
              <a:gd name="connsiteX130" fmla="*/ 977805 w 4119860"/>
              <a:gd name="connsiteY130" fmla="*/ 4066058 h 4119860"/>
              <a:gd name="connsiteX131" fmla="*/ 967767 w 4119860"/>
              <a:gd name="connsiteY131" fmla="*/ 4070743 h 4119860"/>
              <a:gd name="connsiteX132" fmla="*/ 885088 w 4119860"/>
              <a:gd name="connsiteY132" fmla="*/ 4097567 h 4119860"/>
              <a:gd name="connsiteX133" fmla="*/ 862181 w 4119860"/>
              <a:gd name="connsiteY133" fmla="*/ 4101949 h 4119860"/>
              <a:gd name="connsiteX134" fmla="*/ 850828 w 4119860"/>
              <a:gd name="connsiteY134" fmla="*/ 4105474 h 4119860"/>
              <a:gd name="connsiteX135" fmla="*/ 835894 w 4119860"/>
              <a:gd name="connsiteY135" fmla="*/ 4106979 h 4119860"/>
              <a:gd name="connsiteX136" fmla="*/ 798307 w 4119860"/>
              <a:gd name="connsiteY136" fmla="*/ 4114171 h 4119860"/>
              <a:gd name="connsiteX137" fmla="*/ 708118 w 4119860"/>
              <a:gd name="connsiteY137" fmla="*/ 4119860 h 4119860"/>
              <a:gd name="connsiteX138" fmla="*/ 565408 w 4119860"/>
              <a:gd name="connsiteY138" fmla="*/ 4105474 h 4119860"/>
              <a:gd name="connsiteX139" fmla="*/ 489038 w 4119860"/>
              <a:gd name="connsiteY139" fmla="*/ 4081767 h 4119860"/>
              <a:gd name="connsiteX140" fmla="*/ 432487 w 4119860"/>
              <a:gd name="connsiteY140" fmla="*/ 4064213 h 4119860"/>
              <a:gd name="connsiteX141" fmla="*/ 0 w 4119860"/>
              <a:gd name="connsiteY141" fmla="*/ 3411742 h 411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119860" h="4119860">
                <a:moveTo>
                  <a:pt x="763786" y="2059930"/>
                </a:moveTo>
                <a:cubicBezTo>
                  <a:pt x="763786" y="2775771"/>
                  <a:pt x="1344089" y="3356074"/>
                  <a:pt x="2059930" y="3356074"/>
                </a:cubicBezTo>
                <a:cubicBezTo>
                  <a:pt x="2775771" y="3356074"/>
                  <a:pt x="3356074" y="2775771"/>
                  <a:pt x="3356074" y="2059930"/>
                </a:cubicBezTo>
                <a:cubicBezTo>
                  <a:pt x="3356074" y="1344089"/>
                  <a:pt x="2775771" y="763786"/>
                  <a:pt x="2059930" y="763786"/>
                </a:cubicBezTo>
                <a:cubicBezTo>
                  <a:pt x="1344089" y="763786"/>
                  <a:pt x="763786" y="1344089"/>
                  <a:pt x="763786" y="2059930"/>
                </a:cubicBezTo>
                <a:close/>
                <a:moveTo>
                  <a:pt x="0" y="3411742"/>
                </a:moveTo>
                <a:cubicBezTo>
                  <a:pt x="0" y="3381189"/>
                  <a:pt x="1935" y="3351087"/>
                  <a:pt x="5689" y="3321554"/>
                </a:cubicBezTo>
                <a:lnTo>
                  <a:pt x="12881" y="3283966"/>
                </a:lnTo>
                <a:lnTo>
                  <a:pt x="14386" y="3269032"/>
                </a:lnTo>
                <a:lnTo>
                  <a:pt x="17911" y="3257678"/>
                </a:lnTo>
                <a:lnTo>
                  <a:pt x="22293" y="3234772"/>
                </a:lnTo>
                <a:cubicBezTo>
                  <a:pt x="29570" y="3206490"/>
                  <a:pt x="38550" y="3178892"/>
                  <a:pt x="49117" y="3152093"/>
                </a:cubicBezTo>
                <a:lnTo>
                  <a:pt x="53802" y="3142055"/>
                </a:lnTo>
                <a:lnTo>
                  <a:pt x="55647" y="3136111"/>
                </a:lnTo>
                <a:lnTo>
                  <a:pt x="62277" y="3123897"/>
                </a:lnTo>
                <a:lnTo>
                  <a:pt x="85466" y="3074211"/>
                </a:lnTo>
                <a:lnTo>
                  <a:pt x="114475" y="3027730"/>
                </a:lnTo>
                <a:lnTo>
                  <a:pt x="120935" y="3015827"/>
                </a:lnTo>
                <a:lnTo>
                  <a:pt x="124909" y="3011011"/>
                </a:lnTo>
                <a:lnTo>
                  <a:pt x="130644" y="3001821"/>
                </a:lnTo>
                <a:cubicBezTo>
                  <a:pt x="147098" y="2978684"/>
                  <a:pt x="164907" y="2956578"/>
                  <a:pt x="183956" y="2935619"/>
                </a:cubicBezTo>
                <a:lnTo>
                  <a:pt x="200194" y="2919764"/>
                </a:lnTo>
                <a:lnTo>
                  <a:pt x="207403" y="2911027"/>
                </a:lnTo>
                <a:lnTo>
                  <a:pt x="218623" y="2901770"/>
                </a:lnTo>
                <a:lnTo>
                  <a:pt x="244707" y="2876300"/>
                </a:lnTo>
                <a:cubicBezTo>
                  <a:pt x="266120" y="2857752"/>
                  <a:pt x="288657" y="2840466"/>
                  <a:pt x="312202" y="2824559"/>
                </a:cubicBezTo>
                <a:lnTo>
                  <a:pt x="395473" y="2779361"/>
                </a:lnTo>
                <a:lnTo>
                  <a:pt x="437824" y="2688287"/>
                </a:lnTo>
                <a:cubicBezTo>
                  <a:pt x="499527" y="2527459"/>
                  <a:pt x="537678" y="2305292"/>
                  <a:pt x="537678" y="2059931"/>
                </a:cubicBezTo>
                <a:cubicBezTo>
                  <a:pt x="537678" y="1814569"/>
                  <a:pt x="499527" y="1592401"/>
                  <a:pt x="437824" y="1431574"/>
                </a:cubicBezTo>
                <a:lnTo>
                  <a:pt x="395473" y="1340499"/>
                </a:lnTo>
                <a:lnTo>
                  <a:pt x="312202" y="1295301"/>
                </a:lnTo>
                <a:cubicBezTo>
                  <a:pt x="288657" y="1279395"/>
                  <a:pt x="266120" y="1262109"/>
                  <a:pt x="244707" y="1243560"/>
                </a:cubicBezTo>
                <a:lnTo>
                  <a:pt x="218621" y="1218089"/>
                </a:lnTo>
                <a:lnTo>
                  <a:pt x="207403" y="1208833"/>
                </a:lnTo>
                <a:lnTo>
                  <a:pt x="200196" y="1200098"/>
                </a:lnTo>
                <a:lnTo>
                  <a:pt x="183956" y="1184241"/>
                </a:lnTo>
                <a:cubicBezTo>
                  <a:pt x="164907" y="1163282"/>
                  <a:pt x="147098" y="1141176"/>
                  <a:pt x="130644" y="1118039"/>
                </a:cubicBezTo>
                <a:lnTo>
                  <a:pt x="124908" y="1108849"/>
                </a:lnTo>
                <a:lnTo>
                  <a:pt x="120935" y="1104034"/>
                </a:lnTo>
                <a:lnTo>
                  <a:pt x="114476" y="1092132"/>
                </a:lnTo>
                <a:lnTo>
                  <a:pt x="85466" y="1045650"/>
                </a:lnTo>
                <a:lnTo>
                  <a:pt x="62276" y="995963"/>
                </a:lnTo>
                <a:lnTo>
                  <a:pt x="55647" y="983750"/>
                </a:lnTo>
                <a:lnTo>
                  <a:pt x="53802" y="977806"/>
                </a:lnTo>
                <a:lnTo>
                  <a:pt x="49117" y="967768"/>
                </a:lnTo>
                <a:cubicBezTo>
                  <a:pt x="38550" y="940969"/>
                  <a:pt x="29570" y="913370"/>
                  <a:pt x="22293" y="885088"/>
                </a:cubicBezTo>
                <a:lnTo>
                  <a:pt x="17911" y="862182"/>
                </a:lnTo>
                <a:lnTo>
                  <a:pt x="14386" y="850829"/>
                </a:lnTo>
                <a:lnTo>
                  <a:pt x="12881" y="835894"/>
                </a:lnTo>
                <a:lnTo>
                  <a:pt x="5689" y="798307"/>
                </a:lnTo>
                <a:cubicBezTo>
                  <a:pt x="1935" y="768773"/>
                  <a:pt x="0" y="738672"/>
                  <a:pt x="0" y="708118"/>
                </a:cubicBezTo>
                <a:cubicBezTo>
                  <a:pt x="0" y="512577"/>
                  <a:pt x="79259" y="335548"/>
                  <a:pt x="207403" y="207403"/>
                </a:cubicBezTo>
                <a:cubicBezTo>
                  <a:pt x="335547" y="79259"/>
                  <a:pt x="512577" y="0"/>
                  <a:pt x="708118" y="0"/>
                </a:cubicBezTo>
                <a:cubicBezTo>
                  <a:pt x="738672" y="0"/>
                  <a:pt x="768773" y="1935"/>
                  <a:pt x="798307" y="5689"/>
                </a:cubicBezTo>
                <a:lnTo>
                  <a:pt x="835894" y="12881"/>
                </a:lnTo>
                <a:lnTo>
                  <a:pt x="850828" y="14387"/>
                </a:lnTo>
                <a:lnTo>
                  <a:pt x="862181" y="17911"/>
                </a:lnTo>
                <a:lnTo>
                  <a:pt x="885088" y="22294"/>
                </a:lnTo>
                <a:cubicBezTo>
                  <a:pt x="913370" y="29570"/>
                  <a:pt x="940968" y="38550"/>
                  <a:pt x="967767" y="49118"/>
                </a:cubicBezTo>
                <a:lnTo>
                  <a:pt x="977805" y="53803"/>
                </a:lnTo>
                <a:lnTo>
                  <a:pt x="983749" y="55648"/>
                </a:lnTo>
                <a:lnTo>
                  <a:pt x="995962" y="62277"/>
                </a:lnTo>
                <a:lnTo>
                  <a:pt x="1045649" y="85466"/>
                </a:lnTo>
                <a:lnTo>
                  <a:pt x="1092131" y="114476"/>
                </a:lnTo>
                <a:lnTo>
                  <a:pt x="1104033" y="120936"/>
                </a:lnTo>
                <a:lnTo>
                  <a:pt x="1108849" y="124909"/>
                </a:lnTo>
                <a:lnTo>
                  <a:pt x="1118039" y="130644"/>
                </a:lnTo>
                <a:cubicBezTo>
                  <a:pt x="1141176" y="147098"/>
                  <a:pt x="1163282" y="164907"/>
                  <a:pt x="1184241" y="183957"/>
                </a:cubicBezTo>
                <a:lnTo>
                  <a:pt x="1200097" y="200196"/>
                </a:lnTo>
                <a:lnTo>
                  <a:pt x="1208833" y="207403"/>
                </a:lnTo>
                <a:lnTo>
                  <a:pt x="1218089" y="218622"/>
                </a:lnTo>
                <a:lnTo>
                  <a:pt x="1243560" y="244708"/>
                </a:lnTo>
                <a:cubicBezTo>
                  <a:pt x="1262108" y="266121"/>
                  <a:pt x="1279394" y="288658"/>
                  <a:pt x="1295301" y="312203"/>
                </a:cubicBezTo>
                <a:lnTo>
                  <a:pt x="1340499" y="395474"/>
                </a:lnTo>
                <a:lnTo>
                  <a:pt x="1431573" y="437825"/>
                </a:lnTo>
                <a:cubicBezTo>
                  <a:pt x="1592400" y="499528"/>
                  <a:pt x="1814568" y="537680"/>
                  <a:pt x="2059930" y="537680"/>
                </a:cubicBezTo>
                <a:cubicBezTo>
                  <a:pt x="2305292" y="537680"/>
                  <a:pt x="2527459" y="499528"/>
                  <a:pt x="2688287" y="437825"/>
                </a:cubicBezTo>
                <a:lnTo>
                  <a:pt x="2768595" y="400481"/>
                </a:lnTo>
                <a:lnTo>
                  <a:pt x="2816511" y="312203"/>
                </a:lnTo>
                <a:cubicBezTo>
                  <a:pt x="2892863" y="199187"/>
                  <a:pt x="3000985" y="109397"/>
                  <a:pt x="3128062" y="55648"/>
                </a:cubicBezTo>
                <a:lnTo>
                  <a:pt x="3218417" y="27600"/>
                </a:lnTo>
                <a:lnTo>
                  <a:pt x="3234772" y="22294"/>
                </a:lnTo>
                <a:lnTo>
                  <a:pt x="3236697" y="21925"/>
                </a:lnTo>
                <a:lnTo>
                  <a:pt x="3260983" y="14387"/>
                </a:lnTo>
                <a:lnTo>
                  <a:pt x="3292930" y="11166"/>
                </a:lnTo>
                <a:lnTo>
                  <a:pt x="3321554" y="5689"/>
                </a:lnTo>
                <a:lnTo>
                  <a:pt x="3390235" y="1357"/>
                </a:lnTo>
                <a:lnTo>
                  <a:pt x="3403693" y="0"/>
                </a:lnTo>
                <a:lnTo>
                  <a:pt x="3406791" y="313"/>
                </a:lnTo>
                <a:lnTo>
                  <a:pt x="3411742" y="0"/>
                </a:lnTo>
                <a:cubicBezTo>
                  <a:pt x="3802824" y="0"/>
                  <a:pt x="4119860" y="317036"/>
                  <a:pt x="4119860" y="708118"/>
                </a:cubicBezTo>
                <a:cubicBezTo>
                  <a:pt x="4119860" y="952545"/>
                  <a:pt x="3996018" y="1168047"/>
                  <a:pt x="3807657" y="1295301"/>
                </a:cubicBezTo>
                <a:lnTo>
                  <a:pt x="3713620" y="1346342"/>
                </a:lnTo>
                <a:lnTo>
                  <a:pt x="3673987" y="1431574"/>
                </a:lnTo>
                <a:cubicBezTo>
                  <a:pt x="3612284" y="1592401"/>
                  <a:pt x="3574132" y="1814569"/>
                  <a:pt x="3574132" y="2059931"/>
                </a:cubicBezTo>
                <a:cubicBezTo>
                  <a:pt x="3574132" y="2305292"/>
                  <a:pt x="3612284" y="2527459"/>
                  <a:pt x="3673987" y="2688287"/>
                </a:cubicBezTo>
                <a:lnTo>
                  <a:pt x="3713620" y="2773518"/>
                </a:lnTo>
                <a:lnTo>
                  <a:pt x="3807657" y="2824560"/>
                </a:lnTo>
                <a:cubicBezTo>
                  <a:pt x="3996018" y="2951814"/>
                  <a:pt x="4119860" y="3167316"/>
                  <a:pt x="4119860" y="3411742"/>
                </a:cubicBezTo>
                <a:cubicBezTo>
                  <a:pt x="4119860" y="3802825"/>
                  <a:pt x="3802824" y="4119860"/>
                  <a:pt x="3411742" y="4119860"/>
                </a:cubicBezTo>
                <a:lnTo>
                  <a:pt x="3406791" y="4119548"/>
                </a:lnTo>
                <a:lnTo>
                  <a:pt x="3403693" y="4119860"/>
                </a:lnTo>
                <a:lnTo>
                  <a:pt x="3390235" y="4118503"/>
                </a:lnTo>
                <a:lnTo>
                  <a:pt x="3321554" y="4114171"/>
                </a:lnTo>
                <a:lnTo>
                  <a:pt x="3292930" y="4108694"/>
                </a:lnTo>
                <a:lnTo>
                  <a:pt x="3260983" y="4105474"/>
                </a:lnTo>
                <a:lnTo>
                  <a:pt x="3236697" y="4097935"/>
                </a:lnTo>
                <a:lnTo>
                  <a:pt x="3234772" y="4097567"/>
                </a:lnTo>
                <a:lnTo>
                  <a:pt x="3218419" y="4092261"/>
                </a:lnTo>
                <a:lnTo>
                  <a:pt x="3128062" y="4064213"/>
                </a:lnTo>
                <a:cubicBezTo>
                  <a:pt x="3000985" y="4010463"/>
                  <a:pt x="2892863" y="3920674"/>
                  <a:pt x="2816511" y="3807657"/>
                </a:cubicBezTo>
                <a:lnTo>
                  <a:pt x="2768596" y="3719380"/>
                </a:lnTo>
                <a:lnTo>
                  <a:pt x="2688287" y="3682036"/>
                </a:lnTo>
                <a:cubicBezTo>
                  <a:pt x="2527459" y="3620333"/>
                  <a:pt x="2305292" y="3582182"/>
                  <a:pt x="2059930" y="3582182"/>
                </a:cubicBezTo>
                <a:cubicBezTo>
                  <a:pt x="1814568" y="3582182"/>
                  <a:pt x="1592400" y="3620333"/>
                  <a:pt x="1431573" y="3682036"/>
                </a:cubicBezTo>
                <a:lnTo>
                  <a:pt x="1340499" y="3724387"/>
                </a:lnTo>
                <a:lnTo>
                  <a:pt x="1295301" y="3807658"/>
                </a:lnTo>
                <a:cubicBezTo>
                  <a:pt x="1279394" y="3831203"/>
                  <a:pt x="1262108" y="3853740"/>
                  <a:pt x="1243560" y="3875153"/>
                </a:cubicBezTo>
                <a:lnTo>
                  <a:pt x="1218089" y="3901238"/>
                </a:lnTo>
                <a:lnTo>
                  <a:pt x="1208833" y="3912457"/>
                </a:lnTo>
                <a:lnTo>
                  <a:pt x="1200097" y="3919664"/>
                </a:lnTo>
                <a:lnTo>
                  <a:pt x="1184241" y="3935904"/>
                </a:lnTo>
                <a:cubicBezTo>
                  <a:pt x="1163282" y="3954953"/>
                  <a:pt x="1141176" y="3972762"/>
                  <a:pt x="1118039" y="3989216"/>
                </a:cubicBezTo>
                <a:lnTo>
                  <a:pt x="1108848" y="3994952"/>
                </a:lnTo>
                <a:lnTo>
                  <a:pt x="1104033" y="3998924"/>
                </a:lnTo>
                <a:lnTo>
                  <a:pt x="1092132" y="4005384"/>
                </a:lnTo>
                <a:lnTo>
                  <a:pt x="1045649" y="4034394"/>
                </a:lnTo>
                <a:lnTo>
                  <a:pt x="995962" y="4057584"/>
                </a:lnTo>
                <a:lnTo>
                  <a:pt x="983749" y="4064213"/>
                </a:lnTo>
                <a:lnTo>
                  <a:pt x="977805" y="4066058"/>
                </a:lnTo>
                <a:lnTo>
                  <a:pt x="967767" y="4070743"/>
                </a:lnTo>
                <a:cubicBezTo>
                  <a:pt x="940968" y="4081310"/>
                  <a:pt x="913370" y="4090290"/>
                  <a:pt x="885088" y="4097567"/>
                </a:cubicBezTo>
                <a:lnTo>
                  <a:pt x="862181" y="4101949"/>
                </a:lnTo>
                <a:lnTo>
                  <a:pt x="850828" y="4105474"/>
                </a:lnTo>
                <a:lnTo>
                  <a:pt x="835894" y="4106979"/>
                </a:lnTo>
                <a:lnTo>
                  <a:pt x="798307" y="4114171"/>
                </a:lnTo>
                <a:cubicBezTo>
                  <a:pt x="768773" y="4117925"/>
                  <a:pt x="738672" y="4119860"/>
                  <a:pt x="708118" y="4119860"/>
                </a:cubicBezTo>
                <a:cubicBezTo>
                  <a:pt x="659233" y="4119860"/>
                  <a:pt x="611504" y="4114906"/>
                  <a:pt x="565408" y="4105474"/>
                </a:cubicBezTo>
                <a:lnTo>
                  <a:pt x="489038" y="4081767"/>
                </a:lnTo>
                <a:lnTo>
                  <a:pt x="432487" y="4064213"/>
                </a:lnTo>
                <a:cubicBezTo>
                  <a:pt x="178332" y="3956714"/>
                  <a:pt x="0" y="3705054"/>
                  <a:pt x="0" y="341174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2586065" y="1947530"/>
            <a:ext cx="1186517" cy="118651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329265" y="1947530"/>
            <a:ext cx="1186517" cy="11865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86065" y="4652630"/>
            <a:ext cx="1186517" cy="11865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329265" y="4652630"/>
            <a:ext cx="1186517" cy="118651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683568" y="2066213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6700989" y="2066213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Rectangle 96"/>
          <p:cNvSpPr>
            <a:spLocks noChangeArrowheads="1"/>
          </p:cNvSpPr>
          <p:nvPr/>
        </p:nvSpPr>
        <p:spPr bwMode="auto">
          <a:xfrm>
            <a:off x="683568" y="4933238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6700989" y="4933238"/>
            <a:ext cx="180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200" b="1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01796" y="3601959"/>
            <a:ext cx="27363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30" name="자유형 29"/>
          <p:cNvSpPr/>
          <p:nvPr/>
        </p:nvSpPr>
        <p:spPr>
          <a:xfrm>
            <a:off x="719777" y="2858557"/>
            <a:ext cx="1929799" cy="944538"/>
          </a:xfrm>
          <a:custGeom>
            <a:avLst/>
            <a:gdLst>
              <a:gd name="connsiteX0" fmla="*/ 1474509 w 2949018"/>
              <a:gd name="connsiteY0" fmla="*/ 0 h 1443393"/>
              <a:gd name="connsiteX1" fmla="*/ 2943052 w 2949018"/>
              <a:gd name="connsiteY1" fmla="*/ 1325235 h 1443393"/>
              <a:gd name="connsiteX2" fmla="*/ 2949018 w 2949018"/>
              <a:gd name="connsiteY2" fmla="*/ 1443393 h 1443393"/>
              <a:gd name="connsiteX3" fmla="*/ 0 w 2949018"/>
              <a:gd name="connsiteY3" fmla="*/ 1443393 h 1443393"/>
              <a:gd name="connsiteX4" fmla="*/ 5966 w 2949018"/>
              <a:gd name="connsiteY4" fmla="*/ 1325235 h 1443393"/>
              <a:gd name="connsiteX5" fmla="*/ 1474509 w 2949018"/>
              <a:gd name="connsiteY5" fmla="*/ 0 h 14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018" h="1443393">
                <a:moveTo>
                  <a:pt x="1474509" y="0"/>
                </a:moveTo>
                <a:cubicBezTo>
                  <a:pt x="2238818" y="0"/>
                  <a:pt x="2867458" y="580870"/>
                  <a:pt x="2943052" y="1325235"/>
                </a:cubicBezTo>
                <a:lnTo>
                  <a:pt x="2949018" y="1443393"/>
                </a:lnTo>
                <a:lnTo>
                  <a:pt x="0" y="1443393"/>
                </a:lnTo>
                <a:lnTo>
                  <a:pt x="5966" y="1325235"/>
                </a:lnTo>
                <a:cubicBezTo>
                  <a:pt x="81561" y="580870"/>
                  <a:pt x="710200" y="0"/>
                  <a:pt x="147450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자유형 32"/>
          <p:cNvSpPr/>
          <p:nvPr/>
        </p:nvSpPr>
        <p:spPr>
          <a:xfrm flipV="1">
            <a:off x="2656618" y="3794338"/>
            <a:ext cx="1929799" cy="944538"/>
          </a:xfrm>
          <a:custGeom>
            <a:avLst/>
            <a:gdLst>
              <a:gd name="connsiteX0" fmla="*/ 1474509 w 2949018"/>
              <a:gd name="connsiteY0" fmla="*/ 0 h 1443393"/>
              <a:gd name="connsiteX1" fmla="*/ 2943052 w 2949018"/>
              <a:gd name="connsiteY1" fmla="*/ 1325235 h 1443393"/>
              <a:gd name="connsiteX2" fmla="*/ 2949018 w 2949018"/>
              <a:gd name="connsiteY2" fmla="*/ 1443393 h 1443393"/>
              <a:gd name="connsiteX3" fmla="*/ 0 w 2949018"/>
              <a:gd name="connsiteY3" fmla="*/ 1443393 h 1443393"/>
              <a:gd name="connsiteX4" fmla="*/ 5966 w 2949018"/>
              <a:gd name="connsiteY4" fmla="*/ 1325235 h 1443393"/>
              <a:gd name="connsiteX5" fmla="*/ 1474509 w 2949018"/>
              <a:gd name="connsiteY5" fmla="*/ 0 h 14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018" h="1443393">
                <a:moveTo>
                  <a:pt x="1474509" y="0"/>
                </a:moveTo>
                <a:cubicBezTo>
                  <a:pt x="2238818" y="0"/>
                  <a:pt x="2867458" y="580870"/>
                  <a:pt x="2943052" y="1325235"/>
                </a:cubicBezTo>
                <a:lnTo>
                  <a:pt x="2949018" y="1443393"/>
                </a:lnTo>
                <a:lnTo>
                  <a:pt x="0" y="1443393"/>
                </a:lnTo>
                <a:lnTo>
                  <a:pt x="5966" y="1325235"/>
                </a:lnTo>
                <a:cubicBezTo>
                  <a:pt x="81561" y="580870"/>
                  <a:pt x="710200" y="0"/>
                  <a:pt x="147450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4586417" y="2844825"/>
            <a:ext cx="1929799" cy="944538"/>
          </a:xfrm>
          <a:custGeom>
            <a:avLst/>
            <a:gdLst>
              <a:gd name="connsiteX0" fmla="*/ 1474509 w 2949018"/>
              <a:gd name="connsiteY0" fmla="*/ 0 h 1443393"/>
              <a:gd name="connsiteX1" fmla="*/ 2943052 w 2949018"/>
              <a:gd name="connsiteY1" fmla="*/ 1325235 h 1443393"/>
              <a:gd name="connsiteX2" fmla="*/ 2949018 w 2949018"/>
              <a:gd name="connsiteY2" fmla="*/ 1443393 h 1443393"/>
              <a:gd name="connsiteX3" fmla="*/ 0 w 2949018"/>
              <a:gd name="connsiteY3" fmla="*/ 1443393 h 1443393"/>
              <a:gd name="connsiteX4" fmla="*/ 5966 w 2949018"/>
              <a:gd name="connsiteY4" fmla="*/ 1325235 h 1443393"/>
              <a:gd name="connsiteX5" fmla="*/ 1474509 w 2949018"/>
              <a:gd name="connsiteY5" fmla="*/ 0 h 14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018" h="1443393">
                <a:moveTo>
                  <a:pt x="1474509" y="0"/>
                </a:moveTo>
                <a:cubicBezTo>
                  <a:pt x="2238818" y="0"/>
                  <a:pt x="2867458" y="580870"/>
                  <a:pt x="2943052" y="1325235"/>
                </a:cubicBezTo>
                <a:lnTo>
                  <a:pt x="2949018" y="1443393"/>
                </a:lnTo>
                <a:lnTo>
                  <a:pt x="0" y="1443393"/>
                </a:lnTo>
                <a:lnTo>
                  <a:pt x="5966" y="1325235"/>
                </a:lnTo>
                <a:cubicBezTo>
                  <a:pt x="81561" y="580870"/>
                  <a:pt x="710200" y="0"/>
                  <a:pt x="14745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자유형 45"/>
          <p:cNvSpPr/>
          <p:nvPr/>
        </p:nvSpPr>
        <p:spPr>
          <a:xfrm flipV="1">
            <a:off x="6516216" y="3780606"/>
            <a:ext cx="1929799" cy="944538"/>
          </a:xfrm>
          <a:custGeom>
            <a:avLst/>
            <a:gdLst>
              <a:gd name="connsiteX0" fmla="*/ 1474509 w 2949018"/>
              <a:gd name="connsiteY0" fmla="*/ 0 h 1443393"/>
              <a:gd name="connsiteX1" fmla="*/ 2943052 w 2949018"/>
              <a:gd name="connsiteY1" fmla="*/ 1325235 h 1443393"/>
              <a:gd name="connsiteX2" fmla="*/ 2949018 w 2949018"/>
              <a:gd name="connsiteY2" fmla="*/ 1443393 h 1443393"/>
              <a:gd name="connsiteX3" fmla="*/ 0 w 2949018"/>
              <a:gd name="connsiteY3" fmla="*/ 1443393 h 1443393"/>
              <a:gd name="connsiteX4" fmla="*/ 5966 w 2949018"/>
              <a:gd name="connsiteY4" fmla="*/ 1325235 h 1443393"/>
              <a:gd name="connsiteX5" fmla="*/ 1474509 w 2949018"/>
              <a:gd name="connsiteY5" fmla="*/ 0 h 14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018" h="1443393">
                <a:moveTo>
                  <a:pt x="1474509" y="0"/>
                </a:moveTo>
                <a:cubicBezTo>
                  <a:pt x="2238818" y="0"/>
                  <a:pt x="2867458" y="580870"/>
                  <a:pt x="2943052" y="1325235"/>
                </a:cubicBezTo>
                <a:lnTo>
                  <a:pt x="2949018" y="1443393"/>
                </a:lnTo>
                <a:lnTo>
                  <a:pt x="0" y="1443393"/>
                </a:lnTo>
                <a:lnTo>
                  <a:pt x="5966" y="1325235"/>
                </a:lnTo>
                <a:cubicBezTo>
                  <a:pt x="81561" y="580870"/>
                  <a:pt x="710200" y="0"/>
                  <a:pt x="1474509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96"/>
          <p:cNvSpPr>
            <a:spLocks noChangeArrowheads="1"/>
          </p:cNvSpPr>
          <p:nvPr/>
        </p:nvSpPr>
        <p:spPr bwMode="auto">
          <a:xfrm>
            <a:off x="715608" y="3933056"/>
            <a:ext cx="1916853" cy="19192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4573233" y="3933056"/>
            <a:ext cx="1916853" cy="19192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2632461" y="1707524"/>
            <a:ext cx="1916853" cy="19192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6490086" y="1707524"/>
            <a:ext cx="1916853" cy="19192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2428" y="3011239"/>
            <a:ext cx="12073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43973" y="3869836"/>
            <a:ext cx="12073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47625" y="3011239"/>
            <a:ext cx="12073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86949" y="3869836"/>
            <a:ext cx="12073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3583" y="2938036"/>
            <a:ext cx="1767600" cy="3384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17122" y="2938036"/>
            <a:ext cx="1767600" cy="3384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4626" y="2938036"/>
            <a:ext cx="1768550" cy="3384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Click to edit title style</a:t>
            </a:r>
            <a:endParaRPr lang="en-US" altLang="ko-KR" dirty="0"/>
          </a:p>
        </p:txBody>
      </p:sp>
      <p:sp>
        <p:nvSpPr>
          <p:cNvPr id="11" name="평행 사변형 10"/>
          <p:cNvSpPr/>
          <p:nvPr/>
        </p:nvSpPr>
        <p:spPr>
          <a:xfrm rot="16200000" flipH="1">
            <a:off x="1001058" y="2175406"/>
            <a:ext cx="1309236" cy="180020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평행 사변형 11"/>
          <p:cNvSpPr/>
          <p:nvPr/>
        </p:nvSpPr>
        <p:spPr>
          <a:xfrm rot="16200000" flipH="1">
            <a:off x="2945299" y="2175406"/>
            <a:ext cx="1309236" cy="1800200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평행 사변형 12"/>
          <p:cNvSpPr/>
          <p:nvPr/>
        </p:nvSpPr>
        <p:spPr>
          <a:xfrm rot="16200000" flipH="1">
            <a:off x="4889540" y="2175406"/>
            <a:ext cx="1309236" cy="18002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7274" y="2938036"/>
            <a:ext cx="1767600" cy="3384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16200000" flipH="1">
            <a:off x="6824181" y="2175406"/>
            <a:ext cx="1309236" cy="1800200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568" y="2758438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Rectangle 96"/>
          <p:cNvSpPr>
            <a:spLocks noChangeArrowheads="1"/>
          </p:cNvSpPr>
          <p:nvPr/>
        </p:nvSpPr>
        <p:spPr bwMode="auto">
          <a:xfrm>
            <a:off x="851967" y="3730124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74293" y="2758438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17393" y="2758438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79543" y="2758438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</a:rPr>
              <a:t>TEXT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2785542" y="3730124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4738167" y="3730124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auto">
          <a:xfrm>
            <a:off x="6690792" y="3730124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The text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demonstrates How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your own text will look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when you replace the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placeholder with your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n-US" altLang="ko-KR" sz="1000" noProof="1" smtClean="0">
                <a:solidFill>
                  <a:sysClr val="windowText" lastClr="000000"/>
                </a:solidFill>
                <a:latin typeface="Arial" pitchFamily="34" charset="0"/>
              </a:rPr>
              <a:t>own text.</a:t>
            </a: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3069791" y="1490805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디자인 사용자 지정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2_디자인 사용자 지정">
    <a:majorFont>
      <a:latin typeface="맑은 고딕"/>
      <a:ea typeface="맑은 고딕"/>
      <a:cs typeface="굴림"/>
    </a:majorFont>
    <a:minorFont>
      <a:latin typeface="맑은 고딕"/>
      <a:ea typeface="맑은 고딕"/>
      <a:cs typeface="굴림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3944</Words>
  <Application>Microsoft Office PowerPoint</Application>
  <PresentationFormat>화면 슬라이드 쇼(4:3)</PresentationFormat>
  <Paragraphs>586</Paragraphs>
  <Slides>38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PPT WORLD TEMPLATE</vt:lpstr>
      <vt:lpstr>Contents</vt:lpstr>
      <vt:lpstr>01. 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PPT WORLD  THANK YOU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[고급형]창의적인 발상을 위한 책상(자동완성형포함)</dc:title>
  <dc:creator>피피티월드(http://www.pptworld.co.kr)</dc:creator>
  <dc:description>본 저작물의 저작권은 피피티월드에 있습니다.
- (주)지커뮤니케이션</dc:description>
  <cp:lastModifiedBy>jyseo</cp:lastModifiedBy>
  <cp:revision>719</cp:revision>
  <dcterms:created xsi:type="dcterms:W3CDTF">2013-02-15T08:00:52Z</dcterms:created>
  <dcterms:modified xsi:type="dcterms:W3CDTF">2015-04-03T00:11:57Z</dcterms:modified>
</cp:coreProperties>
</file>