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307" r:id="rId5"/>
    <p:sldId id="308" r:id="rId6"/>
    <p:sldId id="313" r:id="rId7"/>
    <p:sldId id="309" r:id="rId8"/>
    <p:sldId id="310" r:id="rId9"/>
    <p:sldId id="311" r:id="rId10"/>
    <p:sldId id="31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4FF58-E752-4E4C-988C-9DC3E58B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620F-10CF-4C74-9485-01001AD5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8CDC6-E9EB-4D74-AB94-235F36E6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44DE1-AFCA-4D7C-A3A2-4488546E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EF37A-7412-4A41-BE6D-56838F55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F328-9C86-4071-93F7-6340D5D2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098F6-7B4C-44AB-BCCA-66D81BC1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FF7CB-CA60-431D-8F7F-1415A0C3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46E02-B008-4AFF-B08C-3AEF04AE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F9BC-90B1-4B26-8903-F54602C9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8D9B4-2A1E-4DE8-A099-6E120FBB6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EEE11-2A7F-4478-B0E3-10DC89DF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F3B61-A6D0-478E-81EC-B46225E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5660-C355-46AF-901C-D5BA4341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39996-8A13-401A-AA0A-95A66295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B2E1B-9367-499F-B52F-D615398B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7B0F1-E7DB-4A3B-81EB-E7F5D229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53810-92B4-479C-B381-BEF936C6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7C9E6-6BCD-41B5-A9CA-93A3CC9C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2922C-38DE-4185-89E3-E65C6B12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67F5-7C09-4B76-B822-3A4BD98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E62B8-D097-4FD7-A147-B5D9E537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A72CC-AFA0-4DCB-854F-0C64DC21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6E27F-49FE-4D53-BD2E-9D55AFA5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7C8A9-DCF6-4DDF-A89F-2E4BCE9D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C8B-7757-4A97-A8DA-4754A81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CA83-585A-4919-81CD-30138317A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3B2EA-67C9-4664-B1F2-E7BBDCEA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0ACCC-CAD7-4FDC-8523-37F87FA0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AAA3B-7400-4B60-A476-8E12D262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6667E-E4B8-4B5E-8831-57072A98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0CBA7-3FEA-495F-97A6-DF33C5E0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CBFDD-A409-427C-A0AF-3ED04991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4DF2E-93FA-47DA-A343-A5A50D9E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38427-BFD1-4B84-8AAB-E4E572509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F0060-8315-4F9F-8A95-6C80FBB5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8A050-6881-4EC5-8452-61C18FE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7F4423-9FFC-47A6-B775-F0F1853B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1E8506-6AF5-4AEE-9A58-69E74A08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6D0B-5E08-41F2-9C80-A258F5C9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1E6355-C200-4DAA-BC6D-8DAC93DE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8FEA2-4D2E-4010-A40D-227584A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84CFC-D5D2-4570-934D-6655C47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EE224-B3E6-46F0-9785-1949A344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20DA1-2F15-4D4A-BA5A-9E5E598C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0CB63-A966-4D15-B3B7-21E9BF4C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F3BA1-A4B0-40D9-8807-0A9DC194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11B29-E612-4CFB-908F-5C2EB29B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B8C6F-EA7A-4975-8A76-EFFFDFC22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FA0EF-8FD5-47C2-9622-52359E49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0C82E-E968-4804-8394-5D0B4385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3087B-0A0B-4A46-9119-C3029EA3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479BA-C1F2-4DD6-B65E-C8CCC3A5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44D3C-2188-4C27-8355-AAD9130E0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7A443-897A-40B1-AFDB-0D8B5950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ECBA6-2786-4E90-B099-1926CF4F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7F008-CEF7-4403-98A4-42AFC267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CAB68-C968-4609-89D5-5F3CAA22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ECC050-B124-4196-92F3-C6DD306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D181B-3A13-438D-9D8E-06E25D55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CBBE1-F5F0-4FC7-91A1-98B9220A2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CA6F-F644-43F2-9D65-5BBA8394B87B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9DD37-9263-4474-8BD5-751F59B9D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CBEEF-7C57-45AC-A5EF-7373B053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58A8-EE53-4880-BB2F-36733BFEF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2F15-BBF5-4FED-9364-E19A1A335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2762"/>
          </a:xfrm>
        </p:spPr>
        <p:txBody>
          <a:bodyPr/>
          <a:lstStyle/>
          <a:p>
            <a:r>
              <a:rPr lang="en-US" altLang="ko-KR" sz="2000" dirty="0"/>
              <a:t>Team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Oldman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3CCFF-6E34-4A46-91F9-B6BC557D5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/>
              <a:t>학번 이름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7D057E64-4C38-440F-9DF2-F1DD89218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	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 err="1"/>
              <a:t>Game_end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ko-KR" altLang="en-US" sz="2000" dirty="0"/>
              <a:t>충돌 판정으로 주인공 사망 시 쓰레드 종료 후 메인 함수 마지막에 호출 되어 플레이 타임에 따라 학점을 나누어서 결과를 출력 후 게임 종료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916122-3A8A-4111-BCB4-2EDF452B2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5"/>
            <a:ext cx="5257800" cy="52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096000" y="5032990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33700" y="304800"/>
            <a:ext cx="9055100" cy="6350000"/>
          </a:xfrm>
          <a:custGeom>
            <a:avLst/>
            <a:gdLst>
              <a:gd name="connsiteX0" fmla="*/ 8369300 w 8369300"/>
              <a:gd name="connsiteY0" fmla="*/ 0 h 5880100"/>
              <a:gd name="connsiteX1" fmla="*/ 5969000 w 8369300"/>
              <a:gd name="connsiteY1" fmla="*/ 1739900 h 5880100"/>
              <a:gd name="connsiteX2" fmla="*/ 7810500 w 8369300"/>
              <a:gd name="connsiteY2" fmla="*/ 3022600 h 5880100"/>
              <a:gd name="connsiteX3" fmla="*/ 6032500 w 8369300"/>
              <a:gd name="connsiteY3" fmla="*/ 4406900 h 5880100"/>
              <a:gd name="connsiteX4" fmla="*/ 6464300 w 8369300"/>
              <a:gd name="connsiteY4" fmla="*/ 4711700 h 5880100"/>
              <a:gd name="connsiteX5" fmla="*/ 5245100 w 8369300"/>
              <a:gd name="connsiteY5" fmla="*/ 5664200 h 5880100"/>
              <a:gd name="connsiteX6" fmla="*/ 3860800 w 8369300"/>
              <a:gd name="connsiteY6" fmla="*/ 4699000 h 5880100"/>
              <a:gd name="connsiteX7" fmla="*/ 3390900 w 8369300"/>
              <a:gd name="connsiteY7" fmla="*/ 5029200 h 5880100"/>
              <a:gd name="connsiteX8" fmla="*/ 2413000 w 8369300"/>
              <a:gd name="connsiteY8" fmla="*/ 4368800 h 5880100"/>
              <a:gd name="connsiteX9" fmla="*/ 1955800 w 8369300"/>
              <a:gd name="connsiteY9" fmla="*/ 4711700 h 5880100"/>
              <a:gd name="connsiteX10" fmla="*/ 1435100 w 8369300"/>
              <a:gd name="connsiteY10" fmla="*/ 4343400 h 5880100"/>
              <a:gd name="connsiteX11" fmla="*/ 0 w 8369300"/>
              <a:gd name="connsiteY11" fmla="*/ 5397500 h 5880100"/>
              <a:gd name="connsiteX12" fmla="*/ 647700 w 8369300"/>
              <a:gd name="connsiteY12" fmla="*/ 5880100 h 5880100"/>
              <a:gd name="connsiteX0" fmla="*/ 9055100 w 9055100"/>
              <a:gd name="connsiteY0" fmla="*/ 0 h 6388100"/>
              <a:gd name="connsiteX1" fmla="*/ 5969000 w 9055100"/>
              <a:gd name="connsiteY1" fmla="*/ 2247900 h 6388100"/>
              <a:gd name="connsiteX2" fmla="*/ 7810500 w 9055100"/>
              <a:gd name="connsiteY2" fmla="*/ 3530600 h 6388100"/>
              <a:gd name="connsiteX3" fmla="*/ 6032500 w 9055100"/>
              <a:gd name="connsiteY3" fmla="*/ 4914900 h 6388100"/>
              <a:gd name="connsiteX4" fmla="*/ 6464300 w 9055100"/>
              <a:gd name="connsiteY4" fmla="*/ 5219700 h 6388100"/>
              <a:gd name="connsiteX5" fmla="*/ 5245100 w 9055100"/>
              <a:gd name="connsiteY5" fmla="*/ 6172200 h 6388100"/>
              <a:gd name="connsiteX6" fmla="*/ 3860800 w 9055100"/>
              <a:gd name="connsiteY6" fmla="*/ 5207000 h 6388100"/>
              <a:gd name="connsiteX7" fmla="*/ 3390900 w 9055100"/>
              <a:gd name="connsiteY7" fmla="*/ 5537200 h 6388100"/>
              <a:gd name="connsiteX8" fmla="*/ 2413000 w 9055100"/>
              <a:gd name="connsiteY8" fmla="*/ 4876800 h 6388100"/>
              <a:gd name="connsiteX9" fmla="*/ 1955800 w 9055100"/>
              <a:gd name="connsiteY9" fmla="*/ 5219700 h 6388100"/>
              <a:gd name="connsiteX10" fmla="*/ 1435100 w 9055100"/>
              <a:gd name="connsiteY10" fmla="*/ 4851400 h 6388100"/>
              <a:gd name="connsiteX11" fmla="*/ 0 w 9055100"/>
              <a:gd name="connsiteY11" fmla="*/ 5905500 h 6388100"/>
              <a:gd name="connsiteX12" fmla="*/ 647700 w 9055100"/>
              <a:gd name="connsiteY12" fmla="*/ 6388100 h 6388100"/>
              <a:gd name="connsiteX0" fmla="*/ 9055100 w 9055100"/>
              <a:gd name="connsiteY0" fmla="*/ 0 h 6350000"/>
              <a:gd name="connsiteX1" fmla="*/ 5969000 w 9055100"/>
              <a:gd name="connsiteY1" fmla="*/ 2247900 h 6350000"/>
              <a:gd name="connsiteX2" fmla="*/ 7810500 w 9055100"/>
              <a:gd name="connsiteY2" fmla="*/ 3530600 h 6350000"/>
              <a:gd name="connsiteX3" fmla="*/ 6032500 w 9055100"/>
              <a:gd name="connsiteY3" fmla="*/ 4914900 h 6350000"/>
              <a:gd name="connsiteX4" fmla="*/ 6464300 w 9055100"/>
              <a:gd name="connsiteY4" fmla="*/ 5219700 h 6350000"/>
              <a:gd name="connsiteX5" fmla="*/ 5245100 w 9055100"/>
              <a:gd name="connsiteY5" fmla="*/ 6172200 h 6350000"/>
              <a:gd name="connsiteX6" fmla="*/ 3860800 w 9055100"/>
              <a:gd name="connsiteY6" fmla="*/ 5207000 h 6350000"/>
              <a:gd name="connsiteX7" fmla="*/ 3390900 w 9055100"/>
              <a:gd name="connsiteY7" fmla="*/ 5537200 h 6350000"/>
              <a:gd name="connsiteX8" fmla="*/ 2413000 w 9055100"/>
              <a:gd name="connsiteY8" fmla="*/ 4876800 h 6350000"/>
              <a:gd name="connsiteX9" fmla="*/ 1955800 w 9055100"/>
              <a:gd name="connsiteY9" fmla="*/ 5219700 h 6350000"/>
              <a:gd name="connsiteX10" fmla="*/ 1435100 w 9055100"/>
              <a:gd name="connsiteY10" fmla="*/ 4851400 h 6350000"/>
              <a:gd name="connsiteX11" fmla="*/ 0 w 9055100"/>
              <a:gd name="connsiteY11" fmla="*/ 5905500 h 6350000"/>
              <a:gd name="connsiteX12" fmla="*/ 584200 w 9055100"/>
              <a:gd name="connsiteY12" fmla="*/ 6350000 h 63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350000">
                <a:moveTo>
                  <a:pt x="9055100" y="0"/>
                </a:moveTo>
                <a:lnTo>
                  <a:pt x="5969000" y="2247900"/>
                </a:lnTo>
                <a:lnTo>
                  <a:pt x="7810500" y="3530600"/>
                </a:lnTo>
                <a:lnTo>
                  <a:pt x="6032500" y="4914900"/>
                </a:lnTo>
                <a:lnTo>
                  <a:pt x="6464300" y="5219700"/>
                </a:lnTo>
                <a:lnTo>
                  <a:pt x="5245100" y="6172200"/>
                </a:lnTo>
                <a:lnTo>
                  <a:pt x="3860800" y="5207000"/>
                </a:lnTo>
                <a:lnTo>
                  <a:pt x="3390900" y="5537200"/>
                </a:lnTo>
                <a:lnTo>
                  <a:pt x="2413000" y="4876800"/>
                </a:lnTo>
                <a:lnTo>
                  <a:pt x="1955800" y="5219700"/>
                </a:lnTo>
                <a:lnTo>
                  <a:pt x="1435100" y="4851400"/>
                </a:lnTo>
                <a:lnTo>
                  <a:pt x="0" y="5905500"/>
                </a:lnTo>
                <a:lnTo>
                  <a:pt x="584200" y="6350000"/>
                </a:lnTo>
              </a:path>
            </a:pathLst>
          </a:custGeom>
          <a:noFill/>
          <a:ln w="1238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68055" y="1110659"/>
            <a:ext cx="5969343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/>
              <a:t>GTA : Grade Theft A</a:t>
            </a:r>
          </a:p>
          <a:p>
            <a:pPr>
              <a:lnSpc>
                <a:spcPct val="150000"/>
              </a:lnSpc>
            </a:pPr>
            <a:r>
              <a:rPr lang="ko-KR" altLang="en-US" sz="3000" b="1" i="1" dirty="0"/>
              <a:t>리눅스를 이용한 게임 만들기</a:t>
            </a:r>
            <a:endParaRPr lang="en-US" altLang="ko-KR" sz="3000" b="1" i="1" dirty="0"/>
          </a:p>
        </p:txBody>
      </p:sp>
      <p:sp>
        <p:nvSpPr>
          <p:cNvPr id="21" name="직사각형 20"/>
          <p:cNvSpPr/>
          <p:nvPr/>
        </p:nvSpPr>
        <p:spPr>
          <a:xfrm>
            <a:off x="5741800" y="5032990"/>
            <a:ext cx="206000" cy="261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209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41575" y="5915025"/>
            <a:ext cx="379225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61276" y="4842319"/>
            <a:ext cx="225312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33071" y="1926610"/>
            <a:ext cx="225312" cy="813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50443" y="2402919"/>
            <a:ext cx="225312" cy="461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09276" y="5454854"/>
            <a:ext cx="70530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49770" y="5837168"/>
            <a:ext cx="127680" cy="77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879806" y="5646011"/>
            <a:ext cx="522968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15210" y="5918845"/>
            <a:ext cx="127680" cy="58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2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575908" y="3944324"/>
            <a:ext cx="596047" cy="596047"/>
            <a:chOff x="1552695" y="170392"/>
            <a:chExt cx="1213018" cy="1213018"/>
          </a:xfrm>
        </p:grpSpPr>
        <p:sp>
          <p:nvSpPr>
            <p:cNvPr id="35" name="눈물 방울 34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810148" y="4640601"/>
            <a:ext cx="596047" cy="596047"/>
            <a:chOff x="10037986" y="163806"/>
            <a:chExt cx="1213018" cy="1213018"/>
          </a:xfrm>
        </p:grpSpPr>
        <p:sp>
          <p:nvSpPr>
            <p:cNvPr id="38" name="눈물 방울 37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263553" y="4930869"/>
            <a:ext cx="596047" cy="596047"/>
            <a:chOff x="7202566" y="170384"/>
            <a:chExt cx="1213018" cy="1213018"/>
          </a:xfrm>
        </p:grpSpPr>
        <p:sp>
          <p:nvSpPr>
            <p:cNvPr id="41" name="눈물 방울 40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090655" y="1127363"/>
            <a:ext cx="596047" cy="596047"/>
            <a:chOff x="4362742" y="172969"/>
            <a:chExt cx="1213018" cy="1213018"/>
          </a:xfrm>
        </p:grpSpPr>
        <p:sp>
          <p:nvSpPr>
            <p:cNvPr id="44" name="눈물 방울 43"/>
            <p:cNvSpPr/>
            <p:nvPr/>
          </p:nvSpPr>
          <p:spPr>
            <a:xfrm rot="8100000">
              <a:off x="4362742" y="172969"/>
              <a:ext cx="1213018" cy="1213018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481536" y="242820"/>
            <a:ext cx="1764533" cy="110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권순우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문서서식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결국 구현 못한 </a:t>
            </a:r>
            <a:r>
              <a:rPr lang="en-US" altLang="ko-KR" sz="1200" dirty="0"/>
              <a:t>Boss..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90" name="직사각형 89"/>
          <p:cNvSpPr/>
          <p:nvPr/>
        </p:nvSpPr>
        <p:spPr>
          <a:xfrm>
            <a:off x="9363803" y="3648612"/>
            <a:ext cx="148873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/>
              <a:t>황귀환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 게임 </a:t>
            </a:r>
            <a:r>
              <a:rPr lang="en-US" altLang="ko-KR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</a:t>
            </a:r>
            <a:endParaRPr lang="en-US" altLang="ko-KR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00070" y="4164167"/>
            <a:ext cx="212301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/>
              <a:t>송동훈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팀짱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인 게임 알고리즘 구현</a:t>
            </a:r>
            <a:endParaRPr lang="en-US" altLang="ko-KR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6003435" y="3236825"/>
            <a:ext cx="174099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박준현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키 패드 인식 알고리즘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1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4" grpId="0" animBg="1"/>
      <p:bldP spid="26" grpId="0" animBg="1"/>
      <p:bldP spid="28" grpId="0" animBg="1"/>
      <p:bldP spid="27" grpId="0" animBg="1"/>
      <p:bldP spid="29" grpId="0" animBg="1"/>
      <p:bldP spid="89" grpId="0"/>
      <p:bldP spid="90" grpId="0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유행하거나 인기있는 주제를 하려고 의견을 모음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조원 중 한명이 재미있게 했던 게임을 제작하자고 의견을 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그 게임을 기반으로 두고 스토리 및 다른 부가요소를 첨가하여 제작함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	</a:t>
            </a:r>
            <a:r>
              <a:rPr lang="ko-KR" altLang="en-US" dirty="0"/>
              <a:t>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수업시간에 배웠던 지식을 바탕으로 문제 해결 및 과제 완성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FontTx/>
              <a:buChar char="-"/>
            </a:pPr>
            <a:r>
              <a:rPr lang="en-US" altLang="ko-KR" sz="2000" dirty="0" err="1"/>
              <a:t>lncurses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pthread</a:t>
            </a:r>
            <a:r>
              <a:rPr lang="en-US" altLang="ko-KR" sz="2000" dirty="0"/>
              <a:t> </a:t>
            </a:r>
            <a:r>
              <a:rPr lang="ko-KR" altLang="en-US" sz="2000" dirty="0"/>
              <a:t>등 헤더 파일을 이용함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깃 허브</a:t>
            </a:r>
            <a:r>
              <a:rPr lang="en-US" altLang="ko-KR" dirty="0"/>
              <a:t>, </a:t>
            </a:r>
            <a:r>
              <a:rPr lang="ko-KR" altLang="en-US" dirty="0"/>
              <a:t>디스 코드 등을 이용한 협업 능력 향상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깃허브에</a:t>
            </a:r>
            <a:r>
              <a:rPr lang="ko-KR" altLang="en-US" sz="2000" dirty="0"/>
              <a:t> 폴더 </a:t>
            </a:r>
            <a:r>
              <a:rPr lang="en-US" altLang="ko-KR" sz="2000" dirty="0"/>
              <a:t>4</a:t>
            </a:r>
            <a:r>
              <a:rPr lang="ko-KR" altLang="en-US" sz="2000" dirty="0"/>
              <a:t>개를 만들어서</a:t>
            </a:r>
            <a:r>
              <a:rPr lang="en-US" altLang="ko-KR" sz="2000" dirty="0"/>
              <a:t>, </a:t>
            </a:r>
            <a:r>
              <a:rPr lang="ko-KR" altLang="en-US" sz="2000" dirty="0"/>
              <a:t>각각 조원이 한 내용을 수정 및 저장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>
              <a:buFontTx/>
              <a:buChar char="-"/>
            </a:pPr>
            <a:r>
              <a:rPr lang="ko-KR" altLang="en-US" sz="2000" dirty="0"/>
              <a:t>빈번한 디스 코드</a:t>
            </a:r>
            <a:r>
              <a:rPr lang="en-US" altLang="ko-KR" sz="2000" dirty="0"/>
              <a:t>, </a:t>
            </a:r>
            <a:r>
              <a:rPr lang="ko-KR" altLang="en-US" sz="2000" dirty="0"/>
              <a:t>카카오톡 등을 이용한 회의 진행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endParaRPr lang="ko-KR" altLang="en-US" dirty="0"/>
          </a:p>
          <a:p>
            <a:pPr fontAlgn="base"/>
            <a:r>
              <a:rPr lang="ko-KR" altLang="en-US" dirty="0"/>
              <a:t>게임의 목표인</a:t>
            </a:r>
            <a:r>
              <a:rPr lang="en-US" altLang="ko-KR" dirty="0"/>
              <a:t>, </a:t>
            </a:r>
            <a:r>
              <a:rPr lang="ko-KR" altLang="en-US" dirty="0"/>
              <a:t>학점 </a:t>
            </a:r>
            <a:r>
              <a:rPr lang="en-US" altLang="ko-KR" dirty="0"/>
              <a:t>A</a:t>
            </a:r>
            <a:r>
              <a:rPr lang="ko-KR" altLang="en-US" dirty="0"/>
              <a:t>를 취득하기 위해 노력하는 캐릭터를 보면서 플레이어 본인도 대리만족을 느낄 수 있음</a:t>
            </a:r>
            <a:r>
              <a:rPr lang="en-US" altLang="ko-KR" dirty="0"/>
              <a:t>.</a:t>
            </a:r>
          </a:p>
          <a:p>
            <a:pPr marL="457200" lvl="1" indent="0" fontAlgn="base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점수에 따라 결과 내용이 달라짐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	</a:t>
            </a:r>
            <a:r>
              <a:rPr lang="ko-KR" altLang="en-US" dirty="0"/>
              <a:t>수행결과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/>
              <a:t>Git hub</a:t>
            </a:r>
            <a:r>
              <a:rPr lang="ko-KR" altLang="en-US" dirty="0"/>
              <a:t>에 대한 전반적인 내용 이해 향상 및 협업 능력 증진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ko-KR" altLang="en-US" dirty="0"/>
          </a:p>
          <a:p>
            <a:pPr lvl="0" fontAlgn="base"/>
            <a:r>
              <a:rPr lang="en-US" altLang="ko-KR" dirty="0"/>
              <a:t>Discord</a:t>
            </a:r>
            <a:r>
              <a:rPr lang="ko-KR" altLang="en-US" dirty="0"/>
              <a:t>를 통해 모두가 참여하는 회의를 하는 시간을 자주 가짐</a:t>
            </a:r>
            <a:r>
              <a:rPr lang="en-US" altLang="ko-KR" dirty="0"/>
              <a:t>.</a:t>
            </a:r>
          </a:p>
          <a:p>
            <a:pPr marL="0" lv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dirty="0"/>
              <a:t>게임 내에 작동하는 알고리즘</a:t>
            </a:r>
            <a:r>
              <a:rPr lang="en-US" altLang="ko-KR" dirty="0"/>
              <a:t>, </a:t>
            </a:r>
            <a:r>
              <a:rPr lang="ko-KR" altLang="en-US" dirty="0"/>
              <a:t>시스템 구현</a:t>
            </a:r>
          </a:p>
          <a:p>
            <a:pPr marL="0" indent="0" fontAlgn="base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시간이 지남에 따라 획득하는 학점이 오르는 알고리즘 구현</a:t>
            </a:r>
          </a:p>
          <a:p>
            <a:pPr marL="0" lvl="0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게임 내 </a:t>
            </a:r>
            <a:r>
              <a:rPr lang="en-US" altLang="ko-KR" dirty="0"/>
              <a:t>key-pad </a:t>
            </a:r>
            <a:r>
              <a:rPr lang="ko-KR" altLang="en-US" dirty="0"/>
              <a:t>인식 및 메인 화면 구현</a:t>
            </a:r>
          </a:p>
          <a:p>
            <a:pPr lvl="1" fontAlgn="base">
              <a:buFontTx/>
              <a:buChar char="-"/>
            </a:pPr>
            <a:r>
              <a:rPr lang="ko-KR" altLang="en-US" sz="2000" dirty="0"/>
              <a:t>메인 화면 내에 시간 경과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메시지 창 및 설명 창 구현</a:t>
            </a:r>
          </a:p>
          <a:p>
            <a:pPr marL="457200" lvl="1" indent="0" fontAlgn="base">
              <a:buNone/>
            </a:pPr>
            <a:endParaRPr lang="ko-KR" altLang="en-US" sz="2000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	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ko-KR" altLang="en-US" sz="2000" dirty="0"/>
              <a:t>주요 전역 변수 및 구조체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 err="1"/>
              <a:t>Crash_flag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충돌 판정이 일어나면 값이 </a:t>
            </a:r>
            <a:r>
              <a:rPr lang="en-US" altLang="ko-KR" sz="2000" dirty="0"/>
              <a:t>1</a:t>
            </a:r>
            <a:r>
              <a:rPr lang="ko-KR" altLang="en-US" sz="2000" dirty="0"/>
              <a:t>로 변경됨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 err="1"/>
              <a:t>Vill_num</a:t>
            </a:r>
            <a:r>
              <a:rPr lang="en-US" altLang="ko-KR" sz="2000" dirty="0"/>
              <a:t> : </a:t>
            </a:r>
            <a:r>
              <a:rPr lang="ko-KR" altLang="en-US" sz="2000" dirty="0"/>
              <a:t>화면 세로 크기를 </a:t>
            </a:r>
            <a:r>
              <a:rPr lang="ko-KR" altLang="en-US" sz="2000" dirty="0" err="1"/>
              <a:t>기준에따라</a:t>
            </a:r>
            <a:r>
              <a:rPr lang="ko-KR" altLang="en-US" sz="2000" dirty="0"/>
              <a:t> 악당의 수를 지정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/>
              <a:t>Struct </a:t>
            </a:r>
            <a:r>
              <a:rPr lang="en-US" altLang="ko-KR" sz="2000" dirty="0" err="1"/>
              <a:t>villian</a:t>
            </a:r>
            <a:r>
              <a:rPr lang="en-US" altLang="ko-KR" sz="2000" dirty="0"/>
              <a:t> : </a:t>
            </a:r>
            <a:r>
              <a:rPr lang="ko-KR" altLang="en-US" sz="2000" dirty="0"/>
              <a:t>악당 하나를 지칭하는 구조체</a:t>
            </a:r>
            <a:r>
              <a:rPr lang="en-US" altLang="ko-KR" sz="2000" dirty="0"/>
              <a:t>. </a:t>
            </a:r>
            <a:r>
              <a:rPr lang="ko-KR" altLang="en-US" sz="2000" dirty="0"/>
              <a:t>현재 위치 값과 움직이는 방향 변수를 포함</a:t>
            </a:r>
            <a:endParaRPr lang="en-US" altLang="ko-KR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E7094-C3BD-4EE1-9A48-D29BEBE3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0862"/>
            <a:ext cx="5477431" cy="784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0C3B43-D9E6-4FE3-8B98-2A95E34F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5" y="3160030"/>
            <a:ext cx="5243065" cy="1323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1E047B-6971-4CB2-B16B-223E081FF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5" y="2600679"/>
            <a:ext cx="5725789" cy="4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	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 err="1"/>
              <a:t>Move_man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ko-KR" altLang="en-US" sz="2000" dirty="0"/>
              <a:t>사용자의 움직임을 키 스트로크 입력을 받는다</a:t>
            </a:r>
            <a:r>
              <a:rPr lang="en-US" altLang="ko-KR" sz="2000" dirty="0"/>
              <a:t>.(WASD)</a:t>
            </a:r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ko-KR" altLang="en-US" sz="2000" dirty="0"/>
              <a:t>입력 받은 값을 아스키 코드로 해석한다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ko-KR" altLang="en-US" sz="2000" dirty="0"/>
              <a:t>값에 따라 사용자의 </a:t>
            </a:r>
            <a:r>
              <a:rPr lang="en-US" altLang="ko-KR" sz="2000" dirty="0"/>
              <a:t>position</a:t>
            </a:r>
            <a:r>
              <a:rPr lang="ko-KR" altLang="en-US" sz="2000" dirty="0"/>
              <a:t>값을 수정하여 움직임을 지정한다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66D6D-48F2-4E66-9D45-0273810D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4" y="563456"/>
            <a:ext cx="5153025" cy="57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	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 err="1"/>
              <a:t>draw_villians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 err="1"/>
              <a:t>Vils</a:t>
            </a:r>
            <a:r>
              <a:rPr lang="ko-KR" altLang="en-US" sz="2000" dirty="0"/>
              <a:t>구조체 변수에 있는 악당들의 초기 위치를 랜덤으로 생성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/>
              <a:t>Flag</a:t>
            </a:r>
            <a:r>
              <a:rPr lang="ko-KR" altLang="en-US" sz="2000" dirty="0"/>
              <a:t>변수도 랜덤으로 받아서 악당들이 움직이는 방향을 설정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9089CF-F812-4502-9D24-15EFD224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11" y="1027906"/>
            <a:ext cx="5604689" cy="51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036E-B327-40B0-9418-FDF87FD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	</a:t>
            </a:r>
            <a:r>
              <a:rPr lang="ko-KR" altLang="en-US" dirty="0"/>
              <a:t>코드분석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2F94-4DB6-418D-9CD2-123AB64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998" cy="435133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/>
              <a:t>P1_function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ko-KR" altLang="en-US" sz="2000" dirty="0"/>
              <a:t>무한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맨 처음에는 </a:t>
            </a:r>
            <a:r>
              <a:rPr lang="en-US" altLang="ko-KR" sz="2000" dirty="0" err="1"/>
              <a:t>crash_flag</a:t>
            </a:r>
            <a:r>
              <a:rPr lang="ko-KR" altLang="en-US" sz="2000" dirty="0"/>
              <a:t>값을 검사하는 조건문으로 주인공과 악당의 충돌여부를 판정하여 충돌 시 </a:t>
            </a:r>
            <a:r>
              <a:rPr lang="en-US" altLang="ko-KR" sz="2000" dirty="0"/>
              <a:t>thread 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pPr marL="457200" lvl="1" indent="0" fontAlgn="base">
              <a:buNone/>
            </a:pP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/>
              <a:t>T</a:t>
            </a:r>
            <a:r>
              <a:rPr lang="ko-KR" altLang="en-US" sz="2000" dirty="0"/>
              <a:t>값은 시간 값으로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시간이 지날 때마다 스테이지 변화가 일어나면서 속도가 </a:t>
            </a:r>
            <a:r>
              <a:rPr lang="ko-KR" altLang="en-US" sz="2000" dirty="0" err="1"/>
              <a:t>빨라짐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AF94824-9C2B-4AE5-BA0E-81C5F692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C807B-C090-4940-9AC2-113BF7F1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429249" cy="53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377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야놀자 야체 B</vt:lpstr>
      <vt:lpstr>Arial</vt:lpstr>
      <vt:lpstr>Office 테마</vt:lpstr>
      <vt:lpstr>Team  Oldman</vt:lpstr>
      <vt:lpstr>PowerPoint 프레젠테이션</vt:lpstr>
      <vt:lpstr>1. 배경</vt:lpstr>
      <vt:lpstr>2. 목표 및 내용</vt:lpstr>
      <vt:lpstr>3. 수행결과</vt:lpstr>
      <vt:lpstr>4. 코드분석</vt:lpstr>
      <vt:lpstr>4. 코드분석</vt:lpstr>
      <vt:lpstr>4. 코드분석</vt:lpstr>
      <vt:lpstr>4. 코드분석</vt:lpstr>
      <vt:lpstr>4. 코드분석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Oldman</dc:title>
  <dc:creator>june</dc:creator>
  <cp:lastModifiedBy>june</cp:lastModifiedBy>
  <cp:revision>9</cp:revision>
  <dcterms:created xsi:type="dcterms:W3CDTF">2018-12-20T10:35:45Z</dcterms:created>
  <dcterms:modified xsi:type="dcterms:W3CDTF">2018-12-20T12:18:34Z</dcterms:modified>
</cp:coreProperties>
</file>