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6" r:id="rId3"/>
    <p:sldId id="257" r:id="rId4"/>
    <p:sldId id="307" r:id="rId5"/>
    <p:sldId id="324" r:id="rId6"/>
    <p:sldId id="308" r:id="rId7"/>
    <p:sldId id="315" r:id="rId8"/>
    <p:sldId id="316" r:id="rId9"/>
    <p:sldId id="317" r:id="rId10"/>
    <p:sldId id="310" r:id="rId11"/>
    <p:sldId id="323" r:id="rId12"/>
    <p:sldId id="318" r:id="rId13"/>
    <p:sldId id="319" r:id="rId14"/>
    <p:sldId id="320" r:id="rId15"/>
    <p:sldId id="321" r:id="rId16"/>
    <p:sldId id="322" r:id="rId17"/>
    <p:sldId id="312" r:id="rId18"/>
    <p:sldId id="31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44FF58-E752-4E4C-988C-9DC3E58B1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AA620F-10CF-4C74-9485-01001AD5D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8CDC6-E9EB-4D74-AB94-235F36E69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CA6F-F644-43F2-9D65-5BBA8394B87B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44DE1-AFCA-4D7C-A3A2-4488546E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5EF37A-7412-4A41-BE6D-56838F55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58A8-EE53-4880-BB2F-36733BFEF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47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5F328-9C86-4071-93F7-6340D5D27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0098F6-7B4C-44AB-BCCA-66D81BC1C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8FF7CB-CA60-431D-8F7F-1415A0C3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CA6F-F644-43F2-9D65-5BBA8394B87B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646E02-B008-4AFF-B08C-3AEF04AE4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6CF9BC-90B1-4B26-8903-F54602C94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58A8-EE53-4880-BB2F-36733BFEF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90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38D9B4-2A1E-4DE8-A099-6E120FBB6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0EEE11-2A7F-4478-B0E3-10DC89DFE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FF3B61-A6D0-478E-81EC-B46225E3D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CA6F-F644-43F2-9D65-5BBA8394B87B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7F5660-C355-46AF-901C-D5BA4341A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639996-8A13-401A-AA0A-95A662953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58A8-EE53-4880-BB2F-36733BFEF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62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B2E1B-9367-499F-B52F-D615398BD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47B0F1-E7DB-4A3B-81EB-E7F5D2292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C53810-92B4-479C-B381-BEF936C6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CA6F-F644-43F2-9D65-5BBA8394B87B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7C9E6-6BCD-41B5-A9CA-93A3CC9C5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32922C-38DE-4185-89E3-E65C6B12D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58A8-EE53-4880-BB2F-36733BFEF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74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467F5-7C09-4B76-B822-3A4BD9823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AE62B8-D097-4FD7-A147-B5D9E5371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DA72CC-AFA0-4DCB-854F-0C64DC21E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CA6F-F644-43F2-9D65-5BBA8394B87B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06E27F-49FE-4D53-BD2E-9D55AFA54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A7C8A9-DCF6-4DDF-A89F-2E4BCE9D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58A8-EE53-4880-BB2F-36733BFEF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022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EC8B-7757-4A97-A8DA-4754A81A7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ACA83-585A-4919-81CD-30138317AA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53B2EA-67C9-4664-B1F2-E7BBDCEAA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C0ACCC-CAD7-4FDC-8523-37F87FA0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CA6F-F644-43F2-9D65-5BBA8394B87B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4AAA3B-7400-4B60-A476-8E12D2621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26667E-E4B8-4B5E-8831-57072A988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58A8-EE53-4880-BB2F-36733BFEF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46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0CBA7-3FEA-495F-97A6-DF33C5E03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2CBFDD-A409-427C-A0AF-3ED04991C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D4DF2E-93FA-47DA-A343-A5A50D9EB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338427-BFD1-4B84-8AAB-E4E572509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0F0060-8315-4F9F-8A95-6C80FBB5C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08A050-6881-4EC5-8452-61C18FE56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CA6F-F644-43F2-9D65-5BBA8394B87B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7F4423-9FFC-47A6-B775-F0F1853B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1E8506-6AF5-4AEE-9A58-69E74A08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58A8-EE53-4880-BB2F-36733BFEF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69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96D0B-5E08-41F2-9C80-A258F5C96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1E6355-C200-4DAA-BC6D-8DAC93DE2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CA6F-F644-43F2-9D65-5BBA8394B87B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B8FEA2-4D2E-4010-A40D-227584A59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E84CFC-D5D2-4570-934D-6655C4729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58A8-EE53-4880-BB2F-36733BFEF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60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8EE224-B3E6-46F0-9785-1949A344E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CA6F-F644-43F2-9D65-5BBA8394B87B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F20DA1-2F15-4D4A-BA5A-9E5E598C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60CB63-A966-4D15-B3B7-21E9BF4C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58A8-EE53-4880-BB2F-36733BFEF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56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F3BA1-A4B0-40D9-8807-0A9DC194D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311B29-E612-4CFB-908F-5C2EB29B6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7B8C6F-EA7A-4975-8A76-EFFFDFC22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4FA0EF-8FD5-47C2-9622-52359E49A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CA6F-F644-43F2-9D65-5BBA8394B87B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80C82E-E968-4804-8394-5D0B4385B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83087B-0A0B-4A46-9119-C3029EA3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58A8-EE53-4880-BB2F-36733BFEF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524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479BA-C1F2-4DD6-B65E-C8CCC3A59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844D3C-2188-4C27-8355-AAD9130E0A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87A443-897A-40B1-AFDB-0D8B59503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2ECBA6-2786-4E90-B099-1926CF4FC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CA6F-F644-43F2-9D65-5BBA8394B87B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47F008-CEF7-4403-98A4-42AFC267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5CAB68-C968-4609-89D5-5F3CAA22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58A8-EE53-4880-BB2F-36733BFEF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15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ECC050-B124-4196-92F3-C6DD306B0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ED181B-3A13-438D-9D8E-06E25D555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3CBBE1-F5F0-4FC7-91A1-98B9220A2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6CA6F-F644-43F2-9D65-5BBA8394B87B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A9DD37-9263-4474-8BD5-751F59B9D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ECBEEF-7C57-45AC-A5EF-7373B053A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B58A8-EE53-4880-BB2F-36733BFEF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10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72F15-BBF5-4FED-9364-E19A1A335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82762"/>
          </a:xfrm>
        </p:spPr>
        <p:txBody>
          <a:bodyPr/>
          <a:lstStyle/>
          <a:p>
            <a:r>
              <a:rPr lang="en-US" altLang="ko-KR" sz="2000" dirty="0"/>
              <a:t>Team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Oldman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B3CCFF-6E34-4A46-91F9-B6BC557D51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altLang="ko-KR" dirty="0"/>
              <a:t>2014105005 </a:t>
            </a:r>
            <a:r>
              <a:rPr lang="ko-KR" altLang="en-US" dirty="0"/>
              <a:t>권순우</a:t>
            </a:r>
            <a:endParaRPr lang="en-US" altLang="ko-KR" dirty="0"/>
          </a:p>
          <a:p>
            <a:pPr algn="r"/>
            <a:r>
              <a:rPr lang="en-US" altLang="ko-KR" dirty="0"/>
              <a:t>2014105038 </a:t>
            </a:r>
            <a:r>
              <a:rPr lang="ko-KR" altLang="en-US" dirty="0"/>
              <a:t>박준현</a:t>
            </a:r>
            <a:endParaRPr lang="en-US" altLang="ko-KR" dirty="0"/>
          </a:p>
          <a:p>
            <a:pPr algn="r"/>
            <a:r>
              <a:rPr lang="en-US" altLang="ko-KR" dirty="0"/>
              <a:t>2014105048 </a:t>
            </a:r>
            <a:r>
              <a:rPr lang="ko-KR" altLang="en-US" dirty="0" err="1"/>
              <a:t>송동훈</a:t>
            </a:r>
            <a:endParaRPr lang="en-US" altLang="ko-KR" dirty="0"/>
          </a:p>
          <a:p>
            <a:pPr algn="r"/>
            <a:r>
              <a:rPr lang="en-US" altLang="ko-KR" dirty="0"/>
              <a:t>2014105104 </a:t>
            </a:r>
            <a:r>
              <a:rPr lang="ko-KR" altLang="en-US" dirty="0" err="1"/>
              <a:t>황귀환</a:t>
            </a:r>
            <a:endParaRPr lang="en-US" altLang="ko-KR" dirty="0"/>
          </a:p>
          <a:p>
            <a:pPr algn="r"/>
            <a:endParaRPr lang="en-US" altLang="ko-KR" dirty="0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7D057E64-4C38-440F-9DF2-F1DD892180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66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602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2036E-B327-40B0-9418-FDF87FD9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코드분석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82F94-4DB6-418D-9CD2-123AB64A3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7998" cy="435133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endParaRPr lang="en-US" altLang="ko-KR" sz="2000" dirty="0"/>
          </a:p>
          <a:p>
            <a:pPr marL="457200" lvl="1" indent="0" fontAlgn="base">
              <a:buNone/>
            </a:pPr>
            <a:r>
              <a:rPr lang="en-US" altLang="ko-KR" sz="2500" dirty="0" err="1"/>
              <a:t>Draw_villians</a:t>
            </a:r>
            <a:r>
              <a:rPr lang="en-US" altLang="ko-KR" sz="2500" dirty="0"/>
              <a:t> </a:t>
            </a:r>
            <a:r>
              <a:rPr lang="ko-KR" altLang="en-US" sz="2500" dirty="0"/>
              <a:t>함수</a:t>
            </a:r>
            <a:endParaRPr lang="en-US" altLang="ko-KR" sz="2500" dirty="0"/>
          </a:p>
          <a:p>
            <a:pPr marL="457200" lvl="1" indent="0" fontAlgn="base">
              <a:buNone/>
            </a:pPr>
            <a:endParaRPr lang="en-US" altLang="ko-KR" sz="2000" dirty="0"/>
          </a:p>
          <a:p>
            <a:pPr marL="457200" lvl="1" indent="0" fontAlgn="base">
              <a:buNone/>
            </a:pPr>
            <a:endParaRPr lang="en-US" altLang="ko-KR" sz="2000" dirty="0"/>
          </a:p>
          <a:p>
            <a:pPr lvl="1" fontAlgn="base"/>
            <a:r>
              <a:rPr lang="en-US" altLang="ko-KR" sz="2000" dirty="0" err="1"/>
              <a:t>Vils</a:t>
            </a:r>
            <a:r>
              <a:rPr lang="ko-KR" altLang="en-US" sz="2000" dirty="0"/>
              <a:t>구조체 변수에 있는 악당들의 초기 위치를 랜덤으로 생성</a:t>
            </a:r>
            <a:endParaRPr lang="en-US" altLang="ko-KR" sz="2000" dirty="0"/>
          </a:p>
          <a:p>
            <a:pPr lvl="1" fontAlgn="base"/>
            <a:endParaRPr lang="en-US" altLang="ko-KR" sz="2000" dirty="0"/>
          </a:p>
          <a:p>
            <a:pPr lvl="1" fontAlgn="base"/>
            <a:r>
              <a:rPr lang="en-US" altLang="ko-KR" sz="2000" dirty="0"/>
              <a:t>Flag</a:t>
            </a:r>
            <a:r>
              <a:rPr lang="ko-KR" altLang="en-US" sz="2000" dirty="0"/>
              <a:t>변수도 랜덤으로 받아서 악당들이 움직이는 방향을 설정</a:t>
            </a: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2AF94824-9C2B-4AE5-BA0E-81C5F6927B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66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A9089CF-F812-4502-9D24-15EFD2246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211" y="1027906"/>
            <a:ext cx="5604689" cy="512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00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2036E-B327-40B0-9418-FDF87FD9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코드분석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82F94-4DB6-418D-9CD2-123AB64A3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7998" cy="435133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endParaRPr lang="en-US" altLang="ko-KR" sz="2000" dirty="0"/>
          </a:p>
          <a:p>
            <a:pPr marL="457200" lvl="1" indent="0" fontAlgn="base">
              <a:buNone/>
            </a:pPr>
            <a:r>
              <a:rPr lang="en-US" altLang="ko-KR" sz="2500" dirty="0" err="1"/>
              <a:t>Move_villians</a:t>
            </a:r>
            <a:r>
              <a:rPr lang="ko-KR" altLang="en-US" sz="2500" dirty="0"/>
              <a:t> 함수</a:t>
            </a:r>
            <a:endParaRPr lang="en-US" altLang="ko-KR" sz="2500" dirty="0"/>
          </a:p>
          <a:p>
            <a:pPr marL="457200" lvl="1" indent="0" fontAlgn="base">
              <a:buNone/>
            </a:pPr>
            <a:endParaRPr lang="en-US" altLang="ko-KR" sz="2000" dirty="0"/>
          </a:p>
          <a:p>
            <a:pPr lvl="1" fontAlgn="base"/>
            <a:r>
              <a:rPr lang="en-US" altLang="ko-KR" sz="2000" dirty="0"/>
              <a:t>“F”</a:t>
            </a:r>
            <a:r>
              <a:rPr lang="ko-KR" altLang="en-US" sz="2000" dirty="0"/>
              <a:t>들의 좌표에서 </a:t>
            </a:r>
            <a:r>
              <a:rPr lang="en-US" altLang="ko-KR" sz="2000" dirty="0"/>
              <a:t>orientation</a:t>
            </a:r>
            <a:r>
              <a:rPr lang="ko-KR" altLang="en-US" sz="2000" dirty="0"/>
              <a:t>쪽으로 </a:t>
            </a:r>
            <a:r>
              <a:rPr lang="ko-KR" altLang="en-US" sz="2000" dirty="0" err="1"/>
              <a:t>한칸씩</a:t>
            </a:r>
            <a:r>
              <a:rPr lang="ko-KR" altLang="en-US" sz="2000" dirty="0"/>
              <a:t> 이동시킨다</a:t>
            </a: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2AF94824-9C2B-4AE5-BA0E-81C5F6927B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66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74C212-AC8D-47E1-9A51-26EBD7A99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207" y="1690688"/>
            <a:ext cx="4800772" cy="357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272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2036E-B327-40B0-9418-FDF87FD9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코드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82F94-4DB6-418D-9CD2-123AB64A3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745" y="1874044"/>
            <a:ext cx="4959710" cy="480060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000" dirty="0"/>
              <a:t>두번째 </a:t>
            </a:r>
            <a:r>
              <a:rPr lang="en-US" altLang="ko-KR" sz="2000" dirty="0"/>
              <a:t>Thread</a:t>
            </a:r>
            <a:r>
              <a:rPr lang="ko-KR" altLang="en-US" sz="2000" dirty="0"/>
              <a:t>의 </a:t>
            </a:r>
            <a:r>
              <a:rPr lang="en-US" altLang="ko-KR" sz="2000" dirty="0"/>
              <a:t>p2_function</a:t>
            </a:r>
          </a:p>
          <a:p>
            <a:pPr marL="457200" lvl="1" indent="0" fontAlgn="base">
              <a:buNone/>
            </a:pPr>
            <a:endParaRPr lang="en-US" altLang="ko-KR" sz="2000" dirty="0"/>
          </a:p>
          <a:p>
            <a:pPr lvl="1" fontAlgn="base"/>
            <a:r>
              <a:rPr lang="en-US" altLang="ko-KR" sz="2000" dirty="0" err="1"/>
              <a:t>Vils</a:t>
            </a:r>
            <a:r>
              <a:rPr lang="en-US" altLang="ko-KR" sz="2000" dirty="0"/>
              <a:t> </a:t>
            </a:r>
            <a:r>
              <a:rPr lang="ko-KR" altLang="en-US" sz="2000" dirty="0"/>
              <a:t>구조체 포인터를 전달 받음</a:t>
            </a:r>
            <a:endParaRPr lang="en-US" altLang="ko-KR" sz="2000" dirty="0"/>
          </a:p>
          <a:p>
            <a:pPr lvl="1" fontAlgn="base"/>
            <a:endParaRPr lang="en-US" altLang="ko-KR" sz="2000" dirty="0"/>
          </a:p>
          <a:p>
            <a:pPr lvl="1" fontAlgn="base"/>
            <a:r>
              <a:rPr lang="en-US" altLang="ko-KR" sz="2000" dirty="0"/>
              <a:t>User</a:t>
            </a:r>
            <a:r>
              <a:rPr lang="ko-KR" altLang="en-US" sz="2000" dirty="0"/>
              <a:t>를 이동시켜주는 </a:t>
            </a:r>
            <a:r>
              <a:rPr lang="en-US" altLang="ko-KR" sz="2000" dirty="0" err="1"/>
              <a:t>move_man</a:t>
            </a:r>
            <a:r>
              <a:rPr lang="en-US" altLang="ko-KR" sz="2000" dirty="0"/>
              <a:t> </a:t>
            </a:r>
            <a:r>
              <a:rPr lang="ko-KR" altLang="en-US" sz="2000" dirty="0"/>
              <a:t>함수를 호출하고 </a:t>
            </a:r>
            <a:r>
              <a:rPr lang="en-US" altLang="ko-KR" sz="2000" dirty="0" err="1"/>
              <a:t>vils</a:t>
            </a:r>
            <a:r>
              <a:rPr lang="ko-KR" altLang="en-US" sz="2000" dirty="0"/>
              <a:t>를 인자로 전달</a:t>
            </a:r>
            <a:endParaRPr lang="en-US" altLang="ko-KR" sz="2000" dirty="0"/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2AF94824-9C2B-4AE5-BA0E-81C5F6927B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66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75B3A5-80F3-492A-BBEB-0FCA19A6B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157" y="1950605"/>
            <a:ext cx="34480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19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2036E-B327-40B0-9418-FDF87FD9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코드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82F94-4DB6-418D-9CD2-123AB64A3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745" y="1874044"/>
            <a:ext cx="4959710" cy="480060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000" dirty="0" err="1"/>
              <a:t>Move_man</a:t>
            </a:r>
            <a:r>
              <a:rPr lang="ko-KR" altLang="en-US" sz="2000" dirty="0"/>
              <a:t> 함수</a:t>
            </a:r>
            <a:endParaRPr lang="en-US" altLang="ko-KR" sz="2000" dirty="0"/>
          </a:p>
          <a:p>
            <a:pPr marL="457200" lvl="1" indent="0" fontAlgn="base">
              <a:buNone/>
            </a:pPr>
            <a:endParaRPr lang="en-US" altLang="ko-KR" sz="2000" dirty="0"/>
          </a:p>
          <a:p>
            <a:pPr lvl="1" fontAlgn="base"/>
            <a:r>
              <a:rPr lang="ko-KR" altLang="en-US" sz="2000" dirty="0"/>
              <a:t>초기 좌표인 </a:t>
            </a:r>
            <a:r>
              <a:rPr lang="en-US" altLang="ko-KR" sz="2000" dirty="0"/>
              <a:t>(12,1)</a:t>
            </a:r>
            <a:r>
              <a:rPr lang="ko-KR" altLang="en-US" sz="2000" dirty="0"/>
              <a:t>에 </a:t>
            </a:r>
            <a:r>
              <a:rPr lang="en-US" altLang="ko-KR" sz="2000" dirty="0"/>
              <a:t>User </a:t>
            </a:r>
            <a:r>
              <a:rPr lang="ko-KR" altLang="en-US" sz="2000" dirty="0"/>
              <a:t>생성</a:t>
            </a:r>
            <a:r>
              <a:rPr lang="en-US" altLang="ko-KR" sz="2000" dirty="0"/>
              <a:t>(“O”)</a:t>
            </a:r>
          </a:p>
          <a:p>
            <a:pPr lvl="1" fontAlgn="base"/>
            <a:endParaRPr lang="en-US" altLang="ko-KR" sz="2000" dirty="0"/>
          </a:p>
          <a:p>
            <a:pPr lvl="1" fontAlgn="base"/>
            <a:r>
              <a:rPr lang="en-US" altLang="ko-KR" sz="2000" dirty="0" err="1"/>
              <a:t>Crash_flag</a:t>
            </a:r>
            <a:r>
              <a:rPr lang="en-US" altLang="ko-KR" sz="2000" dirty="0"/>
              <a:t>==1 </a:t>
            </a:r>
            <a:r>
              <a:rPr lang="ko-KR" altLang="en-US" sz="2000" dirty="0" err="1"/>
              <a:t>일때</a:t>
            </a:r>
            <a:r>
              <a:rPr lang="ko-KR" altLang="en-US" sz="2000" dirty="0"/>
              <a:t> </a:t>
            </a:r>
            <a:r>
              <a:rPr lang="en-US" altLang="ko-KR" sz="2000" dirty="0"/>
              <a:t>Thread </a:t>
            </a:r>
            <a:r>
              <a:rPr lang="ko-KR" altLang="en-US" sz="2000" dirty="0"/>
              <a:t>종료</a:t>
            </a:r>
            <a:endParaRPr lang="en-US" altLang="ko-KR" sz="2000" dirty="0"/>
          </a:p>
          <a:p>
            <a:pPr lvl="1" fontAlgn="base"/>
            <a:endParaRPr lang="en-US" altLang="ko-KR" sz="2000" dirty="0"/>
          </a:p>
          <a:p>
            <a:pPr lvl="1" fontAlgn="base"/>
            <a:r>
              <a:rPr lang="en-US" altLang="ko-KR" sz="2000" dirty="0"/>
              <a:t>Cursor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옮길때</a:t>
            </a:r>
            <a:r>
              <a:rPr lang="ko-KR" altLang="en-US" sz="2000" dirty="0"/>
              <a:t> 다른 </a:t>
            </a:r>
            <a:r>
              <a:rPr lang="en-US" altLang="ko-KR" sz="2000" dirty="0"/>
              <a:t>Thread</a:t>
            </a:r>
            <a:r>
              <a:rPr lang="ko-KR" altLang="en-US" sz="2000" dirty="0"/>
              <a:t>의 간섭을 피하기 위해 </a:t>
            </a:r>
            <a:r>
              <a:rPr lang="en-US" altLang="ko-KR" sz="2000" dirty="0" err="1"/>
              <a:t>mutex_lock</a:t>
            </a:r>
            <a:r>
              <a:rPr lang="en-US" altLang="ko-KR" sz="2000" dirty="0"/>
              <a:t> </a:t>
            </a:r>
            <a:r>
              <a:rPr lang="ko-KR" altLang="en-US" sz="2000" dirty="0"/>
              <a:t>사용</a:t>
            </a:r>
            <a:endParaRPr lang="en-US" altLang="ko-KR" sz="2000" dirty="0"/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2AF94824-9C2B-4AE5-BA0E-81C5F6927B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66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74232B-F218-4089-ADBC-BC32C1E22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47" y="1690688"/>
            <a:ext cx="48196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924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2036E-B327-40B0-9418-FDF87FD9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코드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82F94-4DB6-418D-9CD2-123AB64A3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745" y="1874044"/>
            <a:ext cx="4959710" cy="480060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000" dirty="0" err="1"/>
              <a:t>Move_man</a:t>
            </a:r>
            <a:r>
              <a:rPr lang="ko-KR" altLang="en-US" sz="2000" dirty="0"/>
              <a:t> 함수</a:t>
            </a:r>
            <a:endParaRPr lang="en-US" altLang="ko-KR" sz="2000" dirty="0"/>
          </a:p>
          <a:p>
            <a:pPr marL="457200" lvl="1" indent="0" fontAlgn="base">
              <a:buNone/>
            </a:pPr>
            <a:endParaRPr lang="en-US" altLang="ko-KR" sz="2000" dirty="0"/>
          </a:p>
          <a:p>
            <a:pPr lvl="1" fontAlgn="base"/>
            <a:r>
              <a:rPr lang="en-US" altLang="ko-KR" sz="2000" dirty="0"/>
              <a:t>“WSDA” </a:t>
            </a:r>
            <a:r>
              <a:rPr lang="ko-KR" altLang="en-US" sz="2000" dirty="0"/>
              <a:t>키입력을 받아서 </a:t>
            </a:r>
            <a:r>
              <a:rPr lang="en-US" altLang="ko-KR" sz="2000" dirty="0"/>
              <a:t>User </a:t>
            </a:r>
            <a:r>
              <a:rPr lang="ko-KR" altLang="en-US" sz="2000" dirty="0"/>
              <a:t>이동</a:t>
            </a:r>
            <a:endParaRPr lang="en-US" altLang="ko-KR" sz="2000" dirty="0"/>
          </a:p>
          <a:p>
            <a:pPr lvl="1" fontAlgn="base"/>
            <a:endParaRPr lang="en-US" altLang="ko-KR" sz="2000" dirty="0"/>
          </a:p>
          <a:p>
            <a:pPr lvl="1" fontAlgn="base"/>
            <a:r>
              <a:rPr lang="ko-KR" altLang="en-US" sz="2000" dirty="0"/>
              <a:t>이전 위치에는 </a:t>
            </a:r>
            <a:r>
              <a:rPr lang="en-US" altLang="ko-KR" sz="2000" dirty="0"/>
              <a:t>“ “ </a:t>
            </a:r>
            <a:r>
              <a:rPr lang="ko-KR" altLang="en-US" sz="2000" dirty="0"/>
              <a:t>공백 출력</a:t>
            </a:r>
            <a:endParaRPr lang="en-US" altLang="ko-KR" sz="2000" dirty="0"/>
          </a:p>
          <a:p>
            <a:pPr lvl="1" fontAlgn="base"/>
            <a:endParaRPr lang="en-US" altLang="ko-KR" sz="2000" dirty="0"/>
          </a:p>
          <a:p>
            <a:pPr lvl="1" fontAlgn="base"/>
            <a:r>
              <a:rPr lang="en-US" altLang="ko-KR" sz="2000" dirty="0"/>
              <a:t>Crash </a:t>
            </a:r>
            <a:r>
              <a:rPr lang="ko-KR" altLang="en-US" sz="2000" dirty="0"/>
              <a:t>함수를 호출하여 충돌 확인</a:t>
            </a:r>
            <a:endParaRPr lang="en-US" altLang="ko-KR" sz="2000" dirty="0"/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2AF94824-9C2B-4AE5-BA0E-81C5F6927B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66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4296DE-68FA-4B32-8453-D5B48E406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253" y="1027906"/>
            <a:ext cx="2276475" cy="2857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665C18-6C59-424C-9904-EC4B1F3DE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253" y="4548187"/>
            <a:ext cx="19621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390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2036E-B327-40B0-9418-FDF87FD9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코드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82F94-4DB6-418D-9CD2-123AB64A3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745" y="1874044"/>
            <a:ext cx="4959710" cy="480060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000" dirty="0" err="1"/>
              <a:t>Kbhit</a:t>
            </a:r>
            <a:r>
              <a:rPr lang="ko-KR" altLang="en-US" sz="2000" dirty="0"/>
              <a:t> 함수</a:t>
            </a:r>
            <a:endParaRPr lang="en-US" altLang="ko-KR" sz="2000" dirty="0"/>
          </a:p>
          <a:p>
            <a:pPr marL="457200" lvl="1" indent="0" fontAlgn="base">
              <a:buNone/>
            </a:pPr>
            <a:endParaRPr lang="en-US" altLang="ko-KR" sz="2000" dirty="0"/>
          </a:p>
          <a:p>
            <a:pPr lvl="1" fontAlgn="base"/>
            <a:r>
              <a:rPr lang="ko-KR" altLang="en-US" sz="2000" dirty="0"/>
              <a:t>사용자로부터 </a:t>
            </a:r>
            <a:r>
              <a:rPr lang="en-US" altLang="ko-KR" sz="2000" dirty="0"/>
              <a:t>Keyboard </a:t>
            </a:r>
            <a:r>
              <a:rPr lang="ko-KR" altLang="en-US" sz="2000" dirty="0"/>
              <a:t>입력을 </a:t>
            </a:r>
            <a:r>
              <a:rPr lang="ko-KR" altLang="en-US" sz="2000" dirty="0" err="1"/>
              <a:t>한개씩만</a:t>
            </a:r>
            <a:r>
              <a:rPr lang="ko-KR" altLang="en-US" sz="2000" dirty="0"/>
              <a:t> 받을 수 있게 설정</a:t>
            </a:r>
            <a:endParaRPr lang="en-US" altLang="ko-KR" sz="2000" dirty="0"/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2AF94824-9C2B-4AE5-BA0E-81C5F6927B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66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40482D-BA71-4569-85A5-2188D221A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488" y="1434523"/>
            <a:ext cx="29622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637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2036E-B327-40B0-9418-FDF87FD9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코드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82F94-4DB6-418D-9CD2-123AB64A3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745" y="1874044"/>
            <a:ext cx="4959710" cy="480060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500" dirty="0"/>
              <a:t>Crash </a:t>
            </a:r>
            <a:r>
              <a:rPr lang="ko-KR" altLang="en-US" sz="2500" dirty="0"/>
              <a:t>함수</a:t>
            </a:r>
            <a:endParaRPr lang="en-US" altLang="ko-KR" sz="2500" dirty="0"/>
          </a:p>
          <a:p>
            <a:pPr marL="457200" lvl="1" indent="0" fontAlgn="base">
              <a:buNone/>
            </a:pPr>
            <a:endParaRPr lang="en-US" altLang="ko-KR" sz="2000" dirty="0"/>
          </a:p>
          <a:p>
            <a:pPr lvl="1" fontAlgn="base"/>
            <a:r>
              <a:rPr lang="en-US" altLang="ko-KR" sz="2000" dirty="0"/>
              <a:t>“F”</a:t>
            </a:r>
            <a:r>
              <a:rPr lang="ko-KR" altLang="en-US" sz="2000" dirty="0"/>
              <a:t>들의 좌표와 </a:t>
            </a:r>
            <a:r>
              <a:rPr lang="en-US" altLang="ko-KR" sz="2000" dirty="0"/>
              <a:t>User</a:t>
            </a:r>
            <a:r>
              <a:rPr lang="ko-KR" altLang="en-US" sz="2000" dirty="0"/>
              <a:t>의 좌표를 검사하여 일치하면 충돌이라고 판정하고 </a:t>
            </a:r>
            <a:r>
              <a:rPr lang="en-US" altLang="ko-KR" sz="2000" dirty="0" err="1"/>
              <a:t>crash_flag</a:t>
            </a:r>
            <a:r>
              <a:rPr lang="en-US" altLang="ko-KR" sz="2000" dirty="0"/>
              <a:t>=1</a:t>
            </a:r>
            <a:r>
              <a:rPr lang="ko-KR" altLang="en-US" sz="2000" dirty="0"/>
              <a:t>로 수정</a:t>
            </a:r>
            <a:endParaRPr lang="en-US" altLang="ko-KR" sz="2000" dirty="0"/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2AF94824-9C2B-4AE5-BA0E-81C5F6927B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66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1991CC-6F79-4BEC-B236-68B7820C7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291" y="2229283"/>
            <a:ext cx="35147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778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2036E-B327-40B0-9418-FDF87FD9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코드분석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82F94-4DB6-418D-9CD2-123AB64A3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585479"/>
            <a:ext cx="4807998" cy="435133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endParaRPr lang="en-US" altLang="ko-KR" sz="2000" dirty="0"/>
          </a:p>
          <a:p>
            <a:pPr marL="457200" lvl="1" indent="0" fontAlgn="base">
              <a:buNone/>
            </a:pPr>
            <a:r>
              <a:rPr lang="en-US" altLang="ko-KR" sz="2500" dirty="0" err="1"/>
              <a:t>Game_end</a:t>
            </a:r>
            <a:r>
              <a:rPr lang="en-US" altLang="ko-KR" sz="2500" dirty="0"/>
              <a:t> </a:t>
            </a:r>
            <a:r>
              <a:rPr lang="ko-KR" altLang="en-US" sz="2500" dirty="0"/>
              <a:t>함수</a:t>
            </a:r>
            <a:endParaRPr lang="en-US" altLang="ko-KR" sz="2500" dirty="0"/>
          </a:p>
          <a:p>
            <a:pPr marL="457200" lvl="1" indent="0" fontAlgn="base">
              <a:buNone/>
            </a:pPr>
            <a:endParaRPr lang="en-US" altLang="ko-KR" sz="2000" dirty="0"/>
          </a:p>
          <a:p>
            <a:pPr lvl="1" fontAlgn="base"/>
            <a:r>
              <a:rPr lang="ko-KR" altLang="en-US" sz="2000" dirty="0"/>
              <a:t>충돌 판정으로 주인공 사망 시 쓰레드 종료 후 메인 함수 마지막에 호출 되어 플레이 타임에 따라 학점을 나누어서 결과를 출력 후 게임 종료</a:t>
            </a:r>
            <a:endParaRPr lang="en-US" altLang="ko-KR" sz="2000" dirty="0"/>
          </a:p>
          <a:p>
            <a:pPr lvl="1" fontAlgn="base"/>
            <a:endParaRPr lang="en-US" altLang="ko-KR" sz="2000" dirty="0"/>
          </a:p>
          <a:p>
            <a:pPr lvl="1" fontAlgn="base"/>
            <a:r>
              <a:rPr lang="en-US" altLang="ko-KR" sz="2000" dirty="0"/>
              <a:t>‘q’</a:t>
            </a:r>
            <a:r>
              <a:rPr lang="ko-KR" altLang="en-US" sz="2000" dirty="0"/>
              <a:t>를 입력하면 프로그램 종료</a:t>
            </a:r>
            <a:endParaRPr lang="en-US" altLang="ko-KR" sz="2000" dirty="0"/>
          </a:p>
          <a:p>
            <a:pPr lvl="1" fontAlgn="base"/>
            <a:endParaRPr lang="en-US" altLang="ko-KR" sz="2000" dirty="0"/>
          </a:p>
          <a:p>
            <a:pPr lvl="1" fontAlgn="base"/>
            <a:r>
              <a:rPr lang="en-US" altLang="ko-KR" sz="2000" dirty="0" err="1"/>
              <a:t>Close_keyboard</a:t>
            </a:r>
            <a:r>
              <a:rPr lang="en-US" altLang="ko-KR" sz="2000" dirty="0"/>
              <a:t>() </a:t>
            </a:r>
            <a:r>
              <a:rPr lang="ko-KR" altLang="en-US" sz="2000" dirty="0"/>
              <a:t>함수를 통해 키보드 설정 복구</a:t>
            </a:r>
            <a:endParaRPr lang="en-US" altLang="ko-KR" sz="2000" dirty="0"/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2AF94824-9C2B-4AE5-BA0E-81C5F6927B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66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F916122-3A8A-4111-BCB4-2EDF452B2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27905"/>
            <a:ext cx="5257800" cy="521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24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2036E-B327-40B0-9418-FDF87FD9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주소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82F94-4DB6-418D-9CD2-123AB64A3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9582" y="3151188"/>
            <a:ext cx="6356927" cy="972993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000" dirty="0"/>
              <a:t>https://github.com/Sky-Titan/Team_Oldman</a:t>
            </a: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2AF94824-9C2B-4AE5-BA0E-81C5F6927B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66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118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6096000" y="5032990"/>
            <a:ext cx="275208" cy="5237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3111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2933700" y="304800"/>
            <a:ext cx="9055100" cy="6350000"/>
          </a:xfrm>
          <a:custGeom>
            <a:avLst/>
            <a:gdLst>
              <a:gd name="connsiteX0" fmla="*/ 8369300 w 8369300"/>
              <a:gd name="connsiteY0" fmla="*/ 0 h 5880100"/>
              <a:gd name="connsiteX1" fmla="*/ 5969000 w 8369300"/>
              <a:gd name="connsiteY1" fmla="*/ 1739900 h 5880100"/>
              <a:gd name="connsiteX2" fmla="*/ 7810500 w 8369300"/>
              <a:gd name="connsiteY2" fmla="*/ 3022600 h 5880100"/>
              <a:gd name="connsiteX3" fmla="*/ 6032500 w 8369300"/>
              <a:gd name="connsiteY3" fmla="*/ 4406900 h 5880100"/>
              <a:gd name="connsiteX4" fmla="*/ 6464300 w 8369300"/>
              <a:gd name="connsiteY4" fmla="*/ 4711700 h 5880100"/>
              <a:gd name="connsiteX5" fmla="*/ 5245100 w 8369300"/>
              <a:gd name="connsiteY5" fmla="*/ 5664200 h 5880100"/>
              <a:gd name="connsiteX6" fmla="*/ 3860800 w 8369300"/>
              <a:gd name="connsiteY6" fmla="*/ 4699000 h 5880100"/>
              <a:gd name="connsiteX7" fmla="*/ 3390900 w 8369300"/>
              <a:gd name="connsiteY7" fmla="*/ 5029200 h 5880100"/>
              <a:gd name="connsiteX8" fmla="*/ 2413000 w 8369300"/>
              <a:gd name="connsiteY8" fmla="*/ 4368800 h 5880100"/>
              <a:gd name="connsiteX9" fmla="*/ 1955800 w 8369300"/>
              <a:gd name="connsiteY9" fmla="*/ 4711700 h 5880100"/>
              <a:gd name="connsiteX10" fmla="*/ 1435100 w 8369300"/>
              <a:gd name="connsiteY10" fmla="*/ 4343400 h 5880100"/>
              <a:gd name="connsiteX11" fmla="*/ 0 w 8369300"/>
              <a:gd name="connsiteY11" fmla="*/ 5397500 h 5880100"/>
              <a:gd name="connsiteX12" fmla="*/ 647700 w 8369300"/>
              <a:gd name="connsiteY12" fmla="*/ 5880100 h 5880100"/>
              <a:gd name="connsiteX0" fmla="*/ 9055100 w 9055100"/>
              <a:gd name="connsiteY0" fmla="*/ 0 h 6388100"/>
              <a:gd name="connsiteX1" fmla="*/ 5969000 w 9055100"/>
              <a:gd name="connsiteY1" fmla="*/ 2247900 h 6388100"/>
              <a:gd name="connsiteX2" fmla="*/ 7810500 w 9055100"/>
              <a:gd name="connsiteY2" fmla="*/ 3530600 h 6388100"/>
              <a:gd name="connsiteX3" fmla="*/ 6032500 w 9055100"/>
              <a:gd name="connsiteY3" fmla="*/ 4914900 h 6388100"/>
              <a:gd name="connsiteX4" fmla="*/ 6464300 w 9055100"/>
              <a:gd name="connsiteY4" fmla="*/ 5219700 h 6388100"/>
              <a:gd name="connsiteX5" fmla="*/ 5245100 w 9055100"/>
              <a:gd name="connsiteY5" fmla="*/ 6172200 h 6388100"/>
              <a:gd name="connsiteX6" fmla="*/ 3860800 w 9055100"/>
              <a:gd name="connsiteY6" fmla="*/ 5207000 h 6388100"/>
              <a:gd name="connsiteX7" fmla="*/ 3390900 w 9055100"/>
              <a:gd name="connsiteY7" fmla="*/ 5537200 h 6388100"/>
              <a:gd name="connsiteX8" fmla="*/ 2413000 w 9055100"/>
              <a:gd name="connsiteY8" fmla="*/ 4876800 h 6388100"/>
              <a:gd name="connsiteX9" fmla="*/ 1955800 w 9055100"/>
              <a:gd name="connsiteY9" fmla="*/ 5219700 h 6388100"/>
              <a:gd name="connsiteX10" fmla="*/ 1435100 w 9055100"/>
              <a:gd name="connsiteY10" fmla="*/ 4851400 h 6388100"/>
              <a:gd name="connsiteX11" fmla="*/ 0 w 9055100"/>
              <a:gd name="connsiteY11" fmla="*/ 5905500 h 6388100"/>
              <a:gd name="connsiteX12" fmla="*/ 647700 w 9055100"/>
              <a:gd name="connsiteY12" fmla="*/ 6388100 h 6388100"/>
              <a:gd name="connsiteX0" fmla="*/ 9055100 w 9055100"/>
              <a:gd name="connsiteY0" fmla="*/ 0 h 6350000"/>
              <a:gd name="connsiteX1" fmla="*/ 5969000 w 9055100"/>
              <a:gd name="connsiteY1" fmla="*/ 2247900 h 6350000"/>
              <a:gd name="connsiteX2" fmla="*/ 7810500 w 9055100"/>
              <a:gd name="connsiteY2" fmla="*/ 3530600 h 6350000"/>
              <a:gd name="connsiteX3" fmla="*/ 6032500 w 9055100"/>
              <a:gd name="connsiteY3" fmla="*/ 4914900 h 6350000"/>
              <a:gd name="connsiteX4" fmla="*/ 6464300 w 9055100"/>
              <a:gd name="connsiteY4" fmla="*/ 5219700 h 6350000"/>
              <a:gd name="connsiteX5" fmla="*/ 5245100 w 9055100"/>
              <a:gd name="connsiteY5" fmla="*/ 6172200 h 6350000"/>
              <a:gd name="connsiteX6" fmla="*/ 3860800 w 9055100"/>
              <a:gd name="connsiteY6" fmla="*/ 5207000 h 6350000"/>
              <a:gd name="connsiteX7" fmla="*/ 3390900 w 9055100"/>
              <a:gd name="connsiteY7" fmla="*/ 5537200 h 6350000"/>
              <a:gd name="connsiteX8" fmla="*/ 2413000 w 9055100"/>
              <a:gd name="connsiteY8" fmla="*/ 4876800 h 6350000"/>
              <a:gd name="connsiteX9" fmla="*/ 1955800 w 9055100"/>
              <a:gd name="connsiteY9" fmla="*/ 5219700 h 6350000"/>
              <a:gd name="connsiteX10" fmla="*/ 1435100 w 9055100"/>
              <a:gd name="connsiteY10" fmla="*/ 4851400 h 6350000"/>
              <a:gd name="connsiteX11" fmla="*/ 0 w 9055100"/>
              <a:gd name="connsiteY11" fmla="*/ 5905500 h 6350000"/>
              <a:gd name="connsiteX12" fmla="*/ 584200 w 9055100"/>
              <a:gd name="connsiteY12" fmla="*/ 6350000 h 635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55100" h="6350000">
                <a:moveTo>
                  <a:pt x="9055100" y="0"/>
                </a:moveTo>
                <a:lnTo>
                  <a:pt x="5969000" y="2247900"/>
                </a:lnTo>
                <a:lnTo>
                  <a:pt x="7810500" y="3530600"/>
                </a:lnTo>
                <a:lnTo>
                  <a:pt x="6032500" y="4914900"/>
                </a:lnTo>
                <a:lnTo>
                  <a:pt x="6464300" y="5219700"/>
                </a:lnTo>
                <a:lnTo>
                  <a:pt x="5245100" y="6172200"/>
                </a:lnTo>
                <a:lnTo>
                  <a:pt x="3860800" y="5207000"/>
                </a:lnTo>
                <a:lnTo>
                  <a:pt x="3390900" y="5537200"/>
                </a:lnTo>
                <a:lnTo>
                  <a:pt x="2413000" y="4876800"/>
                </a:lnTo>
                <a:lnTo>
                  <a:pt x="1955800" y="5219700"/>
                </a:lnTo>
                <a:lnTo>
                  <a:pt x="1435100" y="4851400"/>
                </a:lnTo>
                <a:lnTo>
                  <a:pt x="0" y="5905500"/>
                </a:lnTo>
                <a:lnTo>
                  <a:pt x="584200" y="6350000"/>
                </a:lnTo>
              </a:path>
            </a:pathLst>
          </a:custGeom>
          <a:noFill/>
          <a:ln w="1238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168055" y="1110659"/>
            <a:ext cx="5969343" cy="1526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i="1" dirty="0"/>
              <a:t>GTA : Grade Theft A</a:t>
            </a:r>
          </a:p>
          <a:p>
            <a:pPr>
              <a:lnSpc>
                <a:spcPct val="150000"/>
              </a:lnSpc>
            </a:pPr>
            <a:r>
              <a:rPr lang="ko-KR" altLang="en-US" sz="3000" b="1" i="1" dirty="0"/>
              <a:t>리눅스를 이용한 게임 만들기</a:t>
            </a:r>
            <a:endParaRPr lang="en-US" altLang="ko-KR" sz="3000" b="1" i="1" dirty="0"/>
          </a:p>
        </p:txBody>
      </p:sp>
      <p:sp>
        <p:nvSpPr>
          <p:cNvPr id="21" name="직사각형 20"/>
          <p:cNvSpPr/>
          <p:nvPr/>
        </p:nvSpPr>
        <p:spPr>
          <a:xfrm>
            <a:off x="5741800" y="5032990"/>
            <a:ext cx="206000" cy="2618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2095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441575" y="5915025"/>
            <a:ext cx="379225" cy="1441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1333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761276" y="4842319"/>
            <a:ext cx="225312" cy="1441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1333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9233071" y="1926610"/>
            <a:ext cx="225312" cy="8135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1968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450443" y="2402919"/>
            <a:ext cx="225312" cy="4613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1968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809276" y="5454854"/>
            <a:ext cx="70530" cy="1441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8890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9949770" y="5837168"/>
            <a:ext cx="127680" cy="778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1333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879806" y="5646011"/>
            <a:ext cx="522968" cy="1441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1333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0115210" y="5918845"/>
            <a:ext cx="127680" cy="581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825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6575908" y="3944324"/>
            <a:ext cx="596047" cy="596047"/>
            <a:chOff x="1552695" y="170392"/>
            <a:chExt cx="1213018" cy="1213018"/>
          </a:xfrm>
        </p:grpSpPr>
        <p:sp>
          <p:nvSpPr>
            <p:cNvPr id="35" name="눈물 방울 34"/>
            <p:cNvSpPr/>
            <p:nvPr/>
          </p:nvSpPr>
          <p:spPr>
            <a:xfrm rot="8100000">
              <a:off x="1552695" y="170392"/>
              <a:ext cx="1213018" cy="1213018"/>
            </a:xfrm>
            <a:prstGeom prst="teardrop">
              <a:avLst/>
            </a:prstGeom>
            <a:solidFill>
              <a:schemeClr val="bg1">
                <a:alpha val="70000"/>
              </a:schemeClr>
            </a:solidFill>
            <a:ln w="19050">
              <a:solidFill>
                <a:srgbClr val="583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799" y="336496"/>
              <a:ext cx="880809" cy="880809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>
            <a:off x="9810148" y="4640601"/>
            <a:ext cx="596047" cy="596047"/>
            <a:chOff x="10037986" y="163806"/>
            <a:chExt cx="1213018" cy="1213018"/>
          </a:xfrm>
        </p:grpSpPr>
        <p:sp>
          <p:nvSpPr>
            <p:cNvPr id="38" name="눈물 방울 37"/>
            <p:cNvSpPr/>
            <p:nvPr/>
          </p:nvSpPr>
          <p:spPr>
            <a:xfrm rot="8100000">
              <a:off x="10037986" y="163806"/>
              <a:ext cx="1213018" cy="1213018"/>
            </a:xfrm>
            <a:prstGeom prst="teardrop">
              <a:avLst/>
            </a:prstGeom>
            <a:solidFill>
              <a:schemeClr val="bg1">
                <a:alpha val="70000"/>
              </a:schemeClr>
            </a:solidFill>
            <a:ln w="19050">
              <a:solidFill>
                <a:srgbClr val="583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0780" y="376601"/>
              <a:ext cx="787427" cy="787427"/>
            </a:xfrm>
            <a:prstGeom prst="rect">
              <a:avLst/>
            </a:prstGeom>
          </p:spPr>
        </p:pic>
      </p:grpSp>
      <p:grpSp>
        <p:nvGrpSpPr>
          <p:cNvPr id="40" name="그룹 39"/>
          <p:cNvGrpSpPr/>
          <p:nvPr/>
        </p:nvGrpSpPr>
        <p:grpSpPr>
          <a:xfrm>
            <a:off x="2263553" y="4930869"/>
            <a:ext cx="596047" cy="596047"/>
            <a:chOff x="7202566" y="170384"/>
            <a:chExt cx="1213018" cy="1213018"/>
          </a:xfrm>
        </p:grpSpPr>
        <p:sp>
          <p:nvSpPr>
            <p:cNvPr id="41" name="눈물 방울 40"/>
            <p:cNvSpPr/>
            <p:nvPr/>
          </p:nvSpPr>
          <p:spPr>
            <a:xfrm rot="8100000">
              <a:off x="7202566" y="170384"/>
              <a:ext cx="1213018" cy="1213018"/>
            </a:xfrm>
            <a:prstGeom prst="teardrop">
              <a:avLst/>
            </a:prstGeom>
            <a:solidFill>
              <a:schemeClr val="bg1">
                <a:alpha val="70000"/>
              </a:schemeClr>
            </a:solidFill>
            <a:ln w="19050">
              <a:solidFill>
                <a:srgbClr val="583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6539" y="364357"/>
              <a:ext cx="825071" cy="825071"/>
            </a:xfrm>
            <a:prstGeom prst="rect">
              <a:avLst/>
            </a:prstGeom>
          </p:spPr>
        </p:pic>
      </p:grpSp>
      <p:grpSp>
        <p:nvGrpSpPr>
          <p:cNvPr id="43" name="그룹 42"/>
          <p:cNvGrpSpPr/>
          <p:nvPr/>
        </p:nvGrpSpPr>
        <p:grpSpPr>
          <a:xfrm>
            <a:off x="9090655" y="1127363"/>
            <a:ext cx="596047" cy="596047"/>
            <a:chOff x="4362742" y="172969"/>
            <a:chExt cx="1213018" cy="1213018"/>
          </a:xfrm>
        </p:grpSpPr>
        <p:sp>
          <p:nvSpPr>
            <p:cNvPr id="44" name="눈물 방울 43"/>
            <p:cNvSpPr/>
            <p:nvPr/>
          </p:nvSpPr>
          <p:spPr>
            <a:xfrm rot="8100000">
              <a:off x="4362742" y="172969"/>
              <a:ext cx="1213018" cy="1213018"/>
            </a:xfrm>
            <a:prstGeom prst="teardrop">
              <a:avLst/>
            </a:prstGeom>
            <a:solidFill>
              <a:schemeClr val="bg1">
                <a:alpha val="70000"/>
              </a:schemeClr>
            </a:solidFill>
            <a:ln w="15875">
              <a:solidFill>
                <a:srgbClr val="583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9300" y="369527"/>
              <a:ext cx="819901" cy="819901"/>
            </a:xfrm>
            <a:prstGeom prst="rect">
              <a:avLst/>
            </a:prstGeom>
          </p:spPr>
        </p:pic>
      </p:grpSp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66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8463460" y="115508"/>
            <a:ext cx="1764533" cy="116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/>
              <a:t>권순우</a:t>
            </a:r>
            <a:endParaRPr lang="en-US" altLang="ko-KR" sz="1200" b="1" dirty="0"/>
          </a:p>
          <a:p>
            <a:pPr algn="ctr">
              <a:lnSpc>
                <a:spcPct val="150000"/>
              </a:lnSpc>
            </a:pPr>
            <a:r>
              <a:rPr lang="ko-KR" altLang="en-US" sz="1200" dirty="0"/>
              <a:t>게임 기획</a:t>
            </a:r>
            <a:endParaRPr lang="en-US" altLang="ko-KR" sz="1200" dirty="0"/>
          </a:p>
          <a:p>
            <a:pPr algn="ctr">
              <a:lnSpc>
                <a:spcPct val="150000"/>
              </a:lnSpc>
            </a:pPr>
            <a:r>
              <a:rPr lang="ko-KR" altLang="en-US" sz="1200" dirty="0"/>
              <a:t>게임 테스트</a:t>
            </a:r>
            <a:endParaRPr lang="en-US" altLang="ko-KR" sz="1200" dirty="0"/>
          </a:p>
          <a:p>
            <a:pPr algn="ctr">
              <a:lnSpc>
                <a:spcPct val="150000"/>
              </a:lnSpc>
            </a:pPr>
            <a:r>
              <a:rPr lang="ko-KR" altLang="en-US" sz="1200" dirty="0"/>
              <a:t>난이도 조절</a:t>
            </a:r>
            <a:endParaRPr lang="en-US" altLang="ko-KR" sz="900" dirty="0"/>
          </a:p>
        </p:txBody>
      </p:sp>
      <p:sp>
        <p:nvSpPr>
          <p:cNvPr id="90" name="직사각형 89"/>
          <p:cNvSpPr/>
          <p:nvPr/>
        </p:nvSpPr>
        <p:spPr>
          <a:xfrm>
            <a:off x="9159700" y="3594909"/>
            <a:ext cx="1835500" cy="116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/>
              <a:t>황귀환</a:t>
            </a:r>
            <a:endParaRPr lang="en-US" altLang="ko-KR" sz="1200" b="1" dirty="0"/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Screen </a:t>
            </a:r>
            <a:r>
              <a:rPr lang="ko-KR" altLang="en-US" sz="12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구현</a:t>
            </a:r>
            <a:endParaRPr lang="en-US" altLang="ko-KR" sz="12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Stage </a:t>
            </a:r>
            <a:r>
              <a:rPr lang="ko-KR" altLang="en-US" sz="12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구분기능 구현</a:t>
            </a:r>
            <a:endParaRPr lang="en-US" altLang="ko-KR" sz="12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500070" y="4006236"/>
            <a:ext cx="2123011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/>
              <a:t>송동훈</a:t>
            </a:r>
            <a:r>
              <a:rPr lang="en-US" altLang="ko-KR" sz="1200" b="1" dirty="0"/>
              <a:t> </a:t>
            </a:r>
            <a:r>
              <a:rPr lang="ko-KR" altLang="en-US" sz="1200" b="1" dirty="0" err="1"/>
              <a:t>팀짱</a:t>
            </a:r>
            <a:endParaRPr lang="en-US" altLang="ko-KR" sz="1200" b="1" dirty="0"/>
          </a:p>
          <a:p>
            <a:pPr algn="ctr">
              <a:lnSpc>
                <a:spcPct val="150000"/>
              </a:lnSpc>
            </a:pPr>
            <a:r>
              <a:rPr lang="en-US" altLang="ko-KR" sz="1200" dirty="0"/>
              <a:t>“F” </a:t>
            </a:r>
            <a:r>
              <a:rPr lang="ko-KR" altLang="en-US" sz="1200" dirty="0"/>
              <a:t>생성 및 이동</a:t>
            </a:r>
            <a:endParaRPr lang="en-US" altLang="ko-KR" sz="1200" dirty="0"/>
          </a:p>
          <a:p>
            <a:pPr algn="ctr">
              <a:lnSpc>
                <a:spcPct val="150000"/>
              </a:lnSpc>
            </a:pPr>
            <a:r>
              <a:rPr lang="ko-KR" altLang="en-US" sz="1200" dirty="0"/>
              <a:t>충돌판정 구현</a:t>
            </a:r>
            <a:endParaRPr lang="en-US" altLang="ko-KR" sz="1200" dirty="0"/>
          </a:p>
        </p:txBody>
      </p:sp>
      <p:sp>
        <p:nvSpPr>
          <p:cNvPr id="92" name="직사각형 91"/>
          <p:cNvSpPr/>
          <p:nvPr/>
        </p:nvSpPr>
        <p:spPr>
          <a:xfrm>
            <a:off x="6003435" y="3118621"/>
            <a:ext cx="1740992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/>
              <a:t>박준현</a:t>
            </a:r>
            <a:endParaRPr lang="en-US" altLang="ko-KR" sz="1200" b="1" dirty="0"/>
          </a:p>
          <a:p>
            <a:pPr algn="ctr">
              <a:lnSpc>
                <a:spcPct val="150000"/>
              </a:lnSpc>
            </a:pPr>
            <a:r>
              <a:rPr lang="ko-KR" altLang="en-US" sz="1200" dirty="0"/>
              <a:t>키 패드 인식 알고리즘</a:t>
            </a:r>
            <a:endParaRPr lang="en-US" altLang="ko-KR" sz="1200" dirty="0"/>
          </a:p>
          <a:p>
            <a:pPr algn="ctr">
              <a:lnSpc>
                <a:spcPct val="150000"/>
              </a:lnSpc>
            </a:pPr>
            <a:r>
              <a:rPr lang="en-US" altLang="ko-KR" sz="1200" dirty="0"/>
              <a:t>User </a:t>
            </a:r>
            <a:r>
              <a:rPr lang="ko-KR" altLang="en-US" sz="1200" dirty="0"/>
              <a:t>이동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2610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500"/>
                            </p:stCondLst>
                            <p:childTnLst>
                              <p:par>
                                <p:cTn id="8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/>
      <p:bldP spid="21" grpId="0" animBg="1"/>
      <p:bldP spid="22" grpId="0" animBg="1"/>
      <p:bldP spid="23" grpId="0" animBg="1"/>
      <p:bldP spid="25" grpId="0" animBg="1"/>
      <p:bldP spid="24" grpId="0" animBg="1"/>
      <p:bldP spid="26" grpId="0" animBg="1"/>
      <p:bldP spid="28" grpId="0" animBg="1"/>
      <p:bldP spid="27" grpId="0" animBg="1"/>
      <p:bldP spid="29" grpId="0" animBg="1"/>
      <p:bldP spid="89" grpId="0"/>
      <p:bldP spid="90" grpId="0"/>
      <p:bldP spid="91" grpId="0"/>
      <p:bldP spid="9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2036E-B327-40B0-9418-FDF87FD9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82F94-4DB6-418D-9CD2-123AB64A3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최근 유행하거나 인기있는 주제를 하려고 의견을 모음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  <a:p>
            <a:r>
              <a:rPr lang="ko-KR" altLang="en-US" dirty="0"/>
              <a:t>조원 중 한명이 재미있게 했던 게임을 제작하자고 의견을 냄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  <a:p>
            <a:r>
              <a:rPr lang="ko-KR" altLang="en-US" dirty="0"/>
              <a:t>그 게임을 기반으로 두고 스토리 및 다른 부가요소를 첨가하여 제작함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2AF94824-9C2B-4AE5-BA0E-81C5F6927B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66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9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2036E-B327-40B0-9418-FDF87FD9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	</a:t>
            </a:r>
            <a:r>
              <a:rPr lang="ko-KR" altLang="en-US" dirty="0"/>
              <a:t>목표 및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82F94-4DB6-418D-9CD2-123AB64A3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ko-KR" altLang="en-US" dirty="0"/>
              <a:t>수업시간에 배웠던 지식을 바탕으로 문제 해결 및 과제 완성</a:t>
            </a:r>
            <a:r>
              <a:rPr lang="en-US" altLang="ko-KR" dirty="0"/>
              <a:t>.</a:t>
            </a:r>
            <a:endParaRPr lang="ko-KR" altLang="en-US" dirty="0"/>
          </a:p>
          <a:p>
            <a:pPr lvl="1">
              <a:buFontTx/>
              <a:buChar char="-"/>
            </a:pPr>
            <a:r>
              <a:rPr lang="en-US" altLang="ko-KR" sz="2000" dirty="0" err="1"/>
              <a:t>lncurses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pthread</a:t>
            </a:r>
            <a:r>
              <a:rPr lang="en-US" altLang="ko-KR" sz="2000" dirty="0"/>
              <a:t> </a:t>
            </a:r>
            <a:r>
              <a:rPr lang="ko-KR" altLang="en-US" sz="2000" dirty="0"/>
              <a:t>등 헤더 파일을 이용함</a:t>
            </a:r>
            <a:r>
              <a:rPr lang="en-US" altLang="ko-KR" sz="2000" dirty="0"/>
              <a:t>.</a:t>
            </a:r>
          </a:p>
          <a:p>
            <a:pPr lvl="1">
              <a:buFontTx/>
              <a:buChar char="-"/>
            </a:pPr>
            <a:endParaRPr lang="ko-KR" altLang="en-US" dirty="0"/>
          </a:p>
          <a:p>
            <a:r>
              <a:rPr lang="ko-KR" altLang="en-US" dirty="0"/>
              <a:t>깃 허브</a:t>
            </a:r>
            <a:r>
              <a:rPr lang="en-US" altLang="ko-KR" dirty="0"/>
              <a:t>, </a:t>
            </a:r>
            <a:r>
              <a:rPr lang="ko-KR" altLang="en-US" dirty="0"/>
              <a:t>디스 코드 등을 이용한 협업 능력 향상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 err="1"/>
              <a:t>깃허브에</a:t>
            </a:r>
            <a:r>
              <a:rPr lang="ko-KR" altLang="en-US" sz="2000" dirty="0"/>
              <a:t> 폴더 </a:t>
            </a:r>
            <a:r>
              <a:rPr lang="en-US" altLang="ko-KR" sz="2000" dirty="0"/>
              <a:t>4</a:t>
            </a:r>
            <a:r>
              <a:rPr lang="ko-KR" altLang="en-US" sz="2000" dirty="0"/>
              <a:t>개를 만들어서</a:t>
            </a:r>
            <a:r>
              <a:rPr lang="en-US" altLang="ko-KR" sz="2000" dirty="0"/>
              <a:t>, </a:t>
            </a:r>
            <a:r>
              <a:rPr lang="ko-KR" altLang="en-US" sz="2000" dirty="0"/>
              <a:t>각각 조원이 한 내용을 수정 및 저장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lvl="1">
              <a:buFontTx/>
              <a:buChar char="-"/>
            </a:pPr>
            <a:r>
              <a:rPr lang="ko-KR" altLang="en-US" sz="2000" dirty="0"/>
              <a:t>빈번한 디스 코드</a:t>
            </a:r>
            <a:r>
              <a:rPr lang="en-US" altLang="ko-KR" sz="2000" dirty="0"/>
              <a:t>, </a:t>
            </a:r>
            <a:r>
              <a:rPr lang="ko-KR" altLang="en-US" sz="2000" dirty="0"/>
              <a:t>카카오톡 등을 이용한 회의 진행</a:t>
            </a:r>
            <a:r>
              <a:rPr lang="en-US" altLang="ko-KR" sz="2000" dirty="0"/>
              <a:t>.</a:t>
            </a:r>
          </a:p>
          <a:p>
            <a:pPr lvl="1">
              <a:buFontTx/>
              <a:buChar char="-"/>
            </a:pPr>
            <a:endParaRPr lang="ko-KR" altLang="en-US" dirty="0"/>
          </a:p>
          <a:p>
            <a:pPr fontAlgn="base"/>
            <a:r>
              <a:rPr lang="ko-KR" altLang="en-US" dirty="0"/>
              <a:t>게임의 목표인</a:t>
            </a:r>
            <a:r>
              <a:rPr lang="en-US" altLang="ko-KR" dirty="0"/>
              <a:t>, </a:t>
            </a:r>
            <a:r>
              <a:rPr lang="ko-KR" altLang="en-US" dirty="0"/>
              <a:t>학점 </a:t>
            </a:r>
            <a:r>
              <a:rPr lang="en-US" altLang="ko-KR" dirty="0"/>
              <a:t>A</a:t>
            </a:r>
            <a:r>
              <a:rPr lang="ko-KR" altLang="en-US" dirty="0"/>
              <a:t>를 취득하기 위해 노력하는 캐릭터를 보면서 플레이어 본인도 대리만족을 느낄 수 있음</a:t>
            </a:r>
            <a:r>
              <a:rPr lang="en-US" altLang="ko-KR" dirty="0"/>
              <a:t>.</a:t>
            </a:r>
          </a:p>
          <a:p>
            <a:pPr marL="457200" lvl="1" indent="0" fontAlgn="base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점수에 따라 결과 내용이 달라짐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457200" lvl="1" indent="0" fontAlgn="base">
              <a:buNone/>
            </a:pPr>
            <a:endParaRPr lang="ko-KR" altLang="en-US" dirty="0"/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2AF94824-9C2B-4AE5-BA0E-81C5F6927B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66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983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2036E-B327-40B0-9418-FDF87FD9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	</a:t>
            </a:r>
            <a:r>
              <a:rPr lang="ko-KR" altLang="en-US" dirty="0"/>
              <a:t>게임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82F94-4DB6-418D-9CD2-123AB64A3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fontAlgn="base"/>
            <a:r>
              <a:rPr lang="en-US" altLang="ko-KR" sz="2000" dirty="0"/>
              <a:t>User</a:t>
            </a:r>
            <a:r>
              <a:rPr lang="ko-KR" altLang="en-US" sz="2000" dirty="0"/>
              <a:t>의 캐릭터는 </a:t>
            </a:r>
            <a:r>
              <a:rPr lang="en-US" altLang="ko-KR" sz="2000" dirty="0"/>
              <a:t>“O”</a:t>
            </a:r>
            <a:r>
              <a:rPr lang="ko-KR" altLang="en-US" sz="2000" dirty="0"/>
              <a:t>로 표시된다</a:t>
            </a:r>
            <a:r>
              <a:rPr lang="en-US" altLang="ko-KR" sz="2000" dirty="0"/>
              <a:t>.</a:t>
            </a:r>
          </a:p>
          <a:p>
            <a:pPr lvl="1" fontAlgn="base"/>
            <a:endParaRPr lang="en-US" altLang="ko-KR" sz="2000" dirty="0"/>
          </a:p>
          <a:p>
            <a:pPr lvl="1" fontAlgn="base"/>
            <a:r>
              <a:rPr lang="en-US" altLang="ko-KR" sz="2000" dirty="0"/>
              <a:t>User</a:t>
            </a:r>
            <a:r>
              <a:rPr lang="ko-KR" altLang="en-US" sz="2000" dirty="0"/>
              <a:t>는 좌우로 움직이는 </a:t>
            </a:r>
            <a:r>
              <a:rPr lang="en-US" altLang="ko-KR" sz="2000" dirty="0"/>
              <a:t>“F”</a:t>
            </a:r>
            <a:r>
              <a:rPr lang="ko-KR" altLang="en-US" sz="2000" dirty="0"/>
              <a:t>들을 피해야 한다</a:t>
            </a:r>
            <a:r>
              <a:rPr lang="en-US" altLang="ko-KR" sz="2000" dirty="0"/>
              <a:t>.</a:t>
            </a:r>
          </a:p>
          <a:p>
            <a:pPr lvl="1" fontAlgn="base"/>
            <a:endParaRPr lang="en-US" altLang="ko-KR" sz="2000" dirty="0"/>
          </a:p>
          <a:p>
            <a:pPr lvl="1" fontAlgn="base"/>
            <a:r>
              <a:rPr lang="ko-KR" altLang="en-US" sz="2000" dirty="0"/>
              <a:t>총 </a:t>
            </a:r>
            <a:r>
              <a:rPr lang="en-US" altLang="ko-KR" sz="2000" dirty="0"/>
              <a:t>4</a:t>
            </a:r>
            <a:r>
              <a:rPr lang="ko-KR" altLang="en-US" sz="2000" dirty="0"/>
              <a:t>단계로 이루어져 있으며 </a:t>
            </a:r>
            <a:r>
              <a:rPr lang="en-US" altLang="ko-KR" sz="2000" dirty="0"/>
              <a:t>6, 18, 36</a:t>
            </a:r>
            <a:r>
              <a:rPr lang="ko-KR" altLang="en-US" sz="2000" dirty="0"/>
              <a:t>초 이후에 바뀐다</a:t>
            </a:r>
            <a:r>
              <a:rPr lang="en-US" altLang="ko-KR" sz="2000" dirty="0"/>
              <a:t>.</a:t>
            </a:r>
          </a:p>
          <a:p>
            <a:pPr lvl="1" fontAlgn="base"/>
            <a:endParaRPr lang="en-US" altLang="ko-KR" sz="2000" dirty="0"/>
          </a:p>
          <a:p>
            <a:pPr lvl="1" fontAlgn="base"/>
            <a:r>
              <a:rPr lang="ko-KR" altLang="en-US" sz="2000" dirty="0"/>
              <a:t>단계가 바뀌면 </a:t>
            </a:r>
            <a:r>
              <a:rPr lang="en-US" altLang="ko-KR" sz="2000" dirty="0"/>
              <a:t>“F”</a:t>
            </a:r>
            <a:r>
              <a:rPr lang="ko-KR" altLang="en-US" sz="2000" dirty="0"/>
              <a:t>들의 속도가 </a:t>
            </a:r>
            <a:r>
              <a:rPr lang="en-US" altLang="ko-KR" sz="2000" dirty="0"/>
              <a:t>2</a:t>
            </a:r>
            <a:r>
              <a:rPr lang="ko-KR" altLang="en-US" sz="2000" dirty="0"/>
              <a:t>배로 늘어난다</a:t>
            </a:r>
            <a:r>
              <a:rPr lang="en-US" altLang="ko-KR" sz="2000" dirty="0"/>
              <a:t>.</a:t>
            </a:r>
          </a:p>
          <a:p>
            <a:pPr lvl="1" fontAlgn="base"/>
            <a:endParaRPr lang="en-US" altLang="ko-KR" sz="2000" dirty="0"/>
          </a:p>
          <a:p>
            <a:pPr lvl="1" fontAlgn="base"/>
            <a:r>
              <a:rPr lang="en-US" altLang="ko-KR" sz="2000" dirty="0"/>
              <a:t>1</a:t>
            </a:r>
            <a:r>
              <a:rPr lang="ko-KR" altLang="en-US" sz="2000" dirty="0"/>
              <a:t>단계에서 죽으면 </a:t>
            </a:r>
            <a:r>
              <a:rPr lang="en-US" altLang="ko-KR" sz="2000" dirty="0"/>
              <a:t>“F”,</a:t>
            </a:r>
            <a:r>
              <a:rPr lang="ko-KR" altLang="en-US" sz="2000" dirty="0"/>
              <a:t> </a:t>
            </a:r>
            <a:r>
              <a:rPr lang="en-US" altLang="ko-KR" sz="2000" dirty="0"/>
              <a:t>2</a:t>
            </a:r>
            <a:r>
              <a:rPr lang="ko-KR" altLang="en-US" sz="2000" dirty="0"/>
              <a:t>단계는 </a:t>
            </a:r>
            <a:r>
              <a:rPr lang="en-US" altLang="ko-KR" sz="2000" dirty="0"/>
              <a:t>“D”, 3</a:t>
            </a:r>
            <a:r>
              <a:rPr lang="ko-KR" altLang="en-US" sz="2000" dirty="0"/>
              <a:t>단계는 </a:t>
            </a:r>
            <a:r>
              <a:rPr lang="en-US" altLang="ko-KR" sz="2000" dirty="0"/>
              <a:t>“C”, 4</a:t>
            </a:r>
            <a:r>
              <a:rPr lang="ko-KR" altLang="en-US" sz="2000" dirty="0"/>
              <a:t>단계는 </a:t>
            </a:r>
            <a:r>
              <a:rPr lang="en-US" altLang="ko-KR" sz="2000" dirty="0"/>
              <a:t>“B”, </a:t>
            </a:r>
            <a:r>
              <a:rPr lang="ko-KR" altLang="en-US" sz="2000" dirty="0"/>
              <a:t>클리어 시 </a:t>
            </a:r>
            <a:r>
              <a:rPr lang="en-US" altLang="ko-KR" sz="2000" dirty="0"/>
              <a:t>“A”</a:t>
            </a:r>
          </a:p>
          <a:p>
            <a:pPr lvl="1" fontAlgn="base"/>
            <a:endParaRPr lang="en-US" altLang="ko-KR" sz="2000" dirty="0"/>
          </a:p>
          <a:p>
            <a:pPr lvl="1" fontAlgn="base"/>
            <a:r>
              <a:rPr lang="ko-KR" altLang="en-US" sz="2000" dirty="0"/>
              <a:t>클리어하려면 </a:t>
            </a:r>
            <a:r>
              <a:rPr lang="en-US" altLang="ko-KR" sz="2000" dirty="0"/>
              <a:t>60</a:t>
            </a:r>
            <a:r>
              <a:rPr lang="ko-KR" altLang="en-US" sz="2000" dirty="0"/>
              <a:t>초 동안 살아남아야 한다</a:t>
            </a:r>
            <a:r>
              <a:rPr lang="en-US" altLang="ko-KR" sz="2000" dirty="0"/>
              <a:t>.</a:t>
            </a:r>
          </a:p>
          <a:p>
            <a:pPr marL="457200" lvl="1" indent="0" fontAlgn="base">
              <a:buNone/>
            </a:pPr>
            <a:endParaRPr lang="en-US" altLang="ko-KR" sz="2000" dirty="0"/>
          </a:p>
          <a:p>
            <a:pPr marL="457200" lvl="1" indent="0" fontAlgn="base">
              <a:buNone/>
            </a:pPr>
            <a:endParaRPr lang="ko-KR" altLang="en-US" sz="2000" dirty="0"/>
          </a:p>
          <a:p>
            <a:pPr marL="457200" lvl="1" indent="0" fontAlgn="base">
              <a:buNone/>
            </a:pPr>
            <a:endParaRPr lang="en-US" altLang="ko-KR" dirty="0"/>
          </a:p>
          <a:p>
            <a:pPr marL="457200" lvl="1" indent="0" fontAlgn="base">
              <a:buNone/>
            </a:pPr>
            <a:endParaRPr lang="ko-KR" altLang="en-US" dirty="0"/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2AF94824-9C2B-4AE5-BA0E-81C5F6927B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66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62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2036E-B327-40B0-9418-FDF87FD9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	</a:t>
            </a:r>
            <a:r>
              <a:rPr lang="ko-KR" altLang="en-US" dirty="0"/>
              <a:t>수행결과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82F94-4DB6-418D-9CD2-123AB64A3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en-US" altLang="ko-KR" dirty="0"/>
              <a:t>Git hub</a:t>
            </a:r>
            <a:r>
              <a:rPr lang="ko-KR" altLang="en-US" dirty="0"/>
              <a:t>에 대한 전반적인 내용 이해 향상 및 협업 능력 증진</a:t>
            </a:r>
            <a:r>
              <a:rPr lang="en-US" altLang="ko-KR" dirty="0"/>
              <a:t>.</a:t>
            </a:r>
            <a:endParaRPr lang="en-US" altLang="ko-KR" sz="2000" dirty="0"/>
          </a:p>
          <a:p>
            <a:pPr lvl="1">
              <a:buFontTx/>
              <a:buChar char="-"/>
            </a:pPr>
            <a:endParaRPr lang="ko-KR" altLang="en-US" dirty="0"/>
          </a:p>
          <a:p>
            <a:pPr lvl="0" fontAlgn="base"/>
            <a:r>
              <a:rPr lang="en-US" altLang="ko-KR" dirty="0"/>
              <a:t>Discord</a:t>
            </a:r>
            <a:r>
              <a:rPr lang="ko-KR" altLang="en-US" dirty="0"/>
              <a:t>를 통해 모두가 참여하는 회의를 하는 시간을 자주 가짐</a:t>
            </a:r>
            <a:r>
              <a:rPr lang="en-US" altLang="ko-KR" dirty="0"/>
              <a:t>.</a:t>
            </a:r>
          </a:p>
          <a:p>
            <a:pPr marL="0" lvl="0" indent="0" fontAlgn="base">
              <a:buNone/>
            </a:pPr>
            <a:endParaRPr lang="en-US" altLang="ko-KR" sz="2000" dirty="0"/>
          </a:p>
          <a:p>
            <a:pPr fontAlgn="base"/>
            <a:r>
              <a:rPr lang="ko-KR" altLang="en-US" dirty="0"/>
              <a:t>게임 내에 작동하는 알고리즘</a:t>
            </a:r>
            <a:r>
              <a:rPr lang="en-US" altLang="ko-KR" dirty="0"/>
              <a:t>, </a:t>
            </a:r>
            <a:r>
              <a:rPr lang="ko-KR" altLang="en-US" dirty="0"/>
              <a:t>시스템 구현</a:t>
            </a:r>
          </a:p>
          <a:p>
            <a:pPr marL="0" indent="0" fontAlgn="base">
              <a:buNone/>
            </a:pPr>
            <a:r>
              <a:rPr lang="en-US" altLang="ko-KR" sz="2000" dirty="0"/>
              <a:t>     - </a:t>
            </a:r>
            <a:r>
              <a:rPr lang="ko-KR" altLang="en-US" sz="2000" dirty="0"/>
              <a:t>시간이 지남에 따라 획득하는 학점이 오르는 알고리즘 구현</a:t>
            </a:r>
          </a:p>
          <a:p>
            <a:pPr marL="0" lvl="0" indent="0" fontAlgn="base">
              <a:buNone/>
            </a:pPr>
            <a:endParaRPr lang="ko-KR" altLang="en-US" dirty="0"/>
          </a:p>
          <a:p>
            <a:pPr lvl="0" fontAlgn="base"/>
            <a:r>
              <a:rPr lang="ko-KR" altLang="en-US" dirty="0"/>
              <a:t>게임 내 </a:t>
            </a:r>
            <a:r>
              <a:rPr lang="en-US" altLang="ko-KR" dirty="0"/>
              <a:t>key-pad </a:t>
            </a:r>
            <a:r>
              <a:rPr lang="ko-KR" altLang="en-US" dirty="0"/>
              <a:t>인식 및 메인 화면 구현</a:t>
            </a:r>
          </a:p>
          <a:p>
            <a:pPr lvl="1" fontAlgn="base">
              <a:buFontTx/>
              <a:buChar char="-"/>
            </a:pPr>
            <a:r>
              <a:rPr lang="ko-KR" altLang="en-US" sz="2000" dirty="0"/>
              <a:t>메인 화면 내에 시간 경과</a:t>
            </a:r>
            <a:r>
              <a:rPr lang="en-US" altLang="ko-KR" sz="2000" dirty="0"/>
              <a:t>, </a:t>
            </a:r>
            <a:r>
              <a:rPr lang="ko-KR" altLang="en-US" sz="2000" dirty="0"/>
              <a:t>이벤트 메시지 창 및 설명 창 구현</a:t>
            </a:r>
          </a:p>
          <a:p>
            <a:pPr marL="457200" lvl="1" indent="0" fontAlgn="base">
              <a:buNone/>
            </a:pPr>
            <a:endParaRPr lang="ko-KR" altLang="en-US" sz="2000" dirty="0"/>
          </a:p>
          <a:p>
            <a:pPr marL="457200" lvl="1" indent="0" fontAlgn="base">
              <a:buNone/>
            </a:pPr>
            <a:endParaRPr lang="ko-KR" altLang="en-US" dirty="0"/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2AF94824-9C2B-4AE5-BA0E-81C5F6927B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66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704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2036E-B327-40B0-9418-FDF87FD9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코드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82F94-4DB6-418D-9CD2-123AB64A3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690" y="1856293"/>
            <a:ext cx="4507128" cy="365781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500" dirty="0"/>
              <a:t>“F” </a:t>
            </a:r>
            <a:r>
              <a:rPr lang="ko-KR" altLang="en-US" sz="2500" dirty="0"/>
              <a:t>구조체 선언</a:t>
            </a:r>
            <a:endParaRPr lang="en-US" altLang="ko-KR" sz="2500" dirty="0"/>
          </a:p>
          <a:p>
            <a:pPr marL="457200" lvl="1" indent="0" fontAlgn="base">
              <a:buNone/>
            </a:pPr>
            <a:endParaRPr lang="en-US" altLang="ko-KR" sz="2000" dirty="0"/>
          </a:p>
          <a:p>
            <a:pPr lvl="1" fontAlgn="base"/>
            <a:r>
              <a:rPr lang="en-US" altLang="ko-KR" sz="2000" dirty="0"/>
              <a:t>x, y : </a:t>
            </a:r>
            <a:r>
              <a:rPr lang="ko-KR" altLang="en-US" sz="2000" dirty="0"/>
              <a:t>좌표</a:t>
            </a:r>
            <a:endParaRPr lang="en-US" altLang="ko-KR" sz="2000" dirty="0"/>
          </a:p>
          <a:p>
            <a:pPr lvl="1" fontAlgn="base"/>
            <a:r>
              <a:rPr lang="en-US" altLang="ko-KR" sz="2000" dirty="0"/>
              <a:t>Orientation : </a:t>
            </a:r>
            <a:r>
              <a:rPr lang="ko-KR" altLang="en-US" sz="2000" dirty="0"/>
              <a:t>왼쪽 </a:t>
            </a:r>
            <a:r>
              <a:rPr lang="en-US" altLang="ko-KR" sz="2000" dirty="0"/>
              <a:t>or </a:t>
            </a:r>
            <a:r>
              <a:rPr lang="ko-KR" altLang="en-US" sz="2000" dirty="0"/>
              <a:t>오른쪽</a:t>
            </a:r>
            <a:endParaRPr lang="en-US" altLang="ko-KR" sz="2000" dirty="0"/>
          </a:p>
          <a:p>
            <a:pPr lvl="1" fontAlgn="base"/>
            <a:endParaRPr lang="en-US" altLang="ko-KR" sz="2000" dirty="0"/>
          </a:p>
          <a:p>
            <a:pPr lvl="1" fontAlgn="base"/>
            <a:r>
              <a:rPr lang="en-US" altLang="ko-KR" sz="2000" dirty="0"/>
              <a:t>*</a:t>
            </a:r>
            <a:r>
              <a:rPr lang="en-US" altLang="ko-KR" sz="2000" dirty="0" err="1"/>
              <a:t>vils</a:t>
            </a:r>
            <a:r>
              <a:rPr lang="en-US" altLang="ko-KR" sz="2000" dirty="0"/>
              <a:t> </a:t>
            </a:r>
            <a:r>
              <a:rPr lang="ko-KR" altLang="en-US" sz="2000" dirty="0"/>
              <a:t>포인터 동적할당</a:t>
            </a:r>
            <a:endParaRPr lang="en-US" altLang="ko-KR" sz="2000" dirty="0"/>
          </a:p>
          <a:p>
            <a:pPr lvl="1" fontAlgn="base"/>
            <a:endParaRPr lang="en-US" altLang="ko-KR" sz="2000" dirty="0"/>
          </a:p>
          <a:p>
            <a:pPr lvl="1" fontAlgn="base"/>
            <a:r>
              <a:rPr lang="en-US" altLang="ko-KR" sz="2000" dirty="0" err="1"/>
              <a:t>vil_num</a:t>
            </a:r>
            <a:r>
              <a:rPr lang="en-US" altLang="ko-KR" sz="2000" dirty="0"/>
              <a:t> </a:t>
            </a:r>
            <a:r>
              <a:rPr lang="ko-KR" altLang="en-US" sz="2000" dirty="0"/>
              <a:t>은 </a:t>
            </a:r>
            <a:r>
              <a:rPr lang="en-US" altLang="ko-KR" sz="2000" dirty="0"/>
              <a:t>LINES-13</a:t>
            </a:r>
          </a:p>
          <a:p>
            <a:pPr lvl="1" fontAlgn="base"/>
            <a:endParaRPr lang="en-US" altLang="ko-KR" sz="2000" dirty="0"/>
          </a:p>
          <a:p>
            <a:pPr lvl="1" fontAlgn="base"/>
            <a:r>
              <a:rPr lang="en-US" altLang="ko-KR" sz="2000" dirty="0"/>
              <a:t>LINES</a:t>
            </a:r>
            <a:r>
              <a:rPr lang="ko-KR" altLang="en-US" sz="2000" dirty="0"/>
              <a:t>는 화면의 세로 길이</a:t>
            </a:r>
            <a:endParaRPr lang="en-US" altLang="ko-KR" sz="2000" dirty="0"/>
          </a:p>
          <a:p>
            <a:pPr marL="457200" lvl="1" indent="0" fontAlgn="base">
              <a:buNone/>
            </a:pPr>
            <a:endParaRPr lang="ko-KR" altLang="en-US" sz="2000" dirty="0"/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2AF94824-9C2B-4AE5-BA0E-81C5F6927B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66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929B2D-E4A6-4355-87E8-BA8EC4AE4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233" y="1884650"/>
            <a:ext cx="2343869" cy="14496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61AA0B-3917-4339-B097-35A6D9A28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233" y="3633930"/>
            <a:ext cx="4237470" cy="27766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3E10F03-DB88-41C2-941D-2001D5EA6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6233" y="4411373"/>
            <a:ext cx="4161156" cy="38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90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2036E-B327-40B0-9418-FDF87FD9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코드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82F94-4DB6-418D-9CD2-123AB64A3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690" y="1856293"/>
            <a:ext cx="4507128" cy="365781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500" dirty="0"/>
              <a:t>두개의 </a:t>
            </a:r>
            <a:r>
              <a:rPr lang="en-US" altLang="ko-KR" sz="2500" dirty="0"/>
              <a:t>Thread </a:t>
            </a:r>
            <a:r>
              <a:rPr lang="ko-KR" altLang="en-US" sz="2500" dirty="0"/>
              <a:t>생성</a:t>
            </a:r>
            <a:endParaRPr lang="en-US" altLang="ko-KR" sz="2500" dirty="0"/>
          </a:p>
          <a:p>
            <a:pPr marL="457200" lvl="1" indent="0" fontAlgn="base">
              <a:buNone/>
            </a:pPr>
            <a:endParaRPr lang="en-US" altLang="ko-KR" sz="2000" dirty="0"/>
          </a:p>
          <a:p>
            <a:pPr lvl="1" fontAlgn="base"/>
            <a:r>
              <a:rPr lang="en-US" altLang="ko-KR" sz="2000" dirty="0"/>
              <a:t>1</a:t>
            </a:r>
            <a:r>
              <a:rPr lang="ko-KR" altLang="en-US" sz="2000" dirty="0"/>
              <a:t>번째 </a:t>
            </a:r>
            <a:r>
              <a:rPr lang="en-US" altLang="ko-KR" sz="2000" dirty="0"/>
              <a:t>Thread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“F”</a:t>
            </a:r>
            <a:r>
              <a:rPr lang="ko-KR" altLang="en-US" sz="2000" dirty="0"/>
              <a:t>들을 그리고 계속 움직이게 하는 </a:t>
            </a:r>
            <a:r>
              <a:rPr lang="en-US" altLang="ko-KR" sz="2000" dirty="0"/>
              <a:t>Thread</a:t>
            </a:r>
          </a:p>
          <a:p>
            <a:pPr lvl="1" fontAlgn="base"/>
            <a:endParaRPr lang="en-US" altLang="ko-KR" sz="2000" dirty="0"/>
          </a:p>
          <a:p>
            <a:pPr lvl="1" fontAlgn="base"/>
            <a:r>
              <a:rPr lang="en-US" altLang="ko-KR" sz="2000" dirty="0"/>
              <a:t>2</a:t>
            </a:r>
            <a:r>
              <a:rPr lang="ko-KR" altLang="en-US" sz="2000" dirty="0"/>
              <a:t>번째 </a:t>
            </a:r>
            <a:r>
              <a:rPr lang="en-US" altLang="ko-KR" sz="2000" dirty="0"/>
              <a:t>Thread : User</a:t>
            </a:r>
            <a:r>
              <a:rPr lang="ko-KR" altLang="en-US" sz="2000" dirty="0"/>
              <a:t>를 움직이게 하는 </a:t>
            </a:r>
            <a:r>
              <a:rPr lang="en-US" altLang="ko-KR" sz="2000" dirty="0"/>
              <a:t>Thread</a:t>
            </a: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2AF94824-9C2B-4AE5-BA0E-81C5F6927B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66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09B277-2ED5-428E-9479-288031EEA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510" y="1928812"/>
            <a:ext cx="48768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973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2036E-B327-40B0-9418-FDF87FD9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코드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82F94-4DB6-418D-9CD2-123AB64A3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690" y="1533236"/>
            <a:ext cx="4959710" cy="4800600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ko-KR" altLang="en-US" sz="2000" dirty="0"/>
              <a:t>첫번째 </a:t>
            </a:r>
            <a:r>
              <a:rPr lang="en-US" altLang="ko-KR" sz="2000" dirty="0"/>
              <a:t>Thread</a:t>
            </a:r>
            <a:r>
              <a:rPr lang="ko-KR" altLang="en-US" sz="2000" dirty="0"/>
              <a:t>의 </a:t>
            </a:r>
            <a:r>
              <a:rPr lang="en-US" altLang="ko-KR" sz="2000" dirty="0"/>
              <a:t>p1_function</a:t>
            </a:r>
          </a:p>
          <a:p>
            <a:pPr marL="457200" lvl="1" indent="0" fontAlgn="base">
              <a:buNone/>
            </a:pPr>
            <a:endParaRPr lang="en-US" altLang="ko-KR" sz="2000" dirty="0"/>
          </a:p>
          <a:p>
            <a:pPr lvl="1" fontAlgn="base"/>
            <a:r>
              <a:rPr lang="en-US" altLang="ko-KR" sz="2000" dirty="0" err="1"/>
              <a:t>Vils</a:t>
            </a:r>
            <a:r>
              <a:rPr lang="en-US" altLang="ko-KR" sz="2000" dirty="0"/>
              <a:t> </a:t>
            </a:r>
            <a:r>
              <a:rPr lang="ko-KR" altLang="en-US" sz="2000" dirty="0"/>
              <a:t>구조체 포인터를 전달 받음</a:t>
            </a:r>
            <a:endParaRPr lang="en-US" altLang="ko-KR" sz="2000" dirty="0"/>
          </a:p>
          <a:p>
            <a:pPr lvl="1" fontAlgn="base"/>
            <a:endParaRPr lang="en-US" altLang="ko-KR" sz="2000" dirty="0"/>
          </a:p>
          <a:p>
            <a:pPr lvl="1" fontAlgn="base"/>
            <a:r>
              <a:rPr lang="en-US" altLang="ko-KR" sz="2000" dirty="0" err="1"/>
              <a:t>Crash_flag</a:t>
            </a:r>
            <a:r>
              <a:rPr lang="en-US" altLang="ko-KR" sz="2000" dirty="0"/>
              <a:t>(</a:t>
            </a:r>
            <a:r>
              <a:rPr lang="ko-KR" altLang="en-US" sz="2000" dirty="0"/>
              <a:t>충돌여부</a:t>
            </a:r>
            <a:r>
              <a:rPr lang="en-US" altLang="ko-KR" sz="2000" dirty="0"/>
              <a:t>)</a:t>
            </a:r>
            <a:r>
              <a:rPr lang="ko-KR" altLang="en-US" sz="2000" dirty="0"/>
              <a:t>를 검사해서 </a:t>
            </a:r>
            <a:r>
              <a:rPr lang="en-US" altLang="ko-KR" sz="2000" dirty="0"/>
              <a:t>True</a:t>
            </a:r>
            <a:r>
              <a:rPr lang="ko-KR" altLang="en-US" sz="2000" dirty="0"/>
              <a:t>이면 </a:t>
            </a:r>
            <a:r>
              <a:rPr lang="en-US" altLang="ko-KR" sz="2000" dirty="0"/>
              <a:t>Thread </a:t>
            </a:r>
            <a:r>
              <a:rPr lang="ko-KR" altLang="en-US" sz="2000" dirty="0"/>
              <a:t>종료</a:t>
            </a:r>
            <a:endParaRPr lang="en-US" altLang="ko-KR" sz="2000" dirty="0"/>
          </a:p>
          <a:p>
            <a:pPr marL="457200" lvl="1" indent="0" fontAlgn="base">
              <a:buNone/>
            </a:pPr>
            <a:endParaRPr lang="en-US" altLang="ko-KR" sz="2000" dirty="0"/>
          </a:p>
          <a:p>
            <a:pPr lvl="1" fontAlgn="base"/>
            <a:r>
              <a:rPr lang="en-US" altLang="ko-KR" sz="2000" dirty="0" err="1"/>
              <a:t>Draw_flag</a:t>
            </a:r>
            <a:r>
              <a:rPr lang="en-US" altLang="ko-KR" sz="2000" dirty="0"/>
              <a:t>(“F”</a:t>
            </a:r>
            <a:r>
              <a:rPr lang="ko-KR" altLang="en-US" sz="2000" dirty="0"/>
              <a:t>들이 최초에 그려졌는지</a:t>
            </a:r>
            <a:r>
              <a:rPr lang="en-US" altLang="ko-KR" sz="2000" dirty="0"/>
              <a:t>)</a:t>
            </a:r>
            <a:r>
              <a:rPr lang="ko-KR" altLang="en-US" sz="2000" dirty="0"/>
              <a:t>를 검사해서 </a:t>
            </a:r>
            <a:r>
              <a:rPr lang="en-US" altLang="ko-KR" sz="2000" dirty="0"/>
              <a:t>False</a:t>
            </a:r>
            <a:r>
              <a:rPr lang="ko-KR" altLang="en-US" sz="2000" dirty="0"/>
              <a:t>이면 그린다</a:t>
            </a:r>
            <a:r>
              <a:rPr lang="en-US" altLang="ko-KR" sz="2000" dirty="0"/>
              <a:t>.</a:t>
            </a:r>
          </a:p>
          <a:p>
            <a:pPr lvl="1" fontAlgn="base"/>
            <a:endParaRPr lang="en-US" altLang="ko-KR" sz="2000" dirty="0"/>
          </a:p>
          <a:p>
            <a:pPr lvl="1" fontAlgn="base"/>
            <a:r>
              <a:rPr lang="ko-KR" altLang="en-US" sz="2000" dirty="0" err="1"/>
              <a:t>반복문</a:t>
            </a:r>
            <a:r>
              <a:rPr lang="ko-KR" altLang="en-US" sz="2000" dirty="0"/>
              <a:t> 안에서 </a:t>
            </a:r>
            <a:r>
              <a:rPr lang="en-US" altLang="ko-KR" sz="2000" dirty="0"/>
              <a:t>“F”</a:t>
            </a:r>
            <a:r>
              <a:rPr lang="ko-KR" altLang="en-US" sz="2000" dirty="0"/>
              <a:t>들을 </a:t>
            </a:r>
            <a:r>
              <a:rPr lang="en-US" altLang="ko-KR" sz="2000" dirty="0"/>
              <a:t>“F”</a:t>
            </a:r>
            <a:r>
              <a:rPr lang="ko-KR" altLang="en-US" sz="2000" dirty="0"/>
              <a:t>들의 방향으로 움직인다</a:t>
            </a:r>
            <a:r>
              <a:rPr lang="en-US" altLang="ko-KR" sz="2000" dirty="0"/>
              <a:t>.</a:t>
            </a:r>
          </a:p>
          <a:p>
            <a:pPr lvl="1" fontAlgn="base"/>
            <a:endParaRPr lang="en-US" altLang="ko-KR" sz="2000" dirty="0"/>
          </a:p>
          <a:p>
            <a:pPr lvl="1" fontAlgn="base"/>
            <a:r>
              <a:rPr lang="ko-KR" altLang="en-US" sz="2000" dirty="0"/>
              <a:t>진행 시간에 따라서 </a:t>
            </a:r>
            <a:r>
              <a:rPr lang="en-US" altLang="ko-KR" sz="2000" dirty="0"/>
              <a:t>“F”</a:t>
            </a:r>
            <a:r>
              <a:rPr lang="ko-KR" altLang="en-US" sz="2000" dirty="0"/>
              <a:t>들의 이동속도를 바꾼다</a:t>
            </a:r>
            <a:r>
              <a:rPr lang="en-US" altLang="ko-KR" sz="2000" dirty="0"/>
              <a:t>.</a:t>
            </a: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2AF94824-9C2B-4AE5-BA0E-81C5F6927B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66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BAB1FBA-C472-4F68-BC42-5C7287D76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759" y="1111827"/>
            <a:ext cx="39243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98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666</Words>
  <Application>Microsoft Office PowerPoint</Application>
  <PresentationFormat>와이드스크린</PresentationFormat>
  <Paragraphs>143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야놀자 야체 B</vt:lpstr>
      <vt:lpstr>Arial</vt:lpstr>
      <vt:lpstr>Office 테마</vt:lpstr>
      <vt:lpstr>Team  Oldman</vt:lpstr>
      <vt:lpstr>PowerPoint 프레젠테이션</vt:lpstr>
      <vt:lpstr>1. 배경</vt:lpstr>
      <vt:lpstr>2. 목표 및 내용</vt:lpstr>
      <vt:lpstr>3. 게임 규칙</vt:lpstr>
      <vt:lpstr>3. 수행결과</vt:lpstr>
      <vt:lpstr>4. 코드 분석</vt:lpstr>
      <vt:lpstr>4. 코드 분석</vt:lpstr>
      <vt:lpstr>4. 코드 분석</vt:lpstr>
      <vt:lpstr>4. 코드분석</vt:lpstr>
      <vt:lpstr>4. 코드분석</vt:lpstr>
      <vt:lpstr>4. 코드 분석</vt:lpstr>
      <vt:lpstr>4. 코드 분석</vt:lpstr>
      <vt:lpstr>4. 코드 분석</vt:lpstr>
      <vt:lpstr>4. 코드 분석</vt:lpstr>
      <vt:lpstr>4. 코드 분석</vt:lpstr>
      <vt:lpstr>4. 코드분석</vt:lpstr>
      <vt:lpstr>5. Github 주소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 Oldman</dc:title>
  <dc:creator>june</dc:creator>
  <cp:lastModifiedBy>Registered User</cp:lastModifiedBy>
  <cp:revision>44</cp:revision>
  <dcterms:created xsi:type="dcterms:W3CDTF">2018-12-20T10:35:45Z</dcterms:created>
  <dcterms:modified xsi:type="dcterms:W3CDTF">2018-12-20T14:50:31Z</dcterms:modified>
</cp:coreProperties>
</file>