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2"/>
    <p:sldId id="260" r:id="rId3"/>
    <p:sldId id="274" r:id="rId4"/>
    <p:sldId id="262" r:id="rId5"/>
    <p:sldId id="268" r:id="rId6"/>
    <p:sldId id="281" r:id="rId7"/>
    <p:sldId id="275" r:id="rId8"/>
    <p:sldId id="269" r:id="rId9"/>
    <p:sldId id="282" r:id="rId10"/>
    <p:sldId id="270" r:id="rId11"/>
    <p:sldId id="271" r:id="rId12"/>
    <p:sldId id="272" r:id="rId13"/>
    <p:sldId id="273" r:id="rId14"/>
    <p:sldId id="280" r:id="rId15"/>
    <p:sldId id="267" r:id="rId16"/>
  </p:sldIdLst>
  <p:sldSz cx="9144000" cy="5715000" type="screen16x10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나눔스퀘어라운드 Regular" panose="020B0600000101010101" pitchFamily="50" charset="-127"/>
      <p:regular r:id="rId23"/>
    </p:embeddedFont>
    <p:embeddedFont>
      <p:font typeface="나눔스퀘어 Bold" panose="020B0600000101010101" pitchFamily="50" charset="-127"/>
      <p:bold r:id="rId24"/>
    </p:embeddedFont>
    <p:embeddedFont>
      <p:font typeface="나눔스퀘어" panose="020B0600000101010101" pitchFamily="50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나눔스퀘어라운드 ExtraBold" panose="020B0600000101010101" pitchFamily="50" charset="-127"/>
      <p:bold r:id="rId28"/>
    </p:embeddedFont>
    <p:embeddedFont>
      <p:font typeface="나눔고딕 ExtraBold" panose="020D0904000000000000" pitchFamily="50" charset="-127"/>
      <p:bold r:id="rId29"/>
    </p:embeddedFont>
    <p:embeddedFont>
      <p:font typeface="나눔스퀘어 ExtraBold" panose="020B0600000101010101" pitchFamily="50" charset="-127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427"/>
    <a:srgbClr val="D177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 autoAdjust="0"/>
    <p:restoredTop sz="94717" autoAdjust="0"/>
  </p:normalViewPr>
  <p:slideViewPr>
    <p:cSldViewPr>
      <p:cViewPr>
        <p:scale>
          <a:sx n="100" d="100"/>
          <a:sy n="100" d="100"/>
        </p:scale>
        <p:origin x="-2562" y="-79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6887B-D26A-46A5-AF70-112585C54022}" type="datetimeFigureOut">
              <a:rPr lang="ko-KR" altLang="en-US" smtClean="0"/>
              <a:pPr/>
              <a:t>2018-12-22 Sat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15147-CF7A-42DA-AE2A-5417B7124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57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735E3-607A-4428-8142-DA62BAB4149C}" type="datetimeFigureOut">
              <a:rPr lang="ko-KR" altLang="en-US" smtClean="0"/>
              <a:pPr/>
              <a:t>2018-12-22 Sat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02434-C8F7-4224-9910-3D30EBE5E0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8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02434-C8F7-4224-9910-3D30EBE5E0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02434-C8F7-4224-9910-3D30EBE5E0F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52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214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5500706"/>
            <a:ext cx="9144000" cy="214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308882"/>
            <a:ext cx="9144000" cy="1588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-32" y="5416105"/>
            <a:ext cx="9144000" cy="1588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액자 7"/>
          <p:cNvSpPr/>
          <p:nvPr userDrawn="1"/>
        </p:nvSpPr>
        <p:spPr>
          <a:xfrm>
            <a:off x="0" y="0"/>
            <a:ext cx="9144000" cy="5715000"/>
          </a:xfrm>
          <a:prstGeom prst="frame">
            <a:avLst>
              <a:gd name="adj1" fmla="val 366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57356" y="371741"/>
            <a:ext cx="4714908" cy="699809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</a:defRPr>
            </a:lvl1pPr>
          </a:lstStyle>
          <a:p>
            <a:r>
              <a:rPr lang="ko-KR" altLang="en-US" dirty="0" smtClean="0"/>
              <a:t>목차이름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8290" y="5433879"/>
            <a:ext cx="2133600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395868" y="301288"/>
            <a:ext cx="1604363" cy="714375"/>
          </a:xfrm>
        </p:spPr>
        <p:txBody>
          <a:bodyPr>
            <a:noAutofit/>
          </a:bodyPr>
          <a:lstStyle>
            <a:lvl1pPr>
              <a:buNone/>
              <a:defRPr sz="4800">
                <a:solidFill>
                  <a:schemeClr val="accent3"/>
                </a:solidFill>
                <a:latin typeface="a옛날목욕탕B" pitchFamily="18" charset="-127"/>
                <a:ea typeface="a옛날목욕탕B" pitchFamily="18" charset="-127"/>
              </a:defRPr>
            </a:lvl1pPr>
          </a:lstStyle>
          <a:p>
            <a:pPr lvl="0"/>
            <a:r>
              <a:rPr lang="en-US" altLang="ko-KR" dirty="0" smtClean="0"/>
              <a:t>#01</a:t>
            </a:r>
            <a:endParaRPr lang="ko-KR" altLang="en-US" dirty="0"/>
          </a:p>
        </p:txBody>
      </p:sp>
      <p:pic>
        <p:nvPicPr>
          <p:cNvPr id="7" name="Picture 2" descr="C:\Users\User\Desktop\inspiration\ing\flame (1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38" y="379164"/>
            <a:ext cx="546366" cy="47807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ZeZm81VcReg&amp;feature=youtu.be" TargetMode="External"/><Relationship Id="rId4" Type="http://schemas.openxmlformats.org/officeDocument/2006/relationships/hyperlink" Target="https://github.com/Sky-Titan/Team_Turkey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s/results/?q=popup&amp;p=/&amp;hl=ko" TargetMode="External"/><Relationship Id="rId3" Type="http://schemas.openxmlformats.org/officeDocument/2006/relationships/hyperlink" Target="https://bit.ly/2UZEqNQ" TargetMode="External"/><Relationship Id="rId7" Type="http://schemas.openxmlformats.org/officeDocument/2006/relationships/hyperlink" Target="http://ghj1001020.tistory.com/9" TargetMode="External"/><Relationship Id="rId2" Type="http://schemas.openxmlformats.org/officeDocument/2006/relationships/hyperlink" Target="http://black-jin0427.tistory.com/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aver.com/gkgk0231/221114308703" TargetMode="External"/><Relationship Id="rId5" Type="http://schemas.openxmlformats.org/officeDocument/2006/relationships/hyperlink" Target="http://yoo-hyeok.tistory.com/16?category=708422" TargetMode="External"/><Relationship Id="rId4" Type="http://schemas.openxmlformats.org/officeDocument/2006/relationships/hyperlink" Target="https://thdev.tech/androiddev/2016/12/16/Android-BottomNavigationView-Intro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38755" y="1258223"/>
            <a:ext cx="286649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 쉽게</a:t>
            </a:r>
            <a:r>
              <a:rPr lang="en-US" altLang="ko-KR" sz="28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 빠르게</a:t>
            </a:r>
            <a:endParaRPr lang="ko-KR" altLang="en-US" sz="2800" dirty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03941" y="3130431"/>
            <a:ext cx="2401919" cy="193899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나눔스퀘어 ExtraBold" panose="020B0600000101010101" pitchFamily="50" charset="-127"/>
              </a:rPr>
              <a:t>A</a:t>
            </a:r>
            <a:r>
              <a:rPr lang="en-US" altLang="ko-KR" sz="4400" dirty="0" smtClean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나눔스퀘어 ExtraBold" panose="020B0600000101010101" pitchFamily="50" charset="-127"/>
              </a:rPr>
              <a:t>LIDO</a:t>
            </a:r>
          </a:p>
          <a:p>
            <a:pPr algn="r"/>
            <a:r>
              <a:rPr lang="ko-KR" altLang="en-US" sz="2400" dirty="0" err="1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알리도</a:t>
            </a:r>
            <a:endParaRPr lang="en-US" altLang="ko-KR" sz="2400" dirty="0" smtClean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Picture 2" descr="C:\Users\a\Pictures\app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714" y="1892216"/>
            <a:ext cx="1518374" cy="138223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a\Pictures\7면조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90597"/>
            <a:ext cx="196204" cy="38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228903" y="550849"/>
            <a:ext cx="578321" cy="262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칠면조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71846" y="4225652"/>
            <a:ext cx="1912703" cy="95410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학번</a:t>
            </a:r>
            <a:r>
              <a:rPr lang="en-US" altLang="ko-KR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박준현</a:t>
            </a:r>
            <a:endParaRPr lang="en-US" altLang="ko-KR" sz="1400" dirty="0" smtClean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2014105005</a:t>
            </a:r>
            <a:r>
              <a:rPr lang="en-US" altLang="ko-KR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권순우</a:t>
            </a:r>
            <a:endParaRPr lang="en-US" altLang="ko-KR" sz="1400" dirty="0" smtClean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2014097014</a:t>
            </a:r>
            <a:r>
              <a:rPr lang="en-US" altLang="ko-KR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김세현</a:t>
            </a:r>
            <a:endParaRPr lang="en-US" altLang="ko-KR" sz="1400" dirty="0" smtClean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2014097061/</a:t>
            </a:r>
            <a:r>
              <a:rPr lang="ko-KR" altLang="en-US" sz="1400" dirty="0" err="1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이성협</a:t>
            </a:r>
            <a:endParaRPr lang="ko-KR" altLang="en-US" sz="1400" dirty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109563"/>
            <a:ext cx="128118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Easier, Faster</a:t>
            </a:r>
            <a:endParaRPr lang="ko-KR" altLang="en-US" sz="1400" dirty="0"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향후계획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여기서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멈출 우리가 아니다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10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#04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00810" y="4691274"/>
            <a:ext cx="3542380" cy="3264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pPr algn="ctr"/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 </a:t>
            </a:r>
            <a:r>
              <a:rPr lang="ko-KR" altLang="en-US" sz="1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워치</a:t>
            </a:r>
            <a:r>
              <a:rPr lang="en-US" altLang="ko-KR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태블릿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PC, </a:t>
            </a:r>
            <a:r>
              <a:rPr lang="ko-KR" altLang="en-US" sz="1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랩탑</a:t>
            </a:r>
            <a:r>
              <a:rPr lang="en-US" altLang="ko-KR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데스크탑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등</a:t>
            </a:r>
            <a:endParaRPr lang="en-US" altLang="ko-KR" sz="1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크로스 플랫폼 이식</a:t>
            </a:r>
            <a:endPara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978801" y="2713484"/>
            <a:ext cx="5186399" cy="3264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pPr algn="ctr"/>
            <a:r>
              <a:rPr lang="ko-KR" altLang="en-US" sz="1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안드로이드를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시작으로</a:t>
            </a:r>
            <a:endParaRPr lang="en-US" altLang="ko-KR" sz="1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iOS, Windows </a:t>
            </a:r>
            <a:r>
              <a:rPr lang="ko-KR" altLang="en-US" sz="1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 다양한 </a:t>
            </a:r>
            <a:r>
              <a:rPr lang="en-US" altLang="ko-KR" sz="1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OS </a:t>
            </a:r>
            <a:r>
              <a:rPr lang="ko-KR" altLang="en-US" sz="1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이식 및 대응 예정</a:t>
            </a:r>
            <a:endPara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458698" y="1417340"/>
            <a:ext cx="4226604" cy="1080000"/>
            <a:chOff x="2696890" y="1129308"/>
            <a:chExt cx="4226604" cy="10800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7250" y="1129308"/>
              <a:ext cx="986244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 descr="C:\Users\a\Pictures\2000px-Apple_logo_black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232" y="1129308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ndroid logo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6890" y="1129308"/>
              <a:ext cx="920324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3505572"/>
            <a:ext cx="3314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0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협업내용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환상의 팀워크를 자랑하는 칠면조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11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#05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50" b="7404"/>
          <a:stretch/>
        </p:blipFill>
        <p:spPr bwMode="auto">
          <a:xfrm>
            <a:off x="467544" y="1201316"/>
            <a:ext cx="3467151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39952" y="1930688"/>
            <a:ext cx="3732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통한 협업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전원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사용을 통한 협업 효율 증대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33564"/>
            <a:ext cx="2736304" cy="177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34695" y="3714165"/>
            <a:ext cx="4216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Discord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채널 개설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빠른 커뮤니케이션 도모 및 </a:t>
            </a:r>
            <a:r>
              <a:rPr lang="ko-KR" altLang="en-US" sz="16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화면 공유 기능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1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1611" y="371741"/>
            <a:ext cx="5186399" cy="699809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</a:t>
            </a:r>
            <a:r>
              <a:rPr lang="en-US" altLang="ko-KR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Youtube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12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#06	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 descr="ê¹íë¸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5492"/>
            <a:ext cx="286399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youtube.com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83" y="3217660"/>
            <a:ext cx="26748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3796242" y="2137420"/>
            <a:ext cx="4594110" cy="296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4"/>
              </a:rPr>
              <a:t>https://github.com/Sky-Titan/Team_Turkey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4"/>
              </a:rPr>
              <a:t>/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796242" y="3609266"/>
            <a:ext cx="4304150" cy="296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5"/>
              </a:rPr>
              <a:t>https://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5"/>
              </a:rPr>
              <a:t>www.youtube.com/watch?v=ZeZm81VcReg&amp;feature=youtu.be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33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 설명선 23"/>
          <p:cNvSpPr/>
          <p:nvPr/>
        </p:nvSpPr>
        <p:spPr>
          <a:xfrm>
            <a:off x="2182826" y="1273324"/>
            <a:ext cx="2433279" cy="1224136"/>
          </a:xfrm>
          <a:prstGeom prst="wedgeRectCallout">
            <a:avLst>
              <a:gd name="adj1" fmla="val -64675"/>
              <a:gd name="adj2" fmla="val -27972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 설명선 2"/>
          <p:cNvSpPr/>
          <p:nvPr/>
        </p:nvSpPr>
        <p:spPr>
          <a:xfrm>
            <a:off x="6189235" y="1273324"/>
            <a:ext cx="2271198" cy="1584176"/>
          </a:xfrm>
          <a:prstGeom prst="wedgeRectCallout">
            <a:avLst>
              <a:gd name="adj1" fmla="val -64675"/>
              <a:gd name="adj2" fmla="val -2797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 설명선 24"/>
          <p:cNvSpPr/>
          <p:nvPr/>
        </p:nvSpPr>
        <p:spPr>
          <a:xfrm>
            <a:off x="6109368" y="3655274"/>
            <a:ext cx="2639096" cy="1440264"/>
          </a:xfrm>
          <a:prstGeom prst="wedgeRectCallout">
            <a:avLst>
              <a:gd name="adj1" fmla="val -61499"/>
              <a:gd name="adj2" fmla="val -2850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1611" y="371741"/>
            <a:ext cx="5186399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후기 </a:t>
            </a:r>
            <a:r>
              <a:rPr lang="ko-KR" altLang="en-US" sz="1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힘들지만 보람차게</a:t>
            </a:r>
            <a:endParaRPr lang="ko-KR" altLang="en-US" sz="1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13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#07	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60032" y="1417548"/>
            <a:ext cx="936000" cy="936000"/>
            <a:chOff x="4860032" y="1129308"/>
            <a:chExt cx="1440000" cy="1440000"/>
          </a:xfrm>
        </p:grpSpPr>
        <p:sp>
          <p:nvSpPr>
            <p:cNvPr id="7" name="타원 6"/>
            <p:cNvSpPr/>
            <p:nvPr/>
          </p:nvSpPr>
          <p:spPr>
            <a:xfrm>
              <a:off x="4860032" y="1129308"/>
              <a:ext cx="1440000" cy="144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제목 1"/>
            <p:cNvSpPr txBox="1">
              <a:spLocks/>
            </p:cNvSpPr>
            <p:nvPr/>
          </p:nvSpPr>
          <p:spPr>
            <a:xfrm>
              <a:off x="4959241" y="1499403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권순우</a:t>
              </a:r>
              <a:endParaRPr lang="en-US" altLang="ko-KR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2014105005</a:t>
              </a:r>
              <a:endParaRPr lang="ko-KR" altLang="en-US" sz="7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" name="타원 9"/>
          <p:cNvSpPr/>
          <p:nvPr/>
        </p:nvSpPr>
        <p:spPr>
          <a:xfrm>
            <a:off x="4860032" y="3649692"/>
            <a:ext cx="936000" cy="93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924518" y="3890254"/>
            <a:ext cx="807029" cy="4548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pPr algn="ctr"/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이성협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7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2014097061</a:t>
            </a:r>
            <a:endParaRPr lang="ko-KR" altLang="en-US" sz="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2" name="그룹 11"/>
          <p:cNvGrpSpPr>
            <a:grpSpLocks noChangeAspect="1"/>
          </p:cNvGrpSpPr>
          <p:nvPr/>
        </p:nvGrpSpPr>
        <p:grpSpPr>
          <a:xfrm>
            <a:off x="756261" y="3649692"/>
            <a:ext cx="936000" cy="936000"/>
            <a:chOff x="756682" y="3361556"/>
            <a:chExt cx="1440000" cy="1440000"/>
          </a:xfrm>
        </p:grpSpPr>
        <p:sp>
          <p:nvSpPr>
            <p:cNvPr id="13" name="타원 12"/>
            <p:cNvSpPr/>
            <p:nvPr/>
          </p:nvSpPr>
          <p:spPr>
            <a:xfrm>
              <a:off x="756682" y="3361556"/>
              <a:ext cx="1440000" cy="144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제목 1"/>
            <p:cNvSpPr txBox="1">
              <a:spLocks/>
            </p:cNvSpPr>
            <p:nvPr/>
          </p:nvSpPr>
          <p:spPr>
            <a:xfrm>
              <a:off x="866490" y="3731650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김세현</a:t>
              </a:r>
              <a:endParaRPr lang="en-US" altLang="ko-KR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2014097014</a:t>
              </a:r>
              <a:endParaRPr lang="ko-KR" altLang="en-US" sz="7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56209" y="1417444"/>
            <a:ext cx="936104" cy="936104"/>
            <a:chOff x="755736" y="1129308"/>
            <a:chExt cx="1440000" cy="1440000"/>
          </a:xfrm>
        </p:grpSpPr>
        <p:sp>
          <p:nvSpPr>
            <p:cNvPr id="16" name="타원 15"/>
            <p:cNvSpPr/>
            <p:nvPr/>
          </p:nvSpPr>
          <p:spPr>
            <a:xfrm>
              <a:off x="755736" y="1129308"/>
              <a:ext cx="1440000" cy="144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제목 1"/>
            <p:cNvSpPr txBox="1">
              <a:spLocks/>
            </p:cNvSpPr>
            <p:nvPr/>
          </p:nvSpPr>
          <p:spPr>
            <a:xfrm>
              <a:off x="882145" y="1499404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pPr algn="ctr"/>
              <a:r>
                <a:rPr lang="ko-KR" altLang="en-US" sz="16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박준현</a:t>
              </a:r>
              <a:endPara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7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2014105038 </a:t>
              </a:r>
              <a:endParaRPr lang="ko-KR" altLang="en-US" sz="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7" name="제목 1"/>
          <p:cNvSpPr txBox="1">
            <a:spLocks/>
          </p:cNvSpPr>
          <p:nvPr/>
        </p:nvSpPr>
        <p:spPr>
          <a:xfrm>
            <a:off x="6109368" y="3655274"/>
            <a:ext cx="2788150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평소 프로그래밍이 미숙하고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 관련 조별과제는 처음이라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많이 낯설고 걱정되었으나</a:t>
            </a:r>
            <a:r>
              <a:rPr lang="en-US" altLang="ko-KR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적극적인 조장과 팀원들의 도움과 설명으로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프로젝트에 관한 빠른 이해가 가능했고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적재적소에 팀원이 필요한 곳에서 도움을 주는 것이 가능했다</a:t>
            </a:r>
            <a:r>
              <a:rPr lang="en-US" altLang="ko-KR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프로젝트에서는 코딩에서 조금 더 적극적인 활동을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해보고 싶다</a:t>
            </a:r>
            <a:r>
              <a:rPr lang="en-US" altLang="ko-KR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역시 지금까지 많이 쓸 일이 없었는데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이번 과제를 통해 </a:t>
            </a:r>
            <a:r>
              <a:rPr lang="en-US" altLang="ko-KR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개념과 활용법 등에 대한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학습과 실제활용이 가능했다</a:t>
            </a:r>
            <a:r>
              <a:rPr lang="en-US" altLang="ko-KR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3" name="사각형 설명선 22"/>
          <p:cNvSpPr/>
          <p:nvPr/>
        </p:nvSpPr>
        <p:spPr>
          <a:xfrm>
            <a:off x="2182826" y="3505572"/>
            <a:ext cx="2433279" cy="1152128"/>
          </a:xfrm>
          <a:prstGeom prst="wedgeRectCallout">
            <a:avLst>
              <a:gd name="adj1" fmla="val -64675"/>
              <a:gd name="adj2" fmla="val -2797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2183178" y="1318545"/>
            <a:ext cx="2788150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여러모로 예전부터 </a:t>
            </a:r>
            <a:r>
              <a:rPr lang="ko-KR" altLang="en-US" sz="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안드로이드를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배우고 싶었고</a:t>
            </a:r>
            <a:r>
              <a:rPr lang="en-US" altLang="ko-KR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프로젝트를 통해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더욱 내 코딩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실력을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더욱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단단히 만들었다고 느꼈다</a:t>
            </a:r>
            <a:r>
              <a:rPr lang="en-US" altLang="ko-KR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특히나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처음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접해보는 서버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DB, PHP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등을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활용하고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굉장히 많은 공부가 되었다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앞으로도 이번에 쌓은 실력을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바탕으로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상용화 가능한 </a:t>
            </a:r>
            <a:r>
              <a:rPr lang="ko-KR" altLang="en-US" sz="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어플들을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개인적으로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개발해보고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싶다는 생각이 들었다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6189234" y="1318545"/>
            <a:ext cx="2788150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 적인 측면에서는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수업시간에 한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것만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따라가면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자신감있게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있을 것이라 생각 했지만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원하는 것을 구현하려고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보니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처음보는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오류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버그들이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많아서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아직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많이 </a:t>
            </a:r>
            <a:r>
              <a:rPr lang="ko-KR" altLang="en-US" sz="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부족한점이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많다고 느꼈고</a:t>
            </a:r>
            <a:r>
              <a:rPr lang="en-US" altLang="ko-KR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이번방학때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데이터베이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 및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서버 관련해서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공부를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해보고 싶다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r>
              <a:rPr lang="en-US" altLang="ko-KR" sz="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처음 사용해보았는데</a:t>
            </a:r>
            <a:r>
              <a:rPr lang="en-US" altLang="ko-KR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처음에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기능도 모르고 사용법도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몰랐지만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어느정도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익숙해지니 굉장히 좋은 기능이었다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 </a:t>
            </a:r>
            <a:r>
              <a:rPr lang="ko-KR" altLang="en-US" sz="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열심히했고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 고생했다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2183178" y="3541953"/>
            <a:ext cx="2788150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ko-KR" altLang="en-US" sz="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안드로이드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어플리케이션 관련하여 배우는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것이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처음이 </a:t>
            </a:r>
            <a:r>
              <a:rPr lang="ko-KR" altLang="en-US" sz="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아니였기에</a:t>
            </a:r>
            <a:r>
              <a:rPr lang="en-US" altLang="ko-KR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쉽게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진행될 것이라 생각했었으나</a:t>
            </a:r>
            <a:r>
              <a:rPr lang="en-US" altLang="ko-KR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진행에 따라 아직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부족한 점이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많다고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다시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느끼게 된 </a:t>
            </a:r>
            <a:r>
              <a:rPr lang="ko-KR" altLang="en-US" sz="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경험이였습니다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다른인원들의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도움으로 저에게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부족했던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많은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부분을 </a:t>
            </a:r>
            <a:r>
              <a:rPr lang="ko-KR" altLang="en-US" sz="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매울수있었습니다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개발과 관련된 기회가 </a:t>
            </a:r>
            <a:r>
              <a:rPr lang="ko-KR" altLang="en-US" sz="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더생긴다면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최대한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참여해야겠다는 생각을 </a:t>
            </a:r>
            <a:r>
              <a:rPr lang="ko-KR" altLang="en-US" sz="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가지게되었습니다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4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1611" y="371741"/>
            <a:ext cx="5186399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참고문헌 </a:t>
            </a:r>
            <a:r>
              <a:rPr lang="ko-KR" altLang="en-US" sz="1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아래를 참고했습니다</a:t>
            </a:r>
            <a:endParaRPr lang="ko-KR" altLang="en-US" sz="1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#08	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552064"/>
            <a:ext cx="59105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2"/>
              </a:rPr>
              <a:t>http://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2"/>
              </a:rPr>
              <a:t>black-jin0427.tistory.com/20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1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오레오</a:t>
            </a:r>
            <a:r>
              <a:rPr lang="ko-KR" altLang="en-US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(8.0) </a:t>
            </a:r>
            <a:r>
              <a:rPr lang="ko-KR" altLang="en-US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이상 버전 </a:t>
            </a:r>
            <a:r>
              <a:rPr lang="ko-KR" altLang="en-US" sz="1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알림채널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(Notification Channel)</a:t>
            </a:r>
            <a:r>
              <a:rPr lang="ko-KR" altLang="en-US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</a:t>
            </a:r>
            <a:endParaRPr lang="ko-KR" altLang="en-US" sz="1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841645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3"/>
              </a:rPr>
              <a:t>bit.ly/2UZEqNQ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하단 </a:t>
            </a:r>
            <a:r>
              <a:rPr lang="ko-KR" altLang="en-US" sz="1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내비게이션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 디자인 가이드라인</a:t>
            </a:r>
            <a:endParaRPr lang="ko-KR" altLang="en-US" sz="1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544" y="2131226"/>
            <a:ext cx="7992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4"/>
              </a:rPr>
              <a:t>https://thdev.tech/androiddev/2016/12/16/Android-BottomNavigationView-Intro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4"/>
              </a:rPr>
              <a:t>/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Bottom Navigation View </a:t>
            </a:r>
            <a:r>
              <a:rPr lang="ko-KR" altLang="en-US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사용법</a:t>
            </a:r>
            <a:endParaRPr lang="ko-KR" altLang="en-US" sz="1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2420807"/>
            <a:ext cx="54543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5"/>
              </a:rPr>
              <a:t>http://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5"/>
              </a:rPr>
              <a:t>yoo-hyeok.tistory.com/16?category=708422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PHP </a:t>
            </a:r>
            <a:r>
              <a:rPr lang="ko-KR" altLang="en-US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통한 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 </a:t>
            </a:r>
            <a:r>
              <a:rPr lang="ko-KR" altLang="en-US" sz="1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연동법</a:t>
            </a:r>
            <a:endParaRPr lang="ko-KR" altLang="en-US" sz="1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271038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6"/>
              </a:rPr>
              <a:t>https://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6"/>
              </a:rPr>
              <a:t>blog.naver.com/gkgk0231/221114308703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en-US" altLang="ko-KR" sz="1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bash </a:t>
            </a:r>
            <a:r>
              <a:rPr lang="ko-KR" altLang="en-US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사용법</a:t>
            </a:r>
            <a:endParaRPr lang="ko-KR" altLang="en-US" sz="1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2999969"/>
            <a:ext cx="47179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7"/>
              </a:rPr>
              <a:t>http://</a:t>
            </a:r>
            <a:r>
              <a:rPr lang="en-US" altLang="ko-KR" sz="1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7"/>
              </a:rPr>
              <a:t>ghj1001020.tistory.com/9</a:t>
            </a:r>
            <a:r>
              <a:rPr lang="en-US" altLang="ko-KR" sz="1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- </a:t>
            </a:r>
            <a:r>
              <a:rPr lang="ko-KR" altLang="en-US" sz="10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액티비티를</a:t>
            </a:r>
            <a:r>
              <a:rPr lang="ko-KR" altLang="en-US" sz="1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팝업으로 띄우고 데이터 주고받기</a:t>
            </a:r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3289548"/>
            <a:ext cx="84066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8"/>
              </a:rPr>
              <a:t>https://developer.android.com/s/results/?q=popup&amp;p=%</a:t>
            </a:r>
            <a:r>
              <a:rPr lang="en-US" altLang="ko-KR" sz="1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8"/>
              </a:rPr>
              <a:t>2F&amp;hl=ko</a:t>
            </a:r>
            <a:r>
              <a:rPr lang="en-US" altLang="ko-KR" sz="1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- </a:t>
            </a:r>
            <a:r>
              <a:rPr lang="ko-KR" altLang="en-US" sz="1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팝업 관련 </a:t>
            </a:r>
            <a:r>
              <a:rPr lang="en-US" altLang="ko-KR" sz="1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Android Developers </a:t>
            </a:r>
            <a:r>
              <a:rPr lang="ko-KR" altLang="en-US" sz="10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레퍼런스</a:t>
            </a:r>
            <a:r>
              <a:rPr lang="ko-KR" altLang="en-US" sz="1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문서</a:t>
            </a:r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5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8267" y="2036806"/>
            <a:ext cx="4347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</a:t>
            </a:r>
            <a:r>
              <a:rPr lang="ko-KR" alt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합니다</a:t>
            </a:r>
            <a:r>
              <a:rPr lang="ko-KR" altLang="en-US" sz="6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00232" y="3143252"/>
            <a:ext cx="5429288" cy="7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08" y="1982806"/>
            <a:ext cx="108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79912" y="1982806"/>
            <a:ext cx="108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95879" y="3289548"/>
            <a:ext cx="3952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A+ </a:t>
            </a:r>
            <a:r>
              <a:rPr lang="ko-KR" altLang="en-US" sz="4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주시는거죠</a:t>
            </a:r>
            <a:r>
              <a:rPr lang="en-US" altLang="ko-K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74019" y="5089748"/>
            <a:ext cx="125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1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PPT</a:t>
            </a:r>
            <a:r>
              <a:rPr lang="ko-KR" altLang="en-US" sz="11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제작 </a:t>
            </a:r>
            <a:r>
              <a:rPr lang="en-US" altLang="ko-KR" sz="11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</a:t>
            </a:r>
            <a:r>
              <a:rPr lang="ko-KR" altLang="en-US" sz="11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1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이성협</a:t>
            </a:r>
            <a:endParaRPr lang="en-US" altLang="ko-KR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2857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553136"/>
            <a:ext cx="4000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#Index</a:t>
            </a:r>
            <a:endParaRPr lang="ko-KR" altLang="en-US" sz="44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81830"/>
            <a:ext cx="928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4231" y="1510061"/>
            <a:ext cx="263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팀 소개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111" y="2329106"/>
            <a:ext cx="98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4230" y="2355185"/>
            <a:ext cx="2959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기술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/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시장조사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11" y="3242739"/>
            <a:ext cx="845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4231" y="3291289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구현내용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0261" y="4149878"/>
            <a:ext cx="893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6505" y="4198166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향후계획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5429268"/>
            <a:ext cx="9144000" cy="2857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47171" y="1528769"/>
            <a:ext cx="928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5866" y="1557000"/>
            <a:ext cx="263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협업내용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58746" y="2376045"/>
            <a:ext cx="98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75865" y="2472391"/>
            <a:ext cx="2959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Github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및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Youtube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8746" y="3289678"/>
            <a:ext cx="845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5866" y="3338228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후기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58746" y="4101328"/>
            <a:ext cx="845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75866" y="4149878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참고문헌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5" y="337220"/>
            <a:ext cx="5077643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 소개 </a:t>
            </a:r>
            <a:r>
              <a:rPr lang="ko-KR" altLang="en-US" sz="15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칠면조의 우수한 인재를 소개합니다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3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788024" y="1273484"/>
            <a:ext cx="1440000" cy="1440000"/>
            <a:chOff x="4860032" y="1129308"/>
            <a:chExt cx="1440000" cy="1440000"/>
          </a:xfrm>
        </p:grpSpPr>
        <p:sp>
          <p:nvSpPr>
            <p:cNvPr id="8" name="타원 7"/>
            <p:cNvSpPr/>
            <p:nvPr/>
          </p:nvSpPr>
          <p:spPr>
            <a:xfrm>
              <a:off x="4860032" y="1129308"/>
              <a:ext cx="1440000" cy="144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제목 1"/>
            <p:cNvSpPr txBox="1">
              <a:spLocks/>
            </p:cNvSpPr>
            <p:nvPr/>
          </p:nvSpPr>
          <p:spPr>
            <a:xfrm>
              <a:off x="5004048" y="1499403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r>
                <a:rPr lang="ko-KR" altLang="en-US" sz="28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권순우</a:t>
              </a:r>
              <a:endPara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2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2014105005</a:t>
              </a:r>
              <a:endPara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88024" y="3505732"/>
            <a:ext cx="1440000" cy="1440000"/>
            <a:chOff x="4860032" y="3361556"/>
            <a:chExt cx="1440000" cy="1440000"/>
          </a:xfrm>
        </p:grpSpPr>
        <p:sp>
          <p:nvSpPr>
            <p:cNvPr id="16" name="타원 15"/>
            <p:cNvSpPr/>
            <p:nvPr/>
          </p:nvSpPr>
          <p:spPr>
            <a:xfrm>
              <a:off x="4860032" y="3361556"/>
              <a:ext cx="1440000" cy="144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제목 1"/>
            <p:cNvSpPr txBox="1">
              <a:spLocks/>
            </p:cNvSpPr>
            <p:nvPr/>
          </p:nvSpPr>
          <p:spPr>
            <a:xfrm>
              <a:off x="5004047" y="3731652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r>
                <a:rPr lang="ko-KR" altLang="en-US" sz="2800" dirty="0" err="1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이성협</a:t>
              </a:r>
              <a:endPara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2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2014097061</a:t>
              </a:r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56209" y="3505732"/>
            <a:ext cx="1440000" cy="1440000"/>
            <a:chOff x="756682" y="3361556"/>
            <a:chExt cx="1440000" cy="1440000"/>
          </a:xfrm>
        </p:grpSpPr>
        <p:sp>
          <p:nvSpPr>
            <p:cNvPr id="15" name="타원 14"/>
            <p:cNvSpPr/>
            <p:nvPr/>
          </p:nvSpPr>
          <p:spPr>
            <a:xfrm>
              <a:off x="756682" y="3361556"/>
              <a:ext cx="1440000" cy="144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제목 1"/>
            <p:cNvSpPr txBox="1">
              <a:spLocks/>
            </p:cNvSpPr>
            <p:nvPr/>
          </p:nvSpPr>
          <p:spPr>
            <a:xfrm>
              <a:off x="899592" y="3731650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r>
                <a:rPr lang="ko-KR" altLang="en-US" sz="28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김세현</a:t>
              </a:r>
              <a:endPara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2014097014</a:t>
              </a:r>
              <a:endPara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4" name="제목 1"/>
          <p:cNvSpPr txBox="1">
            <a:spLocks/>
          </p:cNvSpPr>
          <p:nvPr/>
        </p:nvSpPr>
        <p:spPr>
          <a:xfrm>
            <a:off x="6295549" y="3774182"/>
            <a:ext cx="2596931" cy="811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아이디어 기획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디자인 기획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회의록 제작 및 관리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56209" y="1273484"/>
            <a:ext cx="1440000" cy="1440000"/>
            <a:chOff x="755736" y="1129308"/>
            <a:chExt cx="1440000" cy="1440000"/>
          </a:xfrm>
        </p:grpSpPr>
        <p:sp>
          <p:nvSpPr>
            <p:cNvPr id="14" name="타원 13"/>
            <p:cNvSpPr/>
            <p:nvPr/>
          </p:nvSpPr>
          <p:spPr>
            <a:xfrm>
              <a:off x="755736" y="1129308"/>
              <a:ext cx="1440000" cy="144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9" name="제목 1"/>
            <p:cNvSpPr txBox="1">
              <a:spLocks/>
            </p:cNvSpPr>
            <p:nvPr/>
          </p:nvSpPr>
          <p:spPr>
            <a:xfrm>
              <a:off x="882145" y="1499404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pPr algn="ctr"/>
              <a:r>
                <a:rPr lang="ko-KR" altLang="en-US" sz="28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박준현</a:t>
              </a:r>
              <a:endPara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1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2014105038 </a:t>
              </a:r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0" name="제목 1"/>
          <p:cNvSpPr txBox="1">
            <a:spLocks/>
          </p:cNvSpPr>
          <p:nvPr/>
        </p:nvSpPr>
        <p:spPr>
          <a:xfrm>
            <a:off x="2252980" y="1531879"/>
            <a:ext cx="2596931" cy="811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팀장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구축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클라이언트 연동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6295549" y="1660497"/>
            <a:ext cx="2596931" cy="554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부팀장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기술문서 작성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2252980" y="4023501"/>
            <a:ext cx="2596931" cy="3128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클라이언트 구축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3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37220"/>
            <a:ext cx="6675084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시장조사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우리의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앱은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이래서 만들어졌다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4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345332"/>
            <a:ext cx="386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수강신청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[Course Registration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 </a:t>
            </a:r>
            <a:r>
              <a:rPr lang="ko-KR" altLang="en-US" dirty="0"/>
              <a:t>受講申請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1378369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강습을 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받거나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강의를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 듣기 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위해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어떤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 기관에 청구함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79302" y="1378369"/>
            <a:ext cx="142876" cy="857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640394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왜 수강신청은 항상 </a:t>
            </a:r>
            <a:r>
              <a:rPr lang="ko-KR" altLang="en-US" sz="32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스트레스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되는가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?]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3306" y="3250639"/>
            <a:ext cx="117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적은 정원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많은 수강생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우주공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7073" y="4484067"/>
            <a:ext cx="385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원하는 수업을 </a:t>
            </a:r>
            <a:r>
              <a:rPr lang="ko-KR" altLang="en-US" sz="24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쉽게 신청하자</a:t>
            </a:r>
            <a:r>
              <a:rPr lang="en-US" altLang="ko-KR" sz="24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400" dirty="0">
              <a:solidFill>
                <a:srgbClr val="D6442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3495" y="2516908"/>
            <a:ext cx="6597010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73495" y="4225652"/>
            <a:ext cx="6597010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481236"/>
            <a:ext cx="6256206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시장조사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개발된 수강신청 공석 알림 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?!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5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88" y="1505733"/>
            <a:ext cx="3387105" cy="300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40179" y="1901713"/>
            <a:ext cx="43813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서울대 수강신청 빈자리 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알리미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400" dirty="0" err="1" smtClean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샤이썬</a:t>
            </a:r>
            <a:endParaRPr lang="en-US" altLang="ko-KR" sz="2400" dirty="0" smtClean="0">
              <a:solidFill>
                <a:schemeClr val="accent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원하는 강의에 공석 발생 시 실시간 알림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앱에서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바로 수강신청 사이트로 이동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자동로그인 가능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4386627" y="3628674"/>
            <a:ext cx="3888432" cy="573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9784" y="3819738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경북대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ko-KR" altLang="en-US" sz="2400" dirty="0" err="1" smtClean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샤이썬</a:t>
            </a:r>
            <a:r>
              <a:rPr lang="ko-KR" altLang="en-US" sz="2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만들자</a:t>
            </a:r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3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481236"/>
            <a:ext cx="6027012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시장조사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우리의 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앱은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정말로 필요할까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6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39552" y="1489348"/>
            <a:ext cx="3223266" cy="3330456"/>
          </a:xfrm>
          <a:prstGeom prst="rect">
            <a:avLst/>
          </a:prstGeom>
          <a:ln/>
        </p:spPr>
      </p:pic>
      <p:sp>
        <p:nvSpPr>
          <p:cNvPr id="7" name="직사각형 6"/>
          <p:cNvSpPr/>
          <p:nvPr/>
        </p:nvSpPr>
        <p:spPr>
          <a:xfrm>
            <a:off x="3851920" y="2020113"/>
            <a:ext cx="4572000" cy="22775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경북대를 위한 유사한 어플리케이션이 </a:t>
            </a:r>
            <a:r>
              <a:rPr lang="ko-KR" altLang="en-US" sz="16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전무</a:t>
            </a:r>
            <a:endParaRPr lang="en-US" altLang="ko-KR" sz="1600" dirty="0" smtClean="0">
              <a:solidFill>
                <a:srgbClr val="D6442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구글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독스의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폼</a:t>
            </a:r>
            <a:r>
              <a:rPr lang="en-US" altLang="ko-KR" sz="16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(Forms)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툴을 통한 설문조사 진행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익명 설문조사 결과 응답자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51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명중 </a:t>
            </a:r>
            <a:r>
              <a:rPr lang="en-US" altLang="ko-KR" sz="16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82.6%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필요하다고 응답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높은 사용률 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구현내용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이런 툴을 썼습니다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7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659" y="3608290"/>
            <a:ext cx="3040512" cy="63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안드로이드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스튜디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3.2.1</a:t>
            </a:r>
          </a:p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 26 (Android 8.0 Oreo)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android studio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15" y="1961677"/>
            <a:ext cx="144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6945" y="129899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툴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AutoShape 4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0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6" name="Picture 12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04669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y sql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387" y="2388975"/>
            <a:ext cx="1440000" cy="7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28349" y="3738947"/>
            <a:ext cx="243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통한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15757" y="373894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</a:t>
            </a:r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스크립팅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6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구현내용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상상을 현실로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8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C:\Users\a\Pictures\모프최종\1스플래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0" y="1828998"/>
            <a:ext cx="154285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205018" y="4493294"/>
            <a:ext cx="932820" cy="32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pPr algn="ctr"/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스플래시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7" name="Picture 3" descr="C:\Users\a\Pictures\모프최종\2메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046" y="1828998"/>
            <a:ext cx="154285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667064" y="4493294"/>
            <a:ext cx="932820" cy="32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pPr algn="ctr"/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8" name="Picture 4" descr="C:\Users\a\Pictures\모프최종\3알림예약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222" y="1019503"/>
            <a:ext cx="2213654" cy="393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\Pictures\모프최종\4알림실제데모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876" y="1019113"/>
            <a:ext cx="2214092" cy="39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4985212" y="4819760"/>
            <a:ext cx="2349328" cy="3264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pPr algn="ctr"/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알림 예약 및 알림 수신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3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구현내용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상상을 현실로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9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 descr="C:\Users\a\Pictures\모프최종\5종료후수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5292"/>
            <a:ext cx="2226235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\Pictures\모프최종\게시판기능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85292"/>
            <a:ext cx="2226235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\Pictures\모프최종\7웹뷰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85292"/>
            <a:ext cx="2226235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283058" y="4819760"/>
            <a:ext cx="2179383" cy="32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pPr algn="ctr"/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종료 후에도 알림 수신 가능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659321" y="4819760"/>
            <a:ext cx="2179383" cy="32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pPr algn="ctr"/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댓글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기능 구현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011996" y="4819760"/>
            <a:ext cx="2179383" cy="3264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pPr algn="ctr"/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 서비스 연계를 통한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서버자원 절약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2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EBFAB"/>
      </a:accent1>
      <a:accent2>
        <a:srgbClr val="E14E4D"/>
      </a:accent2>
      <a:accent3>
        <a:srgbClr val="D64427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648</Words>
  <Application>Microsoft Office PowerPoint</Application>
  <PresentationFormat>화면 슬라이드 쇼(16:10)</PresentationFormat>
  <Paragraphs>181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굴림</vt:lpstr>
      <vt:lpstr>Arial</vt:lpstr>
      <vt:lpstr>Century Gothic</vt:lpstr>
      <vt:lpstr>나눔스퀘어라운드 Regular</vt:lpstr>
      <vt:lpstr>a옛날목욕탕B</vt:lpstr>
      <vt:lpstr>나눔스퀘어 Bold</vt:lpstr>
      <vt:lpstr>조선일보명조</vt:lpstr>
      <vt:lpstr>나눔스퀘어</vt:lpstr>
      <vt:lpstr>맑은 고딕</vt:lpstr>
      <vt:lpstr>나눔스퀘어라운드 ExtraBold</vt:lpstr>
      <vt:lpstr>나눔고딕 ExtraBold</vt:lpstr>
      <vt:lpstr>나눔스퀘어 ExtraBold</vt:lpstr>
      <vt:lpstr>Office 테마</vt:lpstr>
      <vt:lpstr>PowerPoint 프레젠테이션</vt:lpstr>
      <vt:lpstr>PowerPoint 프레젠테이션</vt:lpstr>
      <vt:lpstr>팀원 소개 칠면조의 우수한 인재를 소개합니다</vt:lpstr>
      <vt:lpstr>기술/시장조사 우리의 앱은 이래서 만들어졌다!</vt:lpstr>
      <vt:lpstr>기술/시장조사 이미 개발된 수강신청 공석 알림 앱?! </vt:lpstr>
      <vt:lpstr>기술/시장조사우리의 앱은 정말로 필요할까?</vt:lpstr>
      <vt:lpstr>구현내용 이런 툴을 썼습니다</vt:lpstr>
      <vt:lpstr>구현내용 상상을 현실로!</vt:lpstr>
      <vt:lpstr>구현내용 상상을 현실로</vt:lpstr>
      <vt:lpstr>향후계획여기서 멈출 우리가 아니다</vt:lpstr>
      <vt:lpstr>협업내용 환상의 팀워크를 자랑하는 칠면조</vt:lpstr>
      <vt:lpstr>Github 및 Youtube</vt:lpstr>
      <vt:lpstr>후기 힘들지만 보람차게</vt:lpstr>
      <vt:lpstr>참고문헌 아래를 참고했습니다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이성협</cp:lastModifiedBy>
  <cp:revision>67</cp:revision>
  <dcterms:created xsi:type="dcterms:W3CDTF">2017-05-10T12:32:00Z</dcterms:created>
  <dcterms:modified xsi:type="dcterms:W3CDTF">2018-12-22T14:24:06Z</dcterms:modified>
</cp:coreProperties>
</file>