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0" r:id="rId3"/>
    <p:sldId id="274" r:id="rId4"/>
    <p:sldId id="262" r:id="rId5"/>
    <p:sldId id="268" r:id="rId6"/>
    <p:sldId id="281" r:id="rId7"/>
    <p:sldId id="275" r:id="rId8"/>
    <p:sldId id="269" r:id="rId9"/>
    <p:sldId id="276" r:id="rId10"/>
    <p:sldId id="277" r:id="rId11"/>
    <p:sldId id="278" r:id="rId12"/>
    <p:sldId id="279" r:id="rId13"/>
    <p:sldId id="270" r:id="rId14"/>
    <p:sldId id="271" r:id="rId15"/>
    <p:sldId id="272" r:id="rId16"/>
    <p:sldId id="273" r:id="rId17"/>
    <p:sldId id="280" r:id="rId18"/>
    <p:sldId id="267" r:id="rId19"/>
  </p:sldIdLst>
  <p:sldSz cx="9144000" cy="5715000" type="screen16x10"/>
  <p:notesSz cx="6858000" cy="9144000"/>
  <p:embeddedFontLst>
    <p:embeddedFont>
      <p:font typeface="나눔고딕 ExtraBold" panose="020D0904000000000000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스퀘어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427"/>
    <a:srgbClr val="D17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717" autoAdjust="0"/>
  </p:normalViewPr>
  <p:slideViewPr>
    <p:cSldViewPr>
      <p:cViewPr>
        <p:scale>
          <a:sx n="125" d="100"/>
          <a:sy n="125" d="100"/>
        </p:scale>
        <p:origin x="-1842" y="-3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887B-D26A-46A5-AF70-112585C54022}" type="datetimeFigureOut">
              <a:rPr lang="ko-KR" altLang="en-US" smtClean="0"/>
              <a:pPr/>
              <a:t>2018-12-22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147-CF7A-42DA-AE2A-5417B7124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5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35E3-607A-4428-8142-DA62BAB4149C}" type="datetimeFigureOut">
              <a:rPr lang="ko-KR" altLang="en-US" smtClean="0"/>
              <a:pPr/>
              <a:t>2018-12-22 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2434-C8F7-4224-9910-3D30EBE5E0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2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00706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308882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-32" y="5416105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/>
          <p:cNvSpPr/>
          <p:nvPr userDrawn="1"/>
        </p:nvSpPr>
        <p:spPr>
          <a:xfrm>
            <a:off x="0" y="0"/>
            <a:ext cx="9144000" cy="5715000"/>
          </a:xfrm>
          <a:prstGeom prst="frame">
            <a:avLst>
              <a:gd name="adj1" fmla="val 36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7356" y="371741"/>
            <a:ext cx="4714908" cy="699809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r>
              <a:rPr lang="ko-KR" altLang="en-US" dirty="0" smtClean="0"/>
              <a:t>목차이름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8290" y="5433879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868" y="301288"/>
            <a:ext cx="1604363" cy="714375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pPr lvl="0"/>
            <a:r>
              <a:rPr lang="en-US" altLang="ko-KR" dirty="0" smtClean="0"/>
              <a:t>#01</a:t>
            </a:r>
            <a:endParaRPr lang="ko-KR" altLang="en-US" dirty="0"/>
          </a:p>
        </p:txBody>
      </p:sp>
      <p:pic>
        <p:nvPicPr>
          <p:cNvPr id="7" name="Picture 2" descr="C:\Users\User\Desktop\inspiration\ing\flame (1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379164"/>
            <a:ext cx="546366" cy="478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ky-Titan/Team_Turke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UZEqNQ" TargetMode="External"/><Relationship Id="rId2" Type="http://schemas.openxmlformats.org/officeDocument/2006/relationships/hyperlink" Target="http://black-jin0427.tistory.com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gkgk0231/221114308703" TargetMode="External"/><Relationship Id="rId5" Type="http://schemas.openxmlformats.org/officeDocument/2006/relationships/hyperlink" Target="http://yoo-hyeok.tistory.com/16?category=708422" TargetMode="External"/><Relationship Id="rId4" Type="http://schemas.openxmlformats.org/officeDocument/2006/relationships/hyperlink" Target="https://thdev.tech/androiddev/2016/12/16/Android-BottomNavigationView-Intr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755" y="1258223"/>
            <a:ext cx="286649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쉽게</a:t>
            </a:r>
            <a:r>
              <a:rPr lang="en-US" altLang="ko-KR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빠르게</a:t>
            </a:r>
            <a:endParaRPr lang="ko-KR" altLang="en-US" sz="28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2129" y="3130431"/>
            <a:ext cx="3811043" cy="203132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ALIDO</a:t>
            </a:r>
          </a:p>
          <a:p>
            <a:pPr algn="r"/>
            <a:r>
              <a:rPr lang="ko-KR" altLang="en-US" sz="30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알리도</a:t>
            </a:r>
            <a:endParaRPr lang="en-US" altLang="ko-KR" sz="30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2" descr="C:\Users\a\Pictures\app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14" y="1892216"/>
            <a:ext cx="1518374" cy="13822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\Pictures\7면조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0597"/>
            <a:ext cx="196204" cy="3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28903" y="550849"/>
            <a:ext cx="578321" cy="262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1846" y="4225652"/>
            <a:ext cx="1912703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학번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2014105005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권순우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2014097014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김세현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2014097061/</a:t>
            </a:r>
            <a:r>
              <a:rPr lang="ko-KR" altLang="en-US" sz="14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ko-KR" altLang="en-US" sz="14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109563"/>
            <a:ext cx="12811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Easier, Faster</a:t>
            </a:r>
            <a:endParaRPr lang="ko-KR" altLang="en-US" sz="140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향후계획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00810" y="4691274"/>
            <a:ext cx="354238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워치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태블릿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랩탑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크로스 플랫폼 이식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78801" y="2713484"/>
            <a:ext cx="5186399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안드로이드를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시작으로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iOS, Windows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다양한 </a:t>
            </a:r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이식 및 대응 예정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58698" y="1417340"/>
            <a:ext cx="4226604" cy="1080000"/>
            <a:chOff x="2696890" y="1129308"/>
            <a:chExt cx="4226604" cy="108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1129308"/>
              <a:ext cx="98624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a\Pictures\2000px-Apple_logo_black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232" y="112930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ndroid logo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890" y="1129308"/>
              <a:ext cx="92032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5572"/>
            <a:ext cx="3314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14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 b="7404"/>
          <a:stretch/>
        </p:blipFill>
        <p:spPr bwMode="auto">
          <a:xfrm>
            <a:off x="467544" y="1201316"/>
            <a:ext cx="346715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930688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통한 협업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전원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사용을 통한 협업 효율 증대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3564"/>
            <a:ext cx="2736304" cy="177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695" y="3714165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Discord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개설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 커뮤니케이션 도모 및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공유 기능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15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#06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¹íë¸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492"/>
            <a:ext cx="28639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.co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3" y="3217660"/>
            <a:ext cx="26748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796242" y="2137420"/>
            <a:ext cx="4594110" cy="296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https://github.com/Sky-Titan/Team_Turkey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/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3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16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#07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60032" y="1417548"/>
            <a:ext cx="936000" cy="936000"/>
            <a:chOff x="4860032" y="1129308"/>
            <a:chExt cx="1440000" cy="1440000"/>
          </a:xfrm>
        </p:grpSpPr>
        <p:sp>
          <p:nvSpPr>
            <p:cNvPr id="7" name="타원 6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>
            <a:xfrm>
              <a:off x="4959241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타원 9"/>
          <p:cNvSpPr/>
          <p:nvPr/>
        </p:nvSpPr>
        <p:spPr>
          <a:xfrm>
            <a:off x="4860032" y="3649692"/>
            <a:ext cx="936000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24518" y="3890254"/>
            <a:ext cx="807029" cy="454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</a:t>
            </a:r>
            <a:endParaRPr lang="ko-KR" altLang="en-US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756261" y="3649692"/>
            <a:ext cx="936000" cy="936000"/>
            <a:chOff x="756682" y="3361556"/>
            <a:chExt cx="1440000" cy="1440000"/>
          </a:xfrm>
        </p:grpSpPr>
        <p:sp>
          <p:nvSpPr>
            <p:cNvPr id="13" name="타원 12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866490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6209" y="1417444"/>
            <a:ext cx="936104" cy="936104"/>
            <a:chOff x="755736" y="1129308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2014105038 </a:t>
              </a:r>
              <a:endPara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82" y="1373591"/>
            <a:ext cx="2797323" cy="15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14" y="3655180"/>
            <a:ext cx="2797323" cy="15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57" y="3655274"/>
            <a:ext cx="2796973" cy="15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89" y="1373685"/>
            <a:ext cx="2796973" cy="15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6109368" y="3655274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평소 프로그래밍이 미숙하고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 관련 조별과제는 처음이라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낯설고 걱정되었으나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적극적인 조장과 팀원들의 도움과 설명으로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프로젝트에 관한 빠른 이해가 가능했고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적재적소에 팀원이 필요한 곳에서 도움을 주는 것이 가능했다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프로젝트에서는 코딩에서 조금 더 적극적인 활동을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해보고 싶다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</a:t>
            </a:r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역시 지금까지 많이 쓸 일이 없었는데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이번 과제를 통해 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개념과 활용법 등에 대한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학습과 실제활용이 가능했다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헌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#08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552064"/>
            <a:ext cx="50850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black-jin0427.tistory.com/20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오레오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알림채널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(Notification Channel)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84241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bit.ly/2UZEqNQ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내비게이션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 디자인 가이드라인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2132774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https://thdev.tech/androiddev/2016/12/16/Android-BottomNavigationView-Intro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Bottom Navigation View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423129"/>
            <a:ext cx="54543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yoo-hyeok.tistory.com/16?category=708422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PHP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 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71348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blog.naver.com/gkgk0231/221114308703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bash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267" y="2036806"/>
            <a:ext cx="434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</a:t>
            </a:r>
            <a:r>
              <a:rPr lang="ko-KR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ko-KR" altLang="en-US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00232" y="3143252"/>
            <a:ext cx="5429288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08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2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5879" y="3289548"/>
            <a:ext cx="395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A+ </a:t>
            </a:r>
            <a:r>
              <a:rPr lang="ko-KR" alt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주시는거죠</a:t>
            </a:r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4019" y="5089748"/>
            <a:ext cx="125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 smtClean="0"/>
              <a:t>PPT</a:t>
            </a:r>
            <a:r>
              <a:rPr lang="ko-KR" altLang="en-US" sz="1100" dirty="0" smtClean="0"/>
              <a:t>제작 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이성협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53136"/>
            <a:ext cx="400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#Index</a:t>
            </a:r>
            <a:endParaRPr lang="ko-KR" altLang="en-US" sz="44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1830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231" y="1510061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팀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11" y="2329106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4230" y="2355185"/>
            <a:ext cx="295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기술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/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시장조사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11" y="3242739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231" y="3291289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구현내용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61" y="4149878"/>
            <a:ext cx="89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05" y="419816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향후계획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429268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171" y="1528769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5866" y="1557000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협업내용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8746" y="2376045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5865" y="2472391"/>
            <a:ext cx="295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Github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및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Youtube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8746" y="3289678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5866" y="333822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후기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8746" y="4101328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75866" y="414987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참고문헌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5" y="337220"/>
            <a:ext cx="5077643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</a:t>
            </a:r>
            <a:r>
              <a:rPr lang="ko-KR" altLang="en-US" sz="1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칠면조의 우수한 인재를 소개합니다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60032" y="1273484"/>
            <a:ext cx="1440000" cy="1440000"/>
            <a:chOff x="4860032" y="1129308"/>
            <a:chExt cx="1440000" cy="1440000"/>
          </a:xfrm>
        </p:grpSpPr>
        <p:sp>
          <p:nvSpPr>
            <p:cNvPr id="8" name="타원 7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004048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860032" y="3505732"/>
            <a:ext cx="1440000" cy="1440000"/>
            <a:chOff x="4860032" y="3361556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4860032" y="3361556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5004047" y="3731652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이성협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2014097061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56209" y="3505732"/>
            <a:ext cx="1440000" cy="1440000"/>
            <a:chOff x="756682" y="3361556"/>
            <a:chExt cx="1440000" cy="1440000"/>
          </a:xfrm>
        </p:grpSpPr>
        <p:sp>
          <p:nvSpPr>
            <p:cNvPr id="15" name="타원 14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899592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6314208" y="1417500"/>
            <a:ext cx="1241583" cy="699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295549" y="3819977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회의록 제작 및 관리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6209" y="1273484"/>
            <a:ext cx="1440000" cy="1440000"/>
            <a:chOff x="755736" y="1129308"/>
            <a:chExt cx="1440000" cy="1440000"/>
          </a:xfrm>
        </p:grpSpPr>
        <p:sp>
          <p:nvSpPr>
            <p:cNvPr id="14" name="타원 13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28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2014105038 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제목 1"/>
          <p:cNvSpPr txBox="1">
            <a:spLocks/>
          </p:cNvSpPr>
          <p:nvPr/>
        </p:nvSpPr>
        <p:spPr>
          <a:xfrm>
            <a:off x="2252980" y="1531879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리더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연동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95549" y="1531878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기술문서 작성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37220"/>
            <a:ext cx="667508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이래서 만들어졌다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345332"/>
            <a:ext cx="38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수강신청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[Course Registration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 </a:t>
            </a:r>
            <a:r>
              <a:rPr lang="ko-KR" altLang="en-US" dirty="0"/>
              <a:t>受講申請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378369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강습을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받거나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듣기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기관에 청구함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79302" y="1378369"/>
            <a:ext cx="142876" cy="857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640394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수강신청은 항상 </a:t>
            </a:r>
            <a:r>
              <a:rPr lang="ko-KR" altLang="en-US" sz="32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스트레스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되는가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?]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06" y="3250639"/>
            <a:ext cx="11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적은 정원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수강생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우주공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7073" y="4484067"/>
            <a:ext cx="385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수업을 </a:t>
            </a:r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신청하자</a:t>
            </a:r>
            <a:r>
              <a:rPr lang="en-US" altLang="ko-KR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3495" y="2516908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3495" y="4225652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027012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개발된 수강신청 공석 알림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5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1505733"/>
            <a:ext cx="3387105" cy="30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0179" y="1901713"/>
            <a:ext cx="438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서울대 수강신청 빈자리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endParaRPr lang="en-US" altLang="ko-KR" sz="2400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강의에 공석 발생 시 실시간 알림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앱에서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바로 수강신청 사이트로 이동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자동로그인 가능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4386627" y="3628674"/>
            <a:ext cx="3888432" cy="573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784" y="3819738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만들자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027012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정말로 필요할까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489348"/>
            <a:ext cx="3223266" cy="3330456"/>
          </a:xfrm>
          <a:prstGeom prst="rect">
            <a:avLst/>
          </a:prstGeom>
          <a:ln/>
        </p:spPr>
      </p:pic>
      <p:sp>
        <p:nvSpPr>
          <p:cNvPr id="7" name="직사각형 6"/>
          <p:cNvSpPr/>
          <p:nvPr/>
        </p:nvSpPr>
        <p:spPr>
          <a:xfrm>
            <a:off x="3851920" y="2020113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경북대를 위한 유사한 어플리케이션이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전무</a:t>
            </a:r>
            <a:endParaRPr lang="en-US" altLang="ko-KR" sz="1600" dirty="0" smtClean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독스의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</a:t>
            </a:r>
            <a:r>
              <a:rPr lang="en-US" altLang="ko-KR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(Forms)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툴을 통한 설문조사 진행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익명 설문조사 결과 응답자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명중 </a:t>
            </a:r>
            <a:r>
              <a:rPr lang="en-US" altLang="ko-KR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82.6%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필요하다고 응답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사용률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659" y="3608290"/>
            <a:ext cx="3040512" cy="63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스튜디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3.2.1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26 (Android 8.0 Oreo)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android studio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5" y="1961677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945" y="12989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466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 sq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7" y="2388975"/>
            <a:ext cx="1440000" cy="7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28349" y="3738947"/>
            <a:ext cx="24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5757" y="373894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스크립팅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8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3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EBFAB"/>
      </a:accent1>
      <a:accent2>
        <a:srgbClr val="E14E4D"/>
      </a:accent2>
      <a:accent3>
        <a:srgbClr val="D6442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422</Words>
  <Application>Microsoft Office PowerPoint</Application>
  <PresentationFormat>화면 슬라이드 쇼(16:10)</PresentationFormat>
  <Paragraphs>147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나눔고딕 ExtraBold</vt:lpstr>
      <vt:lpstr>조선일보명조</vt:lpstr>
      <vt:lpstr>a옛날목욕탕B</vt:lpstr>
      <vt:lpstr>나눔스퀘어 ExtraBold</vt:lpstr>
      <vt:lpstr>맑은 고딕</vt:lpstr>
      <vt:lpstr>나눔스퀘어</vt:lpstr>
      <vt:lpstr>Office 테마</vt:lpstr>
      <vt:lpstr>PowerPoint 프레젠테이션</vt:lpstr>
      <vt:lpstr>PowerPoint 프레젠테이션</vt:lpstr>
      <vt:lpstr>팀원 소개칠면조의 우수한 인재를 소개합니다</vt:lpstr>
      <vt:lpstr>기술/시장조사우리의 앱은 이래서 만들어졌다!</vt:lpstr>
      <vt:lpstr>기술/시장조사이미 개발된 수강신청 공석 알림 앱? </vt:lpstr>
      <vt:lpstr>기술/시장조사우리의 앱은 정말로 필요할까?</vt:lpstr>
      <vt:lpstr>구현내용</vt:lpstr>
      <vt:lpstr>구현내용</vt:lpstr>
      <vt:lpstr>구현내용</vt:lpstr>
      <vt:lpstr>구현내용</vt:lpstr>
      <vt:lpstr>구현내용</vt:lpstr>
      <vt:lpstr>구현내용</vt:lpstr>
      <vt:lpstr>향후계획</vt:lpstr>
      <vt:lpstr>협업내용</vt:lpstr>
      <vt:lpstr>Github 및 Youtube</vt:lpstr>
      <vt:lpstr>후기</vt:lpstr>
      <vt:lpstr>참고문헌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질투의 화신</dc:title>
  <dc:creator>User</dc:creator>
  <cp:lastModifiedBy>이성협</cp:lastModifiedBy>
  <cp:revision>61</cp:revision>
  <dcterms:created xsi:type="dcterms:W3CDTF">2017-05-10T12:32:00Z</dcterms:created>
  <dcterms:modified xsi:type="dcterms:W3CDTF">2018-12-22T07:57:46Z</dcterms:modified>
</cp:coreProperties>
</file>