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63" r:id="rId3"/>
    <p:sldId id="265" r:id="rId4"/>
    <p:sldId id="267" r:id="rId5"/>
    <p:sldId id="268" r:id="rId6"/>
    <p:sldId id="270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B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E49A5-0E58-4142-BEF4-B170F47D4976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F3101-B86C-45A1-91F9-B33AD4C21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19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F3101-B86C-45A1-91F9-B33AD4C212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06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F3101-B86C-45A1-91F9-B33AD4C212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08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F3101-B86C-45A1-91F9-B33AD4C212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26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F3101-B86C-45A1-91F9-B33AD4C212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94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F3101-B86C-45A1-91F9-B33AD4C212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19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F3101-B86C-45A1-91F9-B33AD4C212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4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719D-64EE-47F7-AC4F-4A132F28365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33DB-D608-4EDF-BCF9-F06E3CB1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9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719D-64EE-47F7-AC4F-4A132F28365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33DB-D608-4EDF-BCF9-F06E3CB1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2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719D-64EE-47F7-AC4F-4A132F28365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33DB-D608-4EDF-BCF9-F06E3CB1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5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719D-64EE-47F7-AC4F-4A132F28365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33DB-D608-4EDF-BCF9-F06E3CB1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719D-64EE-47F7-AC4F-4A132F28365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33DB-D608-4EDF-BCF9-F06E3CB1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7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719D-64EE-47F7-AC4F-4A132F28365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33DB-D608-4EDF-BCF9-F06E3CB1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16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719D-64EE-47F7-AC4F-4A132F28365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33DB-D608-4EDF-BCF9-F06E3CB1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8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719D-64EE-47F7-AC4F-4A132F28365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33DB-D608-4EDF-BCF9-F06E3CB1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6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719D-64EE-47F7-AC4F-4A132F28365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33DB-D608-4EDF-BCF9-F06E3CB1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71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719D-64EE-47F7-AC4F-4A132F28365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33DB-D608-4EDF-BCF9-F06E3CB1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0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719D-64EE-47F7-AC4F-4A132F28365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33DB-D608-4EDF-BCF9-F06E3CB1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8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8719D-64EE-47F7-AC4F-4A132F28365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133DB-D608-4EDF-BCF9-F06E3CB1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9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17"/>
          <p:cNvGrpSpPr/>
          <p:nvPr/>
        </p:nvGrpSpPr>
        <p:grpSpPr>
          <a:xfrm>
            <a:off x="0" y="6528882"/>
            <a:ext cx="12193109" cy="328612"/>
            <a:chOff x="0" y="3340646"/>
            <a:chExt cx="4608614" cy="115570"/>
          </a:xfrm>
        </p:grpSpPr>
        <p:sp>
          <p:nvSpPr>
            <p:cNvPr id="8" name="object 21"/>
            <p:cNvSpPr/>
            <p:nvPr/>
          </p:nvSpPr>
          <p:spPr>
            <a:xfrm>
              <a:off x="0" y="3340646"/>
              <a:ext cx="1383030" cy="115570"/>
            </a:xfrm>
            <a:custGeom>
              <a:avLst/>
              <a:gdLst/>
              <a:ahLst/>
              <a:cxnLst/>
              <a:rect l="l" t="t" r="r" b="b"/>
              <a:pathLst>
                <a:path w="1383030" h="115570">
                  <a:moveTo>
                    <a:pt x="1382420" y="0"/>
                  </a:moveTo>
                  <a:lnTo>
                    <a:pt x="0" y="0"/>
                  </a:lnTo>
                  <a:lnTo>
                    <a:pt x="0" y="115354"/>
                  </a:lnTo>
                  <a:lnTo>
                    <a:pt x="1382420" y="115354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22"/>
            <p:cNvSpPr/>
            <p:nvPr/>
          </p:nvSpPr>
          <p:spPr>
            <a:xfrm>
              <a:off x="1382407" y="3340646"/>
              <a:ext cx="1843405" cy="115570"/>
            </a:xfrm>
            <a:custGeom>
              <a:avLst/>
              <a:gdLst/>
              <a:ahLst/>
              <a:cxnLst/>
              <a:rect l="l" t="t" r="r" b="b"/>
              <a:pathLst>
                <a:path w="1843405" h="115570">
                  <a:moveTo>
                    <a:pt x="1843176" y="0"/>
                  </a:moveTo>
                  <a:lnTo>
                    <a:pt x="0" y="0"/>
                  </a:lnTo>
                  <a:lnTo>
                    <a:pt x="0" y="115354"/>
                  </a:lnTo>
                  <a:lnTo>
                    <a:pt x="1843176" y="115354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23"/>
            <p:cNvSpPr/>
            <p:nvPr/>
          </p:nvSpPr>
          <p:spPr>
            <a:xfrm>
              <a:off x="3225584" y="3340646"/>
              <a:ext cx="1383030" cy="115570"/>
            </a:xfrm>
            <a:custGeom>
              <a:avLst/>
              <a:gdLst/>
              <a:ahLst/>
              <a:cxnLst/>
              <a:rect l="l" t="t" r="r" b="b"/>
              <a:pathLst>
                <a:path w="1383029" h="115570">
                  <a:moveTo>
                    <a:pt x="1382420" y="0"/>
                  </a:moveTo>
                  <a:lnTo>
                    <a:pt x="0" y="0"/>
                  </a:lnTo>
                  <a:lnTo>
                    <a:pt x="0" y="115354"/>
                  </a:lnTo>
                  <a:lnTo>
                    <a:pt x="1382420" y="115354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51869"/>
            <a:ext cx="12192000" cy="7966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-1"/>
            <a:ext cx="12192000" cy="558178"/>
          </a:xfrm>
          <a:prstGeom prst="rect">
            <a:avLst/>
          </a:prstGeom>
          <a:solidFill>
            <a:srgbClr val="3333B2"/>
          </a:solidFill>
          <a:ln>
            <a:solidFill>
              <a:srgbClr val="333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bject 2"/>
          <p:cNvSpPr txBox="1">
            <a:spLocks/>
          </p:cNvSpPr>
          <p:nvPr/>
        </p:nvSpPr>
        <p:spPr>
          <a:xfrm>
            <a:off x="976702" y="86407"/>
            <a:ext cx="1705708" cy="385362"/>
          </a:xfrm>
          <a:prstGeom prst="rect">
            <a:avLst/>
          </a:prstGeom>
        </p:spPr>
        <p:txBody>
          <a:bodyPr vert="horz" wrap="square" lIns="0" tIns="1587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25"/>
              </a:spcBef>
            </a:pPr>
            <a:r>
              <a:rPr lang="en-US" sz="2400" spc="3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OUTLINE</a:t>
            </a:r>
            <a:endParaRPr lang="en-US" sz="2400" spc="15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object 21"/>
          <p:cNvSpPr txBox="1">
            <a:spLocks noGrp="1"/>
          </p:cNvSpPr>
          <p:nvPr>
            <p:ph type="sldNum" sz="quarter" idx="4294967295"/>
          </p:nvPr>
        </p:nvSpPr>
        <p:spPr>
          <a:xfrm>
            <a:off x="9436266" y="6592564"/>
            <a:ext cx="185517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1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JUNE 7,</a:t>
            </a:r>
            <a:r>
              <a:rPr lang="en-US" b="1" spc="3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spc="5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2022 </a:t>
            </a:r>
            <a:r>
              <a:rPr sz="1200" b="1" spc="1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fld id="{438C84E9-FE5B-47B0-8A5B-62B6576A814F}" type="slidenum">
              <a:rPr lang="en-US" sz="1200" b="1" spc="1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fld>
            <a:r>
              <a:rPr sz="1200" b="1" spc="1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sp>
        <p:nvSpPr>
          <p:cNvPr id="15" name="object 21"/>
          <p:cNvSpPr txBox="1">
            <a:spLocks noGrp="1"/>
          </p:cNvSpPr>
          <p:nvPr>
            <p:ph type="sldNum" sz="quarter" idx="4294967295"/>
          </p:nvPr>
        </p:nvSpPr>
        <p:spPr>
          <a:xfrm>
            <a:off x="212413" y="6575059"/>
            <a:ext cx="323263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b="1" spc="1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ELMIR H., GHALEB A., JUAN S.</a:t>
            </a:r>
            <a:endParaRPr lang="en-US" b="1" spc="1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object 21"/>
          <p:cNvSpPr txBox="1">
            <a:spLocks noGrp="1"/>
          </p:cNvSpPr>
          <p:nvPr>
            <p:ph type="sldNum" sz="quarter" idx="4294967295"/>
          </p:nvPr>
        </p:nvSpPr>
        <p:spPr>
          <a:xfrm>
            <a:off x="4480235" y="6592564"/>
            <a:ext cx="323263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b="1" spc="1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WEEKLY MEETING</a:t>
            </a:r>
            <a:endParaRPr b="1" spc="1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92126" y="1478275"/>
            <a:ext cx="4162934" cy="3884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PROJECT DESCRIPTION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FIELD LAYOUT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NETWORK DESIGN &amp; OPTIMIZATION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PRODUCTION PERFORMANCE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FLOW ASSURANCE ANALYSIS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ECONOMICAL ANALYSIS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37613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17"/>
          <p:cNvGrpSpPr/>
          <p:nvPr/>
        </p:nvGrpSpPr>
        <p:grpSpPr>
          <a:xfrm>
            <a:off x="0" y="6528882"/>
            <a:ext cx="12193109" cy="328612"/>
            <a:chOff x="0" y="3340646"/>
            <a:chExt cx="4608614" cy="115570"/>
          </a:xfrm>
        </p:grpSpPr>
        <p:sp>
          <p:nvSpPr>
            <p:cNvPr id="8" name="object 21"/>
            <p:cNvSpPr/>
            <p:nvPr/>
          </p:nvSpPr>
          <p:spPr>
            <a:xfrm>
              <a:off x="0" y="3340646"/>
              <a:ext cx="1383030" cy="115570"/>
            </a:xfrm>
            <a:custGeom>
              <a:avLst/>
              <a:gdLst/>
              <a:ahLst/>
              <a:cxnLst/>
              <a:rect l="l" t="t" r="r" b="b"/>
              <a:pathLst>
                <a:path w="1383030" h="115570">
                  <a:moveTo>
                    <a:pt x="1382420" y="0"/>
                  </a:moveTo>
                  <a:lnTo>
                    <a:pt x="0" y="0"/>
                  </a:lnTo>
                  <a:lnTo>
                    <a:pt x="0" y="115354"/>
                  </a:lnTo>
                  <a:lnTo>
                    <a:pt x="1382420" y="115354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22"/>
            <p:cNvSpPr/>
            <p:nvPr/>
          </p:nvSpPr>
          <p:spPr>
            <a:xfrm>
              <a:off x="1382407" y="3340646"/>
              <a:ext cx="1843405" cy="115570"/>
            </a:xfrm>
            <a:custGeom>
              <a:avLst/>
              <a:gdLst/>
              <a:ahLst/>
              <a:cxnLst/>
              <a:rect l="l" t="t" r="r" b="b"/>
              <a:pathLst>
                <a:path w="1843405" h="115570">
                  <a:moveTo>
                    <a:pt x="1843176" y="0"/>
                  </a:moveTo>
                  <a:lnTo>
                    <a:pt x="0" y="0"/>
                  </a:lnTo>
                  <a:lnTo>
                    <a:pt x="0" y="115354"/>
                  </a:lnTo>
                  <a:lnTo>
                    <a:pt x="1843176" y="115354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23"/>
            <p:cNvSpPr/>
            <p:nvPr/>
          </p:nvSpPr>
          <p:spPr>
            <a:xfrm>
              <a:off x="3225584" y="3340646"/>
              <a:ext cx="1383030" cy="115570"/>
            </a:xfrm>
            <a:custGeom>
              <a:avLst/>
              <a:gdLst/>
              <a:ahLst/>
              <a:cxnLst/>
              <a:rect l="l" t="t" r="r" b="b"/>
              <a:pathLst>
                <a:path w="1383029" h="115570">
                  <a:moveTo>
                    <a:pt x="1382420" y="0"/>
                  </a:moveTo>
                  <a:lnTo>
                    <a:pt x="0" y="0"/>
                  </a:lnTo>
                  <a:lnTo>
                    <a:pt x="0" y="115354"/>
                  </a:lnTo>
                  <a:lnTo>
                    <a:pt x="1382420" y="115354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51869"/>
            <a:ext cx="12192000" cy="7966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-1"/>
            <a:ext cx="12192000" cy="558178"/>
          </a:xfrm>
          <a:prstGeom prst="rect">
            <a:avLst/>
          </a:prstGeom>
          <a:solidFill>
            <a:srgbClr val="3333B2"/>
          </a:solidFill>
          <a:ln>
            <a:solidFill>
              <a:srgbClr val="333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bject 2"/>
          <p:cNvSpPr txBox="1">
            <a:spLocks/>
          </p:cNvSpPr>
          <p:nvPr/>
        </p:nvSpPr>
        <p:spPr>
          <a:xfrm>
            <a:off x="976701" y="86407"/>
            <a:ext cx="6134313" cy="385362"/>
          </a:xfrm>
          <a:prstGeom prst="rect">
            <a:avLst/>
          </a:prstGeom>
        </p:spPr>
        <p:txBody>
          <a:bodyPr vert="horz" wrap="square" lIns="0" tIns="1587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25"/>
              </a:spcBef>
            </a:pPr>
            <a:r>
              <a:rPr lang="en-US" sz="2400" spc="35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TABLE OF THE WELLS</a:t>
            </a:r>
            <a:endParaRPr lang="en-US" sz="2400" spc="35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object 21"/>
          <p:cNvSpPr txBox="1">
            <a:spLocks noGrp="1"/>
          </p:cNvSpPr>
          <p:nvPr>
            <p:ph type="sldNum" sz="quarter" idx="4294967295"/>
          </p:nvPr>
        </p:nvSpPr>
        <p:spPr>
          <a:xfrm>
            <a:off x="9436266" y="6592564"/>
            <a:ext cx="185517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1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JUNE 7</a:t>
            </a:r>
            <a:r>
              <a:rPr sz="1200" b="1" spc="1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sz="1200" b="1" spc="3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1200" b="1" spc="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20</a:t>
            </a:r>
            <a:r>
              <a:rPr lang="en-US" sz="1200" b="1" spc="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22</a:t>
            </a:r>
            <a:r>
              <a:rPr sz="1200" b="1" spc="3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1200" b="1" spc="1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fld id="{438C84E9-FE5B-47B0-8A5B-62B6576A814F}" type="slidenum">
              <a:rPr lang="en-US" sz="1200" b="1" spc="1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fld>
            <a:r>
              <a:rPr sz="1200" b="1" spc="1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sp>
        <p:nvSpPr>
          <p:cNvPr id="15" name="object 21"/>
          <p:cNvSpPr txBox="1">
            <a:spLocks noGrp="1"/>
          </p:cNvSpPr>
          <p:nvPr>
            <p:ph type="sldNum" sz="quarter" idx="4294967295"/>
          </p:nvPr>
        </p:nvSpPr>
        <p:spPr>
          <a:xfrm>
            <a:off x="212413" y="6575059"/>
            <a:ext cx="323263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b="1" spc="1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ELMIR H., GHALEB A., JUAN S.</a:t>
            </a:r>
            <a:endParaRPr lang="en-US" b="1" spc="1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object 21"/>
          <p:cNvSpPr txBox="1">
            <a:spLocks noGrp="1"/>
          </p:cNvSpPr>
          <p:nvPr>
            <p:ph type="sldNum" sz="quarter" idx="4294967295"/>
          </p:nvPr>
        </p:nvSpPr>
        <p:spPr>
          <a:xfrm>
            <a:off x="4480235" y="6592564"/>
            <a:ext cx="323263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b="1" spc="1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WEEKLY MEETING</a:t>
            </a:r>
            <a:endParaRPr b="1" spc="1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612" y="1103709"/>
            <a:ext cx="772477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2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17"/>
          <p:cNvGrpSpPr/>
          <p:nvPr/>
        </p:nvGrpSpPr>
        <p:grpSpPr>
          <a:xfrm>
            <a:off x="0" y="6528882"/>
            <a:ext cx="12193109" cy="328612"/>
            <a:chOff x="0" y="3340646"/>
            <a:chExt cx="4608614" cy="115570"/>
          </a:xfrm>
        </p:grpSpPr>
        <p:sp>
          <p:nvSpPr>
            <p:cNvPr id="8" name="object 21"/>
            <p:cNvSpPr/>
            <p:nvPr/>
          </p:nvSpPr>
          <p:spPr>
            <a:xfrm>
              <a:off x="0" y="3340646"/>
              <a:ext cx="1383030" cy="115570"/>
            </a:xfrm>
            <a:custGeom>
              <a:avLst/>
              <a:gdLst/>
              <a:ahLst/>
              <a:cxnLst/>
              <a:rect l="l" t="t" r="r" b="b"/>
              <a:pathLst>
                <a:path w="1383030" h="115570">
                  <a:moveTo>
                    <a:pt x="1382420" y="0"/>
                  </a:moveTo>
                  <a:lnTo>
                    <a:pt x="0" y="0"/>
                  </a:lnTo>
                  <a:lnTo>
                    <a:pt x="0" y="115354"/>
                  </a:lnTo>
                  <a:lnTo>
                    <a:pt x="1382420" y="115354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22"/>
            <p:cNvSpPr/>
            <p:nvPr/>
          </p:nvSpPr>
          <p:spPr>
            <a:xfrm>
              <a:off x="1382407" y="3340646"/>
              <a:ext cx="1843405" cy="115570"/>
            </a:xfrm>
            <a:custGeom>
              <a:avLst/>
              <a:gdLst/>
              <a:ahLst/>
              <a:cxnLst/>
              <a:rect l="l" t="t" r="r" b="b"/>
              <a:pathLst>
                <a:path w="1843405" h="115570">
                  <a:moveTo>
                    <a:pt x="1843176" y="0"/>
                  </a:moveTo>
                  <a:lnTo>
                    <a:pt x="0" y="0"/>
                  </a:lnTo>
                  <a:lnTo>
                    <a:pt x="0" y="115354"/>
                  </a:lnTo>
                  <a:lnTo>
                    <a:pt x="1843176" y="115354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23"/>
            <p:cNvSpPr/>
            <p:nvPr/>
          </p:nvSpPr>
          <p:spPr>
            <a:xfrm>
              <a:off x="3225584" y="3340646"/>
              <a:ext cx="1383030" cy="115570"/>
            </a:xfrm>
            <a:custGeom>
              <a:avLst/>
              <a:gdLst/>
              <a:ahLst/>
              <a:cxnLst/>
              <a:rect l="l" t="t" r="r" b="b"/>
              <a:pathLst>
                <a:path w="1383029" h="115570">
                  <a:moveTo>
                    <a:pt x="1382420" y="0"/>
                  </a:moveTo>
                  <a:lnTo>
                    <a:pt x="0" y="0"/>
                  </a:lnTo>
                  <a:lnTo>
                    <a:pt x="0" y="115354"/>
                  </a:lnTo>
                  <a:lnTo>
                    <a:pt x="1382420" y="115354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51869"/>
            <a:ext cx="12192000" cy="7966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-1"/>
            <a:ext cx="12192000" cy="558178"/>
          </a:xfrm>
          <a:prstGeom prst="rect">
            <a:avLst/>
          </a:prstGeom>
          <a:solidFill>
            <a:srgbClr val="3333B2"/>
          </a:solidFill>
          <a:ln>
            <a:solidFill>
              <a:srgbClr val="333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bject 2"/>
          <p:cNvSpPr txBox="1">
            <a:spLocks/>
          </p:cNvSpPr>
          <p:nvPr/>
        </p:nvSpPr>
        <p:spPr>
          <a:xfrm>
            <a:off x="976701" y="86407"/>
            <a:ext cx="6134313" cy="385362"/>
          </a:xfrm>
          <a:prstGeom prst="rect">
            <a:avLst/>
          </a:prstGeom>
        </p:spPr>
        <p:txBody>
          <a:bodyPr vert="horz" wrap="square" lIns="0" tIns="1587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25"/>
              </a:spcBef>
            </a:pPr>
            <a:r>
              <a:rPr lang="en-US" sz="2400" spc="35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WELL #7  -  FAT </a:t>
            </a:r>
            <a:r>
              <a:rPr lang="en-US" sz="2400" spc="3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TIRE A </a:t>
            </a:r>
            <a:r>
              <a:rPr lang="en-US" sz="2400" spc="35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1H</a:t>
            </a:r>
            <a:endParaRPr lang="en-US" sz="2400" spc="35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object 21"/>
          <p:cNvSpPr txBox="1">
            <a:spLocks noGrp="1"/>
          </p:cNvSpPr>
          <p:nvPr>
            <p:ph type="sldNum" sz="quarter" idx="4294967295"/>
          </p:nvPr>
        </p:nvSpPr>
        <p:spPr>
          <a:xfrm>
            <a:off x="9436266" y="6592564"/>
            <a:ext cx="185517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1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JUNE 7</a:t>
            </a:r>
            <a:r>
              <a:rPr sz="1200" b="1" spc="1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sz="1200" b="1" spc="3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1200" b="1" spc="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20</a:t>
            </a:r>
            <a:r>
              <a:rPr lang="en-US" sz="1200" b="1" spc="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22</a:t>
            </a:r>
            <a:r>
              <a:rPr sz="1200" b="1" spc="3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1200" b="1" spc="1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fld id="{438C84E9-FE5B-47B0-8A5B-62B6576A814F}" type="slidenum">
              <a:rPr lang="en-US" sz="1200" b="1" spc="1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fld>
            <a:r>
              <a:rPr sz="1200" b="1" spc="1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sp>
        <p:nvSpPr>
          <p:cNvPr id="15" name="object 21"/>
          <p:cNvSpPr txBox="1">
            <a:spLocks noGrp="1"/>
          </p:cNvSpPr>
          <p:nvPr>
            <p:ph type="sldNum" sz="quarter" idx="4294967295"/>
          </p:nvPr>
        </p:nvSpPr>
        <p:spPr>
          <a:xfrm>
            <a:off x="212413" y="6575059"/>
            <a:ext cx="323263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b="1" spc="1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ELMIR H., GHALEB A., JUAN S.</a:t>
            </a:r>
            <a:endParaRPr lang="en-US" b="1" spc="1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object 21"/>
          <p:cNvSpPr txBox="1">
            <a:spLocks noGrp="1"/>
          </p:cNvSpPr>
          <p:nvPr>
            <p:ph type="sldNum" sz="quarter" idx="4294967295"/>
          </p:nvPr>
        </p:nvSpPr>
        <p:spPr>
          <a:xfrm>
            <a:off x="4480235" y="6592564"/>
            <a:ext cx="323263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b="1" spc="1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WEEKLY MEETING</a:t>
            </a:r>
            <a:endParaRPr b="1" spc="1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A80077B-C77D-4193-B2AE-E34C0C17EBA3}"/>
              </a:ext>
            </a:extLst>
          </p:cNvPr>
          <p:cNvSpPr/>
          <p:nvPr/>
        </p:nvSpPr>
        <p:spPr>
          <a:xfrm>
            <a:off x="7225029" y="2647656"/>
            <a:ext cx="44224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NO DATA FOR VERTICAL SECTION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DATA VALUES SEEM CORRUPTED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IRREGULARITIES IN DATA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OVERALL 3D PLOT LOOKS ODD. NEED FOR SUGGESTIONS TO FIX IT.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2EA381-B225-48D0-9EA2-C8D63819A3DB}"/>
              </a:ext>
            </a:extLst>
          </p:cNvPr>
          <p:cNvSpPr/>
          <p:nvPr/>
        </p:nvSpPr>
        <p:spPr>
          <a:xfrm>
            <a:off x="6923590" y="1860005"/>
            <a:ext cx="2512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OBSERVED PROBLEMS: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0" t="13333" r="24201" b="9449"/>
          <a:stretch/>
        </p:blipFill>
        <p:spPr>
          <a:xfrm>
            <a:off x="562270" y="932425"/>
            <a:ext cx="5414838" cy="529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0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17"/>
          <p:cNvGrpSpPr/>
          <p:nvPr/>
        </p:nvGrpSpPr>
        <p:grpSpPr>
          <a:xfrm>
            <a:off x="0" y="6528882"/>
            <a:ext cx="12193109" cy="328612"/>
            <a:chOff x="0" y="3340646"/>
            <a:chExt cx="4608614" cy="115570"/>
          </a:xfrm>
        </p:grpSpPr>
        <p:sp>
          <p:nvSpPr>
            <p:cNvPr id="8" name="object 21"/>
            <p:cNvSpPr/>
            <p:nvPr/>
          </p:nvSpPr>
          <p:spPr>
            <a:xfrm>
              <a:off x="0" y="3340646"/>
              <a:ext cx="1383030" cy="115570"/>
            </a:xfrm>
            <a:custGeom>
              <a:avLst/>
              <a:gdLst/>
              <a:ahLst/>
              <a:cxnLst/>
              <a:rect l="l" t="t" r="r" b="b"/>
              <a:pathLst>
                <a:path w="1383030" h="115570">
                  <a:moveTo>
                    <a:pt x="1382420" y="0"/>
                  </a:moveTo>
                  <a:lnTo>
                    <a:pt x="0" y="0"/>
                  </a:lnTo>
                  <a:lnTo>
                    <a:pt x="0" y="115354"/>
                  </a:lnTo>
                  <a:lnTo>
                    <a:pt x="1382420" y="115354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22"/>
            <p:cNvSpPr/>
            <p:nvPr/>
          </p:nvSpPr>
          <p:spPr>
            <a:xfrm>
              <a:off x="1382407" y="3340646"/>
              <a:ext cx="1843405" cy="115570"/>
            </a:xfrm>
            <a:custGeom>
              <a:avLst/>
              <a:gdLst/>
              <a:ahLst/>
              <a:cxnLst/>
              <a:rect l="l" t="t" r="r" b="b"/>
              <a:pathLst>
                <a:path w="1843405" h="115570">
                  <a:moveTo>
                    <a:pt x="1843176" y="0"/>
                  </a:moveTo>
                  <a:lnTo>
                    <a:pt x="0" y="0"/>
                  </a:lnTo>
                  <a:lnTo>
                    <a:pt x="0" y="115354"/>
                  </a:lnTo>
                  <a:lnTo>
                    <a:pt x="1843176" y="115354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23"/>
            <p:cNvSpPr/>
            <p:nvPr/>
          </p:nvSpPr>
          <p:spPr>
            <a:xfrm>
              <a:off x="3225584" y="3340646"/>
              <a:ext cx="1383030" cy="115570"/>
            </a:xfrm>
            <a:custGeom>
              <a:avLst/>
              <a:gdLst/>
              <a:ahLst/>
              <a:cxnLst/>
              <a:rect l="l" t="t" r="r" b="b"/>
              <a:pathLst>
                <a:path w="1383029" h="115570">
                  <a:moveTo>
                    <a:pt x="1382420" y="0"/>
                  </a:moveTo>
                  <a:lnTo>
                    <a:pt x="0" y="0"/>
                  </a:lnTo>
                  <a:lnTo>
                    <a:pt x="0" y="115354"/>
                  </a:lnTo>
                  <a:lnTo>
                    <a:pt x="1382420" y="115354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51869"/>
            <a:ext cx="12192000" cy="7966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-1"/>
            <a:ext cx="12192000" cy="558178"/>
          </a:xfrm>
          <a:prstGeom prst="rect">
            <a:avLst/>
          </a:prstGeom>
          <a:solidFill>
            <a:srgbClr val="3333B2"/>
          </a:solidFill>
          <a:ln>
            <a:solidFill>
              <a:srgbClr val="333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bject 2"/>
          <p:cNvSpPr txBox="1">
            <a:spLocks/>
          </p:cNvSpPr>
          <p:nvPr/>
        </p:nvSpPr>
        <p:spPr>
          <a:xfrm>
            <a:off x="976701" y="86407"/>
            <a:ext cx="6134313" cy="385362"/>
          </a:xfrm>
          <a:prstGeom prst="rect">
            <a:avLst/>
          </a:prstGeom>
        </p:spPr>
        <p:txBody>
          <a:bodyPr vert="horz" wrap="square" lIns="0" tIns="1587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25"/>
              </a:spcBef>
            </a:pPr>
            <a:r>
              <a:rPr lang="en-US" sz="2400" spc="35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WELL #8  -  FAT </a:t>
            </a:r>
            <a:r>
              <a:rPr lang="en-US" sz="2400" spc="3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TIRE </a:t>
            </a:r>
            <a:r>
              <a:rPr lang="en-US" sz="2400" spc="35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 1H</a:t>
            </a:r>
            <a:endParaRPr lang="en-US" sz="2400" spc="35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object 21"/>
          <p:cNvSpPr txBox="1">
            <a:spLocks noGrp="1"/>
          </p:cNvSpPr>
          <p:nvPr>
            <p:ph type="sldNum" sz="quarter" idx="4294967295"/>
          </p:nvPr>
        </p:nvSpPr>
        <p:spPr>
          <a:xfrm>
            <a:off x="9436266" y="6592564"/>
            <a:ext cx="185517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1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JUNE 7</a:t>
            </a:r>
            <a:r>
              <a:rPr sz="1200" b="1" spc="1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sz="1200" b="1" spc="3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1200" b="1" spc="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20</a:t>
            </a:r>
            <a:r>
              <a:rPr lang="en-US" sz="1200" b="1" spc="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22</a:t>
            </a:r>
            <a:r>
              <a:rPr sz="1200" b="1" spc="3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1200" b="1" spc="1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fld id="{438C84E9-FE5B-47B0-8A5B-62B6576A814F}" type="slidenum">
              <a:rPr lang="en-US" sz="1200" b="1" spc="1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</a:t>
            </a:fld>
            <a:r>
              <a:rPr sz="1200" b="1" spc="1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sp>
        <p:nvSpPr>
          <p:cNvPr id="15" name="object 21"/>
          <p:cNvSpPr txBox="1">
            <a:spLocks noGrp="1"/>
          </p:cNvSpPr>
          <p:nvPr>
            <p:ph type="sldNum" sz="quarter" idx="4294967295"/>
          </p:nvPr>
        </p:nvSpPr>
        <p:spPr>
          <a:xfrm>
            <a:off x="212413" y="6575059"/>
            <a:ext cx="323263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b="1" spc="1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ELMIR H., GHALEB A., JUAN S.</a:t>
            </a:r>
            <a:endParaRPr lang="en-US" b="1" spc="1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object 21"/>
          <p:cNvSpPr txBox="1">
            <a:spLocks noGrp="1"/>
          </p:cNvSpPr>
          <p:nvPr>
            <p:ph type="sldNum" sz="quarter" idx="4294967295"/>
          </p:nvPr>
        </p:nvSpPr>
        <p:spPr>
          <a:xfrm>
            <a:off x="4480235" y="6592564"/>
            <a:ext cx="323263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b="1" spc="1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WEEKLY MEETING</a:t>
            </a:r>
            <a:endParaRPr b="1" spc="1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A80077B-C77D-4193-B2AE-E34C0C17EBA3}"/>
              </a:ext>
            </a:extLst>
          </p:cNvPr>
          <p:cNvSpPr/>
          <p:nvPr/>
        </p:nvSpPr>
        <p:spPr>
          <a:xfrm>
            <a:off x="7225029" y="2647656"/>
            <a:ext cx="44224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NO DATA FOR VERTICAL SECTION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DATA VALUES SEEM CORRUPTED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IRREGULARITIES IN MD AND TVD DATA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OVERALL 3D PLOT LOOKS ODD. NEED FOR SUGGESTIONS TO FIX IT.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2EA381-B225-48D0-9EA2-C8D63819A3DB}"/>
              </a:ext>
            </a:extLst>
          </p:cNvPr>
          <p:cNvSpPr/>
          <p:nvPr/>
        </p:nvSpPr>
        <p:spPr>
          <a:xfrm>
            <a:off x="6923590" y="1860005"/>
            <a:ext cx="2512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OBSERVED PROBLEMS: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75" t="21449" r="28064" b="16754"/>
          <a:stretch/>
        </p:blipFill>
        <p:spPr>
          <a:xfrm>
            <a:off x="37348" y="2136840"/>
            <a:ext cx="3620116" cy="29776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8934" y="1549625"/>
            <a:ext cx="2963186" cy="419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5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17"/>
          <p:cNvGrpSpPr/>
          <p:nvPr/>
        </p:nvGrpSpPr>
        <p:grpSpPr>
          <a:xfrm>
            <a:off x="0" y="6528882"/>
            <a:ext cx="12193109" cy="328612"/>
            <a:chOff x="0" y="3340646"/>
            <a:chExt cx="4608614" cy="115570"/>
          </a:xfrm>
        </p:grpSpPr>
        <p:sp>
          <p:nvSpPr>
            <p:cNvPr id="8" name="object 21"/>
            <p:cNvSpPr/>
            <p:nvPr/>
          </p:nvSpPr>
          <p:spPr>
            <a:xfrm>
              <a:off x="0" y="3340646"/>
              <a:ext cx="1383030" cy="115570"/>
            </a:xfrm>
            <a:custGeom>
              <a:avLst/>
              <a:gdLst/>
              <a:ahLst/>
              <a:cxnLst/>
              <a:rect l="l" t="t" r="r" b="b"/>
              <a:pathLst>
                <a:path w="1383030" h="115570">
                  <a:moveTo>
                    <a:pt x="1382420" y="0"/>
                  </a:moveTo>
                  <a:lnTo>
                    <a:pt x="0" y="0"/>
                  </a:lnTo>
                  <a:lnTo>
                    <a:pt x="0" y="115354"/>
                  </a:lnTo>
                  <a:lnTo>
                    <a:pt x="1382420" y="115354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22"/>
            <p:cNvSpPr/>
            <p:nvPr/>
          </p:nvSpPr>
          <p:spPr>
            <a:xfrm>
              <a:off x="1382407" y="3340646"/>
              <a:ext cx="1843405" cy="115570"/>
            </a:xfrm>
            <a:custGeom>
              <a:avLst/>
              <a:gdLst/>
              <a:ahLst/>
              <a:cxnLst/>
              <a:rect l="l" t="t" r="r" b="b"/>
              <a:pathLst>
                <a:path w="1843405" h="115570">
                  <a:moveTo>
                    <a:pt x="1843176" y="0"/>
                  </a:moveTo>
                  <a:lnTo>
                    <a:pt x="0" y="0"/>
                  </a:lnTo>
                  <a:lnTo>
                    <a:pt x="0" y="115354"/>
                  </a:lnTo>
                  <a:lnTo>
                    <a:pt x="1843176" y="115354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23"/>
            <p:cNvSpPr/>
            <p:nvPr/>
          </p:nvSpPr>
          <p:spPr>
            <a:xfrm>
              <a:off x="3225584" y="3340646"/>
              <a:ext cx="1383030" cy="115570"/>
            </a:xfrm>
            <a:custGeom>
              <a:avLst/>
              <a:gdLst/>
              <a:ahLst/>
              <a:cxnLst/>
              <a:rect l="l" t="t" r="r" b="b"/>
              <a:pathLst>
                <a:path w="1383029" h="115570">
                  <a:moveTo>
                    <a:pt x="1382420" y="0"/>
                  </a:moveTo>
                  <a:lnTo>
                    <a:pt x="0" y="0"/>
                  </a:lnTo>
                  <a:lnTo>
                    <a:pt x="0" y="115354"/>
                  </a:lnTo>
                  <a:lnTo>
                    <a:pt x="1382420" y="115354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51869"/>
            <a:ext cx="12192000" cy="7966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-1"/>
            <a:ext cx="12192000" cy="558178"/>
          </a:xfrm>
          <a:prstGeom prst="rect">
            <a:avLst/>
          </a:prstGeom>
          <a:solidFill>
            <a:srgbClr val="3333B2"/>
          </a:solidFill>
          <a:ln>
            <a:solidFill>
              <a:srgbClr val="333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bject 2"/>
          <p:cNvSpPr txBox="1">
            <a:spLocks/>
          </p:cNvSpPr>
          <p:nvPr/>
        </p:nvSpPr>
        <p:spPr>
          <a:xfrm>
            <a:off x="976701" y="86407"/>
            <a:ext cx="6134313" cy="385362"/>
          </a:xfrm>
          <a:prstGeom prst="rect">
            <a:avLst/>
          </a:prstGeom>
        </p:spPr>
        <p:txBody>
          <a:bodyPr vert="horz" wrap="square" lIns="0" tIns="1587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25"/>
              </a:spcBef>
            </a:pPr>
            <a:r>
              <a:rPr lang="en-US" sz="2400" spc="35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WELL #12  </a:t>
            </a:r>
            <a:r>
              <a:rPr lang="en-US" sz="2400" spc="3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  LEVI GOODRICH UNIT 2 2H</a:t>
            </a:r>
            <a:endParaRPr lang="en-US" sz="2400" spc="35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object 21"/>
          <p:cNvSpPr txBox="1">
            <a:spLocks noGrp="1"/>
          </p:cNvSpPr>
          <p:nvPr>
            <p:ph type="sldNum" sz="quarter" idx="4294967295"/>
          </p:nvPr>
        </p:nvSpPr>
        <p:spPr>
          <a:xfrm>
            <a:off x="9436266" y="6592564"/>
            <a:ext cx="185517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1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JUNE 7</a:t>
            </a:r>
            <a:r>
              <a:rPr sz="1200" b="1" spc="1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sz="1200" b="1" spc="3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1200" b="1" spc="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20</a:t>
            </a:r>
            <a:r>
              <a:rPr lang="en-US" sz="1200" b="1" spc="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22</a:t>
            </a:r>
            <a:r>
              <a:rPr sz="1200" b="1" spc="3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1200" b="1" spc="1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fld id="{438C84E9-FE5B-47B0-8A5B-62B6576A814F}" type="slidenum">
              <a:rPr lang="en-US" sz="1200" b="1" spc="1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</a:t>
            </a:fld>
            <a:r>
              <a:rPr sz="1200" b="1" spc="1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sp>
        <p:nvSpPr>
          <p:cNvPr id="15" name="object 21"/>
          <p:cNvSpPr txBox="1">
            <a:spLocks noGrp="1"/>
          </p:cNvSpPr>
          <p:nvPr>
            <p:ph type="sldNum" sz="quarter" idx="4294967295"/>
          </p:nvPr>
        </p:nvSpPr>
        <p:spPr>
          <a:xfrm>
            <a:off x="212413" y="6575059"/>
            <a:ext cx="323263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b="1" spc="1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ELMIR H., GHALEB A., JUAN S.</a:t>
            </a:r>
            <a:endParaRPr lang="en-US" b="1" spc="1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object 21"/>
          <p:cNvSpPr txBox="1">
            <a:spLocks noGrp="1"/>
          </p:cNvSpPr>
          <p:nvPr>
            <p:ph type="sldNum" sz="quarter" idx="4294967295"/>
          </p:nvPr>
        </p:nvSpPr>
        <p:spPr>
          <a:xfrm>
            <a:off x="4480235" y="6592564"/>
            <a:ext cx="323263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b="1" spc="1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WEEKLY MEETING</a:t>
            </a:r>
            <a:endParaRPr b="1" spc="1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A80077B-C77D-4193-B2AE-E34C0C17EBA3}"/>
              </a:ext>
            </a:extLst>
          </p:cNvPr>
          <p:cNvSpPr/>
          <p:nvPr/>
        </p:nvSpPr>
        <p:spPr>
          <a:xfrm>
            <a:off x="7225029" y="2647656"/>
            <a:ext cx="44224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NO DATA FOR VERTICAL SECTION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MD HAS NEGATIVE VALUES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MD AND TVD VALUES ARE FLUCTUATING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THIS IRREGULARITY HAPPENS AGAIN IN THE DATA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2EA381-B225-48D0-9EA2-C8D63819A3DB}"/>
              </a:ext>
            </a:extLst>
          </p:cNvPr>
          <p:cNvSpPr/>
          <p:nvPr/>
        </p:nvSpPr>
        <p:spPr>
          <a:xfrm>
            <a:off x="6923590" y="1860005"/>
            <a:ext cx="2512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OBSERVED PROBLEMS: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2" t="17160" r="27332" b="13275"/>
          <a:stretch/>
        </p:blipFill>
        <p:spPr>
          <a:xfrm>
            <a:off x="0" y="1838732"/>
            <a:ext cx="3800588" cy="34655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8965" y="1860005"/>
            <a:ext cx="2780000" cy="342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13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17"/>
          <p:cNvGrpSpPr/>
          <p:nvPr/>
        </p:nvGrpSpPr>
        <p:grpSpPr>
          <a:xfrm>
            <a:off x="0" y="6528882"/>
            <a:ext cx="12193109" cy="328612"/>
            <a:chOff x="0" y="3340646"/>
            <a:chExt cx="4608614" cy="115570"/>
          </a:xfrm>
        </p:grpSpPr>
        <p:sp>
          <p:nvSpPr>
            <p:cNvPr id="8" name="object 21"/>
            <p:cNvSpPr/>
            <p:nvPr/>
          </p:nvSpPr>
          <p:spPr>
            <a:xfrm>
              <a:off x="0" y="3340646"/>
              <a:ext cx="1383030" cy="115570"/>
            </a:xfrm>
            <a:custGeom>
              <a:avLst/>
              <a:gdLst/>
              <a:ahLst/>
              <a:cxnLst/>
              <a:rect l="l" t="t" r="r" b="b"/>
              <a:pathLst>
                <a:path w="1383030" h="115570">
                  <a:moveTo>
                    <a:pt x="1382420" y="0"/>
                  </a:moveTo>
                  <a:lnTo>
                    <a:pt x="0" y="0"/>
                  </a:lnTo>
                  <a:lnTo>
                    <a:pt x="0" y="115354"/>
                  </a:lnTo>
                  <a:lnTo>
                    <a:pt x="1382420" y="115354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22"/>
            <p:cNvSpPr/>
            <p:nvPr/>
          </p:nvSpPr>
          <p:spPr>
            <a:xfrm>
              <a:off x="1382407" y="3340646"/>
              <a:ext cx="1843405" cy="115570"/>
            </a:xfrm>
            <a:custGeom>
              <a:avLst/>
              <a:gdLst/>
              <a:ahLst/>
              <a:cxnLst/>
              <a:rect l="l" t="t" r="r" b="b"/>
              <a:pathLst>
                <a:path w="1843405" h="115570">
                  <a:moveTo>
                    <a:pt x="1843176" y="0"/>
                  </a:moveTo>
                  <a:lnTo>
                    <a:pt x="0" y="0"/>
                  </a:lnTo>
                  <a:lnTo>
                    <a:pt x="0" y="115354"/>
                  </a:lnTo>
                  <a:lnTo>
                    <a:pt x="1843176" y="115354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23"/>
            <p:cNvSpPr/>
            <p:nvPr/>
          </p:nvSpPr>
          <p:spPr>
            <a:xfrm>
              <a:off x="3225584" y="3340646"/>
              <a:ext cx="1383030" cy="115570"/>
            </a:xfrm>
            <a:custGeom>
              <a:avLst/>
              <a:gdLst/>
              <a:ahLst/>
              <a:cxnLst/>
              <a:rect l="l" t="t" r="r" b="b"/>
              <a:pathLst>
                <a:path w="1383029" h="115570">
                  <a:moveTo>
                    <a:pt x="1382420" y="0"/>
                  </a:moveTo>
                  <a:lnTo>
                    <a:pt x="0" y="0"/>
                  </a:lnTo>
                  <a:lnTo>
                    <a:pt x="0" y="115354"/>
                  </a:lnTo>
                  <a:lnTo>
                    <a:pt x="1382420" y="115354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51869"/>
            <a:ext cx="12192000" cy="7966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-1"/>
            <a:ext cx="12192000" cy="558178"/>
          </a:xfrm>
          <a:prstGeom prst="rect">
            <a:avLst/>
          </a:prstGeom>
          <a:solidFill>
            <a:srgbClr val="3333B2"/>
          </a:solidFill>
          <a:ln>
            <a:solidFill>
              <a:srgbClr val="333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bject 2"/>
          <p:cNvSpPr txBox="1">
            <a:spLocks/>
          </p:cNvSpPr>
          <p:nvPr/>
        </p:nvSpPr>
        <p:spPr>
          <a:xfrm>
            <a:off x="976701" y="86407"/>
            <a:ext cx="6134313" cy="385362"/>
          </a:xfrm>
          <a:prstGeom prst="rect">
            <a:avLst/>
          </a:prstGeom>
        </p:spPr>
        <p:txBody>
          <a:bodyPr vert="horz" wrap="square" lIns="0" tIns="1587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25"/>
              </a:spcBef>
            </a:pPr>
            <a:r>
              <a:rPr lang="en-US" sz="2400" spc="35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WELL #17  </a:t>
            </a:r>
            <a:r>
              <a:rPr lang="en-US" sz="2400" spc="3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  ROMMEL UNIT 3H</a:t>
            </a:r>
            <a:endParaRPr lang="en-US" sz="2400" spc="35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object 21"/>
          <p:cNvSpPr txBox="1">
            <a:spLocks noGrp="1"/>
          </p:cNvSpPr>
          <p:nvPr>
            <p:ph type="sldNum" sz="quarter" idx="4294967295"/>
          </p:nvPr>
        </p:nvSpPr>
        <p:spPr>
          <a:xfrm>
            <a:off x="9436266" y="6592564"/>
            <a:ext cx="185517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1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JUNE 7</a:t>
            </a:r>
            <a:r>
              <a:rPr sz="1200" b="1" spc="1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sz="1200" b="1" spc="3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1200" b="1" spc="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20</a:t>
            </a:r>
            <a:r>
              <a:rPr lang="en-US" sz="1200" b="1" spc="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22</a:t>
            </a:r>
            <a:r>
              <a:rPr sz="1200" b="1" spc="3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1200" b="1" spc="1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fld id="{438C84E9-FE5B-47B0-8A5B-62B6576A814F}" type="slidenum">
              <a:rPr lang="en-US" sz="1200" b="1" spc="1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</a:t>
            </a:fld>
            <a:r>
              <a:rPr sz="1200" b="1" spc="1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sp>
        <p:nvSpPr>
          <p:cNvPr id="15" name="object 21"/>
          <p:cNvSpPr txBox="1">
            <a:spLocks noGrp="1"/>
          </p:cNvSpPr>
          <p:nvPr>
            <p:ph type="sldNum" sz="quarter" idx="4294967295"/>
          </p:nvPr>
        </p:nvSpPr>
        <p:spPr>
          <a:xfrm>
            <a:off x="212413" y="6575059"/>
            <a:ext cx="323263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b="1" spc="1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ELMIR H., GHALEB A., JUAN S.</a:t>
            </a:r>
            <a:endParaRPr lang="en-US" b="1" spc="1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object 21"/>
          <p:cNvSpPr txBox="1">
            <a:spLocks noGrp="1"/>
          </p:cNvSpPr>
          <p:nvPr>
            <p:ph type="sldNum" sz="quarter" idx="4294967295"/>
          </p:nvPr>
        </p:nvSpPr>
        <p:spPr>
          <a:xfrm>
            <a:off x="4480235" y="6592564"/>
            <a:ext cx="323263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b="1" spc="1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WEEKLY MEETING</a:t>
            </a:r>
            <a:endParaRPr b="1" spc="1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A80077B-C77D-4193-B2AE-E34C0C17EBA3}"/>
              </a:ext>
            </a:extLst>
          </p:cNvPr>
          <p:cNvSpPr/>
          <p:nvPr/>
        </p:nvSpPr>
        <p:spPr>
          <a:xfrm>
            <a:off x="7225029" y="2647656"/>
            <a:ext cx="44224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NO DATA FOR VERTICAL SECTION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LACK OF DATA FOR HORIZONTAL SECTION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UNABLE TO LOCATE THE BEGINNING AND END OF CURVATURE SECTION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IRREGULARITIES IN DATA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2EA381-B225-48D0-9EA2-C8D63819A3DB}"/>
              </a:ext>
            </a:extLst>
          </p:cNvPr>
          <p:cNvSpPr/>
          <p:nvPr/>
        </p:nvSpPr>
        <p:spPr>
          <a:xfrm>
            <a:off x="6923590" y="1860005"/>
            <a:ext cx="2512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OBSERVED PROBLEMS: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74" t="25043" r="27532" b="20000"/>
          <a:stretch/>
        </p:blipFill>
        <p:spPr>
          <a:xfrm>
            <a:off x="212413" y="1479579"/>
            <a:ext cx="6100515" cy="442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67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17"/>
          <p:cNvGrpSpPr/>
          <p:nvPr/>
        </p:nvGrpSpPr>
        <p:grpSpPr>
          <a:xfrm>
            <a:off x="0" y="6528882"/>
            <a:ext cx="12193109" cy="328612"/>
            <a:chOff x="0" y="3340646"/>
            <a:chExt cx="4608614" cy="115570"/>
          </a:xfrm>
        </p:grpSpPr>
        <p:sp>
          <p:nvSpPr>
            <p:cNvPr id="8" name="object 21"/>
            <p:cNvSpPr/>
            <p:nvPr/>
          </p:nvSpPr>
          <p:spPr>
            <a:xfrm>
              <a:off x="0" y="3340646"/>
              <a:ext cx="1383030" cy="115570"/>
            </a:xfrm>
            <a:custGeom>
              <a:avLst/>
              <a:gdLst/>
              <a:ahLst/>
              <a:cxnLst/>
              <a:rect l="l" t="t" r="r" b="b"/>
              <a:pathLst>
                <a:path w="1383030" h="115570">
                  <a:moveTo>
                    <a:pt x="1382420" y="0"/>
                  </a:moveTo>
                  <a:lnTo>
                    <a:pt x="0" y="0"/>
                  </a:lnTo>
                  <a:lnTo>
                    <a:pt x="0" y="115354"/>
                  </a:lnTo>
                  <a:lnTo>
                    <a:pt x="1382420" y="115354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22"/>
            <p:cNvSpPr/>
            <p:nvPr/>
          </p:nvSpPr>
          <p:spPr>
            <a:xfrm>
              <a:off x="1382407" y="3340646"/>
              <a:ext cx="1843405" cy="115570"/>
            </a:xfrm>
            <a:custGeom>
              <a:avLst/>
              <a:gdLst/>
              <a:ahLst/>
              <a:cxnLst/>
              <a:rect l="l" t="t" r="r" b="b"/>
              <a:pathLst>
                <a:path w="1843405" h="115570">
                  <a:moveTo>
                    <a:pt x="1843176" y="0"/>
                  </a:moveTo>
                  <a:lnTo>
                    <a:pt x="0" y="0"/>
                  </a:lnTo>
                  <a:lnTo>
                    <a:pt x="0" y="115354"/>
                  </a:lnTo>
                  <a:lnTo>
                    <a:pt x="1843176" y="115354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23"/>
            <p:cNvSpPr/>
            <p:nvPr/>
          </p:nvSpPr>
          <p:spPr>
            <a:xfrm>
              <a:off x="3225584" y="3340646"/>
              <a:ext cx="1383030" cy="115570"/>
            </a:xfrm>
            <a:custGeom>
              <a:avLst/>
              <a:gdLst/>
              <a:ahLst/>
              <a:cxnLst/>
              <a:rect l="l" t="t" r="r" b="b"/>
              <a:pathLst>
                <a:path w="1383029" h="115570">
                  <a:moveTo>
                    <a:pt x="1382420" y="0"/>
                  </a:moveTo>
                  <a:lnTo>
                    <a:pt x="0" y="0"/>
                  </a:lnTo>
                  <a:lnTo>
                    <a:pt x="0" y="115354"/>
                  </a:lnTo>
                  <a:lnTo>
                    <a:pt x="1382420" y="115354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51869"/>
            <a:ext cx="12192000" cy="7966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-1"/>
            <a:ext cx="12192000" cy="558178"/>
          </a:xfrm>
          <a:prstGeom prst="rect">
            <a:avLst/>
          </a:prstGeom>
          <a:solidFill>
            <a:srgbClr val="3333B2"/>
          </a:solidFill>
          <a:ln>
            <a:solidFill>
              <a:srgbClr val="333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bject 2"/>
          <p:cNvSpPr txBox="1">
            <a:spLocks/>
          </p:cNvSpPr>
          <p:nvPr/>
        </p:nvSpPr>
        <p:spPr>
          <a:xfrm>
            <a:off x="976701" y="86407"/>
            <a:ext cx="6134313" cy="385362"/>
          </a:xfrm>
          <a:prstGeom prst="rect">
            <a:avLst/>
          </a:prstGeom>
        </p:spPr>
        <p:txBody>
          <a:bodyPr vert="horz" wrap="square" lIns="0" tIns="1587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25"/>
              </a:spcBef>
            </a:pPr>
            <a:r>
              <a:rPr lang="en-US" sz="2400" spc="35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WELL #19  </a:t>
            </a:r>
            <a:r>
              <a:rPr lang="en-US" sz="2400" spc="3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  SABINE D 4H</a:t>
            </a:r>
            <a:endParaRPr lang="en-US" sz="2400" spc="35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object 21"/>
          <p:cNvSpPr txBox="1">
            <a:spLocks noGrp="1"/>
          </p:cNvSpPr>
          <p:nvPr>
            <p:ph type="sldNum" sz="quarter" idx="4294967295"/>
          </p:nvPr>
        </p:nvSpPr>
        <p:spPr>
          <a:xfrm>
            <a:off x="9436266" y="6592564"/>
            <a:ext cx="185517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1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JUNE 7</a:t>
            </a:r>
            <a:r>
              <a:rPr sz="1200" b="1" spc="1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sz="1200" b="1" spc="3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1200" b="1" spc="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20</a:t>
            </a:r>
            <a:r>
              <a:rPr lang="en-US" sz="1200" b="1" spc="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22</a:t>
            </a:r>
            <a:r>
              <a:rPr sz="1200" b="1" spc="3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1200" b="1" spc="1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fld id="{438C84E9-FE5B-47B0-8A5B-62B6576A814F}" type="slidenum">
              <a:rPr lang="en-US" sz="1200" b="1" spc="1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7</a:t>
            </a:fld>
            <a:r>
              <a:rPr sz="1200" b="1" spc="1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sp>
        <p:nvSpPr>
          <p:cNvPr id="15" name="object 21"/>
          <p:cNvSpPr txBox="1">
            <a:spLocks noGrp="1"/>
          </p:cNvSpPr>
          <p:nvPr>
            <p:ph type="sldNum" sz="quarter" idx="4294967295"/>
          </p:nvPr>
        </p:nvSpPr>
        <p:spPr>
          <a:xfrm>
            <a:off x="212413" y="6575059"/>
            <a:ext cx="323263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b="1" spc="1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ELMIR H., GHALEB A., JUAN S.</a:t>
            </a:r>
            <a:endParaRPr lang="en-US" b="1" spc="1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object 21"/>
          <p:cNvSpPr txBox="1">
            <a:spLocks noGrp="1"/>
          </p:cNvSpPr>
          <p:nvPr>
            <p:ph type="sldNum" sz="quarter" idx="4294967295"/>
          </p:nvPr>
        </p:nvSpPr>
        <p:spPr>
          <a:xfrm>
            <a:off x="4480235" y="6592564"/>
            <a:ext cx="323263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b="1" spc="1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WEEKLY MEETING</a:t>
            </a:r>
            <a:endParaRPr b="1" spc="1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A80077B-C77D-4193-B2AE-E34C0C17EBA3}"/>
              </a:ext>
            </a:extLst>
          </p:cNvPr>
          <p:cNvSpPr/>
          <p:nvPr/>
        </p:nvSpPr>
        <p:spPr>
          <a:xfrm>
            <a:off x="7225029" y="2647656"/>
            <a:ext cx="44224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NO DATA FOR VERTICAL SECTION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DATA VALUES SEEM CORRUPTED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IRREGULARITIES IN DATA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OVERALL 3D PLOT LOOKS ODD. NEED FOR SUGGESTIONS TO FIX IT.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2EA381-B225-48D0-9EA2-C8D63819A3DB}"/>
              </a:ext>
            </a:extLst>
          </p:cNvPr>
          <p:cNvSpPr/>
          <p:nvPr/>
        </p:nvSpPr>
        <p:spPr>
          <a:xfrm>
            <a:off x="6923590" y="1860005"/>
            <a:ext cx="2512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OBSERVED PROBLEMS: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2" t="18898" r="26532" b="13623"/>
          <a:stretch/>
        </p:blipFill>
        <p:spPr>
          <a:xfrm>
            <a:off x="212413" y="1114771"/>
            <a:ext cx="5351229" cy="462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53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2192</TotalTime>
  <Words>337</Words>
  <Application>Microsoft Office PowerPoint</Application>
  <PresentationFormat>Widescreen</PresentationFormat>
  <Paragraphs>66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Asadov, Sardar</dc:creator>
  <cp:lastModifiedBy>Hamidov, Elmir</cp:lastModifiedBy>
  <cp:revision>99</cp:revision>
  <dcterms:created xsi:type="dcterms:W3CDTF">2021-11-12T19:08:56Z</dcterms:created>
  <dcterms:modified xsi:type="dcterms:W3CDTF">2022-06-06T18:00:17Z</dcterms:modified>
</cp:coreProperties>
</file>