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96" r:id="rId10"/>
    <p:sldId id="297" r:id="rId11"/>
    <p:sldId id="300" r:id="rId12"/>
    <p:sldId id="299" r:id="rId13"/>
    <p:sldId id="298" r:id="rId14"/>
    <p:sldId id="264" r:id="rId15"/>
    <p:sldId id="265" r:id="rId16"/>
    <p:sldId id="294" r:id="rId17"/>
    <p:sldId id="267" r:id="rId18"/>
    <p:sldId id="271" r:id="rId19"/>
    <p:sldId id="272" r:id="rId20"/>
    <p:sldId id="285" r:id="rId21"/>
    <p:sldId id="284" r:id="rId22"/>
    <p:sldId id="280" r:id="rId23"/>
    <p:sldId id="279" r:id="rId24"/>
    <p:sldId id="283" r:id="rId25"/>
    <p:sldId id="282" r:id="rId26"/>
    <p:sldId id="281" r:id="rId27"/>
    <p:sldId id="286" r:id="rId28"/>
    <p:sldId id="287" r:id="rId29"/>
    <p:sldId id="293" r:id="rId30"/>
    <p:sldId id="292" r:id="rId31"/>
    <p:sldId id="269" r:id="rId32"/>
    <p:sldId id="263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A712-82CE-93AF-A4AB-AC127EF3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6C04E-3654-3963-732F-004BB9A44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D675-D4E7-DD11-590B-6EC72C4E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E35A-57D8-69D1-31A4-33CAA3A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B5E4-09E7-C5A9-9670-B3A4C978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52DD-9E81-D4D7-4293-08E0EB86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9F64-14A2-AF49-E395-27B099FD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7C5E-C7AD-4664-430F-FB7D20B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E4BB-2A46-7506-2D55-96FF0358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C482-BE92-4B9C-725B-93D01BB3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9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79135-A987-FEAF-F188-E8FFD4D2E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DE9F-6C1D-F982-452C-DE72784C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A5CD-4A76-6807-0998-C6514948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C82-A97D-D5A8-B0FA-D3D140AD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020F-D752-F2EB-6116-30954F9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B64E-F864-4BCC-F4AA-BCC1458F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7563-03A0-96A3-8690-06136D20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5A3E-F277-6970-A5EA-0C1FBA2B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B3C4-9E52-4B44-4EDC-D10C08D5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1F86-3C47-D7D8-3D30-99353EC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4803-034F-159D-F431-736777F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BDC2-635B-812B-6960-3AEFE1A3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ADE4-36A2-75CE-8848-2481A930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EAE9-E904-C2D0-EAA0-6CE6A9F5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25DD-8EC5-D94B-498B-B7F3399D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A308-69D0-191F-2C7D-EB1709E7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8806-9605-5829-54AC-86006FF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9E7B-1CFB-0099-E983-E0E1EAE2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C851-2E38-7153-15EE-2674DF69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55EEE-324D-A4E2-2906-53C72460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7FC5-59D3-8A9F-9D90-1DCCF5A6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A6C7-AC95-2FFE-7447-34F9BCC6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20FB-C308-86AB-817F-FB79DE03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365E3-06D4-DF0A-DCF5-794C481B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FEBCD-2F16-59DF-1014-5F346B8A3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8210F-866A-5395-967E-C9569F36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E29B4-67CB-0DBE-2C7A-0167887C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39572-FF34-36D3-B3C4-AA097F61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B3063-97A8-F439-CEB9-1BB4BBF2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9663-3143-3191-2DC6-7F77A497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BEE9B-343B-21CE-7374-ADFBD998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6CEF-5788-2375-D3C2-73C036B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08985-81E8-93C2-6803-5B7B7E08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54ED-4699-CCB8-6BF5-0807B9E5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1B6B-2465-CCB4-7600-184228AA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2A948-ECC4-99E2-1EB3-1AA09AB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8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4CF4-9F49-FE3A-593C-1C112471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D690-8BE0-CE19-6396-70AF9BF8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2CFBA-898F-1405-CB48-D60A2A84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52728-FDAC-0DF5-1D21-9B7781BA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0BC8F-FF2D-3BAC-CE58-10A47730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7D83-4D1F-24EA-BA4B-2134FBE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1A-575E-82E2-59C2-F9A70865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ADE04-CFC5-8D24-7158-BFCA8F5F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57E5B-0277-4F34-B88F-C6CE832A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6BB5-5278-30FE-851A-047574A0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B35D-50AE-6582-86F1-36C5E14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E878-7428-8BAB-F42D-8477E18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35194-A2A0-B199-7999-CE21C9E4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9DAF-AF4B-F85B-C34D-7D48D265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A67D-86EC-0304-ABF4-81B85100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527F-2B64-4CD9-B148-DA272903B155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2804-5ED8-5B68-A989-0F7E405EA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1EFD-D3CC-7F6C-5D37-4C3AFAEE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C059-8F05-4D95-B719-3C758D9E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enberg.org/" TargetMode="External"/><Relationship Id="rId2" Type="http://schemas.openxmlformats.org/officeDocument/2006/relationships/hyperlink" Target="https://www.analyticsvidhya.com/blog/2022/07/library-management-system-using-my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archive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E365-A0CE-5510-CA4D-E8C1FFF33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ea typeface="Cambria" panose="02040503050406030204" pitchFamily="18" charset="0"/>
              </a:rPr>
              <a:t>77Library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512BA-7A9E-4C7A-CCDA-ECE911936FE2}"/>
              </a:ext>
            </a:extLst>
          </p:cNvPr>
          <p:cNvSpPr txBox="1"/>
          <p:nvPr/>
        </p:nvSpPr>
        <p:spPr>
          <a:xfrm>
            <a:off x="2704289" y="3910519"/>
            <a:ext cx="7208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a typeface="Cambria" panose="02040503050406030204" pitchFamily="18" charset="0"/>
              </a:rPr>
              <a:t>Course: Full Stack Java Developer</a:t>
            </a:r>
          </a:p>
          <a:p>
            <a:endParaRPr lang="en-IN" dirty="0">
              <a:ea typeface="Cambria" panose="02040503050406030204" pitchFamily="18" charset="0"/>
            </a:endParaRPr>
          </a:p>
          <a:p>
            <a:r>
              <a:rPr lang="en-IN" dirty="0">
                <a:ea typeface="Cambria" panose="02040503050406030204" pitchFamily="18" charset="0"/>
              </a:rPr>
              <a:t>Learner Name: Sky Chua Bing Kun</a:t>
            </a:r>
          </a:p>
          <a:p>
            <a:endParaRPr lang="en-IN" dirty="0">
              <a:ea typeface="Cambria" panose="02040503050406030204" pitchFamily="18" charset="0"/>
            </a:endParaRPr>
          </a:p>
          <a:p>
            <a:r>
              <a:rPr lang="en-IN" dirty="0">
                <a:ea typeface="Cambria" panose="02040503050406030204" pitchFamily="18" charset="0"/>
              </a:rPr>
              <a:t>Presentation Date: 22/12/2023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474F4-6560-A351-91D8-334E7CF4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82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002C4-C092-AD77-65C6-B5D28137B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53" y="2141537"/>
            <a:ext cx="8296493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3C81AD-D34D-0884-ACD4-06B6AC9069D7}"/>
              </a:ext>
            </a:extLst>
          </p:cNvPr>
          <p:cNvSpPr txBox="1"/>
          <p:nvPr/>
        </p:nvSpPr>
        <p:spPr>
          <a:xfrm>
            <a:off x="1947753" y="1696955"/>
            <a:ext cx="26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058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34804-F404-6847-4E2E-0A817217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629" y="2332643"/>
            <a:ext cx="830474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3D119-B079-F398-B64F-A2BB8517CAD0}"/>
              </a:ext>
            </a:extLst>
          </p:cNvPr>
          <p:cNvSpPr txBox="1"/>
          <p:nvPr/>
        </p:nvSpPr>
        <p:spPr>
          <a:xfrm>
            <a:off x="1943629" y="1936342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640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4B297-7101-184D-2970-D72AFB5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" y="1830584"/>
            <a:ext cx="12179926" cy="50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09390-08FD-B63A-127F-BBC0DB80DF08}"/>
              </a:ext>
            </a:extLst>
          </p:cNvPr>
          <p:cNvSpPr txBox="1"/>
          <p:nvPr/>
        </p:nvSpPr>
        <p:spPr>
          <a:xfrm>
            <a:off x="173255" y="1434164"/>
            <a:ext cx="23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Draw.io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286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9F6AA-AEA2-5F87-255E-7006628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32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7B157-66F0-08BE-E890-5CDD53949790}"/>
              </a:ext>
            </a:extLst>
          </p:cNvPr>
          <p:cNvSpPr txBox="1"/>
          <p:nvPr/>
        </p:nvSpPr>
        <p:spPr>
          <a:xfrm>
            <a:off x="500514" y="1328286"/>
            <a:ext cx="160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PlantUML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71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D50E1-FAAD-63C3-5B2F-7B287F5A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0" y="1386038"/>
            <a:ext cx="8509668" cy="50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60952E-7762-9D13-9A1D-C9B1EFDB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68886"/>
              </p:ext>
            </p:extLst>
          </p:nvPr>
        </p:nvGraphicFramePr>
        <p:xfrm>
          <a:off x="838199" y="1825623"/>
          <a:ext cx="10515600" cy="3468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855962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90471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9292145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0723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BookRepository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-Getters and Setters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BookController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List&lt;Book&gt; getAllBooks()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addBook()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29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-Getters and Setters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MemberController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updateMember()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deleteMember()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0665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TransactionRepository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Transaction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-Getters and Setters</a:t>
                      </a:r>
                    </a:p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-Constructors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TransactionController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addTransaction()</a:t>
                      </a:r>
                    </a:p>
                    <a:p>
                      <a:pPr algn="l"/>
                      <a:r>
                        <a:rPr lang="en-S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deleteTransaction()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Capture of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E455-9092-DB0B-37F7-67F40952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493"/>
            <a:ext cx="12192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UAT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 in debugging mode – Login Credentials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6E65C-0E72-4C68-BC3D-FE7CBA68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164"/>
            <a:ext cx="12192000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UAT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 in debugging mode –Testing of book addition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34D26-4BBA-C12B-FF28-0E486F55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" y="2337508"/>
            <a:ext cx="12135474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UAT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 in debugging mode – Testing of member deletion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B00A5-2092-46E3-1AE3-0961FFAF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42"/>
            <a:ext cx="1219200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C6A5-4D21-E12B-5CC3-AD866AD5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1868-ECD0-4E38-0776-6B84993B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09"/>
            <a:ext cx="10515600" cy="45913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Project Objective</a:t>
            </a:r>
          </a:p>
          <a:p>
            <a:r>
              <a:rPr lang="en-IN" dirty="0"/>
              <a:t>Deliverables</a:t>
            </a:r>
          </a:p>
          <a:p>
            <a:r>
              <a:rPr lang="en-IN" dirty="0"/>
              <a:t>Project Environment</a:t>
            </a:r>
          </a:p>
          <a:p>
            <a:r>
              <a:rPr lang="en-IN" dirty="0"/>
              <a:t>Tools</a:t>
            </a:r>
          </a:p>
          <a:p>
            <a:r>
              <a:rPr lang="en-IN" dirty="0"/>
              <a:t>Project Design</a:t>
            </a:r>
          </a:p>
          <a:p>
            <a:r>
              <a:rPr lang="en-IN" dirty="0"/>
              <a:t>Classes &amp; Methods</a:t>
            </a:r>
          </a:p>
          <a:p>
            <a:r>
              <a:rPr lang="en-IN" dirty="0"/>
              <a:t>Screenshots</a:t>
            </a:r>
          </a:p>
          <a:p>
            <a:r>
              <a:rPr lang="en-IN" dirty="0"/>
              <a:t>UAT Tests Cases</a:t>
            </a:r>
          </a:p>
          <a:p>
            <a:r>
              <a:rPr lang="en-IN" dirty="0"/>
              <a:t>Project Outcome</a:t>
            </a:r>
          </a:p>
          <a:p>
            <a:r>
              <a:rPr lang="en-IN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65698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for user role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F2D47-A19D-08BF-095F-3EFECB2D3642}"/>
              </a:ext>
            </a:extLst>
          </p:cNvPr>
          <p:cNvCxnSpPr>
            <a:cxnSpLocks/>
          </p:cNvCxnSpPr>
          <p:nvPr/>
        </p:nvCxnSpPr>
        <p:spPr>
          <a:xfrm flipV="1">
            <a:off x="4667447" y="3585099"/>
            <a:ext cx="3135904" cy="20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C064CE-9761-F2A1-1BFC-A408D59EE5A6}"/>
              </a:ext>
            </a:extLst>
          </p:cNvPr>
          <p:cNvSpPr txBox="1"/>
          <p:nvPr/>
        </p:nvSpPr>
        <p:spPr>
          <a:xfrm>
            <a:off x="4995512" y="3166712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‘Login’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D8591-CD52-0769-4425-CDEA99F2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6" y="2319607"/>
            <a:ext cx="3918151" cy="3200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2A7F6-CC8F-2158-0DBD-02968E8E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41" y="2319607"/>
            <a:ext cx="4369859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for admin role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BD5ED-D670-F27D-EA9C-7297938E04DF}"/>
              </a:ext>
            </a:extLst>
          </p:cNvPr>
          <p:cNvCxnSpPr>
            <a:cxnSpLocks/>
          </p:cNvCxnSpPr>
          <p:nvPr/>
        </p:nvCxnSpPr>
        <p:spPr>
          <a:xfrm flipV="1">
            <a:off x="4445185" y="3881388"/>
            <a:ext cx="2926960" cy="11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E0C93-E895-50A0-DBAE-5E6326CEF4BB}"/>
              </a:ext>
            </a:extLst>
          </p:cNvPr>
          <p:cNvSpPr txBox="1"/>
          <p:nvPr/>
        </p:nvSpPr>
        <p:spPr>
          <a:xfrm>
            <a:off x="4639377" y="3429000"/>
            <a:ext cx="273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‘Login’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729FA-2588-4646-3BB9-2BF3D49B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3" y="2261679"/>
            <a:ext cx="3537132" cy="3359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E90BD-94F0-CE5F-7141-D73CE30E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44" y="2547819"/>
            <a:ext cx="4819855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Capture of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Admin Page (After Login)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7421C-F60F-F87E-DF85-4585D831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474"/>
            <a:ext cx="12192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9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Capture of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Member Page (After Login)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F51CF-03AB-4838-BD22-AB7AB37A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374"/>
            <a:ext cx="12167225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Add 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06023-1473-F52D-CD71-9E0409BA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9355"/>
            <a:ext cx="2963984" cy="3947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46ECC-4A54-6060-FB20-7974D94F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30" y="1825625"/>
            <a:ext cx="6216970" cy="40642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32012-879D-50E1-6168-2DCFD2402C82}"/>
              </a:ext>
            </a:extLst>
          </p:cNvPr>
          <p:cNvCxnSpPr>
            <a:endCxn id="9" idx="1"/>
          </p:cNvCxnSpPr>
          <p:nvPr/>
        </p:nvCxnSpPr>
        <p:spPr>
          <a:xfrm flipV="1">
            <a:off x="3802184" y="3857730"/>
            <a:ext cx="2172846" cy="3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5CBFF3-F99B-E649-2832-9BA6A370636D}"/>
              </a:ext>
            </a:extLst>
          </p:cNvPr>
          <p:cNvSpPr txBox="1"/>
          <p:nvPr/>
        </p:nvSpPr>
        <p:spPr>
          <a:xfrm>
            <a:off x="3975234" y="3230178"/>
            <a:ext cx="199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‘Add Book’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7EBEF-473A-193D-5DBD-A862ACE2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07" y="978422"/>
            <a:ext cx="5708943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3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Update </a:t>
            </a:r>
            <a:r>
              <a:rPr lang="en-IN" i="1" dirty="0"/>
              <a:t>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0F459-246C-8731-3347-7F63763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690"/>
            <a:ext cx="2756042" cy="2794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2E85C-8E7B-1A42-2A1D-C758CD8C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4689"/>
            <a:ext cx="6164792" cy="27941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3106DB-A1FE-F165-466E-8270F4F5282A}"/>
              </a:ext>
            </a:extLst>
          </p:cNvPr>
          <p:cNvCxnSpPr>
            <a:stCxn id="7" idx="3"/>
          </p:cNvCxnSpPr>
          <p:nvPr/>
        </p:nvCxnSpPr>
        <p:spPr>
          <a:xfrm>
            <a:off x="3594242" y="3871762"/>
            <a:ext cx="250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F71595-A068-9D41-7C4B-3F6EAC1262DD}"/>
              </a:ext>
            </a:extLst>
          </p:cNvPr>
          <p:cNvSpPr txBox="1"/>
          <p:nvPr/>
        </p:nvSpPr>
        <p:spPr>
          <a:xfrm>
            <a:off x="3594242" y="3157962"/>
            <a:ext cx="231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‘Update Book’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E986A4-D379-F495-952A-91E778CD9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048" y="1770189"/>
            <a:ext cx="5835950" cy="527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ECDB8-0CDB-6A45-85CB-00EE96670044}"/>
              </a:ext>
            </a:extLst>
          </p:cNvPr>
          <p:cNvSpPr txBox="1"/>
          <p:nvPr/>
        </p:nvSpPr>
        <p:spPr>
          <a:xfrm>
            <a:off x="3962694" y="1478304"/>
            <a:ext cx="21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– books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65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Before Delete Book (Take note of highlighted ISBN)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F4700-3852-05EA-471F-250F875B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519"/>
            <a:ext cx="11024167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6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Delete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9E6CB-AE64-D77F-020E-09E809E0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976"/>
            <a:ext cx="4736613" cy="3795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64F5-63F1-E96E-2FA4-5897029E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91" y="2258976"/>
            <a:ext cx="5048509" cy="39181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363C5A-6DC6-1A2B-E469-708CB31E59B2}"/>
              </a:ext>
            </a:extLst>
          </p:cNvPr>
          <p:cNvCxnSpPr/>
          <p:nvPr/>
        </p:nvCxnSpPr>
        <p:spPr>
          <a:xfrm>
            <a:off x="5611528" y="4475747"/>
            <a:ext cx="153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649D67-571B-97FA-034F-1A180DA4B11F}"/>
              </a:ext>
            </a:extLst>
          </p:cNvPr>
          <p:cNvSpPr txBox="1"/>
          <p:nvPr/>
        </p:nvSpPr>
        <p:spPr>
          <a:xfrm>
            <a:off x="5788115" y="3284350"/>
            <a:ext cx="131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‘Delete Book’</a:t>
            </a:r>
          </a:p>
        </p:txBody>
      </p:sp>
    </p:spTree>
    <p:extLst>
      <p:ext uri="{BB962C8B-B14F-4D97-AF65-F5344CB8AC3E}">
        <p14:creationId xmlns:p14="http://schemas.microsoft.com/office/powerpoint/2010/main" val="165617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Add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1422-CB2F-D5E3-547F-93A57402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710"/>
            <a:ext cx="3372023" cy="230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6F8ED-59FE-4640-7B82-00F3EE70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6" y="2526797"/>
            <a:ext cx="6194834" cy="29489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669FC-1CF9-F86B-7AC4-C3932F6B2B5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10223" y="4001294"/>
            <a:ext cx="178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831D4A-2D14-338B-92E3-4ECB6D4F159F}"/>
              </a:ext>
            </a:extLst>
          </p:cNvPr>
          <p:cNvSpPr txBox="1"/>
          <p:nvPr/>
        </p:nvSpPr>
        <p:spPr>
          <a:xfrm>
            <a:off x="4210223" y="3337168"/>
            <a:ext cx="178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‘Save Member’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37F6FB-B857-16E3-0AAB-7EA69496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0" y="386996"/>
            <a:ext cx="5691067" cy="18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Update Member (Name and Address)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A55F1-33F7-82E6-21B0-BBC493AE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772"/>
            <a:ext cx="2800494" cy="203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32E03-9C8F-0141-2443-B522CE64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39" y="2409772"/>
            <a:ext cx="4648439" cy="37657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C3342-06DD-50C6-23AF-8784EEC0E3C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638694" y="3429000"/>
            <a:ext cx="3203545" cy="86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8141BB-A331-3DC2-2AC5-1C8CE3C341E3}"/>
              </a:ext>
            </a:extLst>
          </p:cNvPr>
          <p:cNvSpPr txBox="1"/>
          <p:nvPr/>
        </p:nvSpPr>
        <p:spPr>
          <a:xfrm>
            <a:off x="4109987" y="2752825"/>
            <a:ext cx="24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‘Update Member’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D94FC-1222-6A2D-66CC-FD41A6324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79" y="217840"/>
            <a:ext cx="5213277" cy="1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3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77library aims to upgrade its library management system from the current reliance on Microsoft Excel The existing Excel-based approach has led to challenges such as outdated records, missing information, and inaccuracies in member and book data.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9394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Delete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C0481-7DDC-9B7A-1051-D194842F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002"/>
            <a:ext cx="262983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A3B63-936C-A4EE-E5A6-8F56BFC7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539" y="2320002"/>
            <a:ext cx="3435527" cy="36133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6D350-9E34-F681-05FC-183205F9DAA0}"/>
              </a:ext>
            </a:extLst>
          </p:cNvPr>
          <p:cNvCxnSpPr>
            <a:cxnSpLocks/>
          </p:cNvCxnSpPr>
          <p:nvPr/>
        </p:nvCxnSpPr>
        <p:spPr>
          <a:xfrm flipV="1">
            <a:off x="3657600" y="4255223"/>
            <a:ext cx="2671168" cy="21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0A6477-E110-AB08-C674-DB0A8E93111E}"/>
              </a:ext>
            </a:extLst>
          </p:cNvPr>
          <p:cNvSpPr txBox="1"/>
          <p:nvPr/>
        </p:nvSpPr>
        <p:spPr>
          <a:xfrm>
            <a:off x="3657600" y="4172505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clicking ‘Delete Member’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CE090-8CBB-D763-04A0-664E9BD4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18" y="69083"/>
            <a:ext cx="6211050" cy="20072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0880A8-ED31-071F-891B-80FD2209044A}"/>
              </a:ext>
            </a:extLst>
          </p:cNvPr>
          <p:cNvSpPr/>
          <p:nvPr/>
        </p:nvSpPr>
        <p:spPr>
          <a:xfrm>
            <a:off x="731520" y="6410425"/>
            <a:ext cx="2926080" cy="298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32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Improvements – rephrasing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Future plans include the incorporation of password encryption.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Enhancements to achieve responsiveness are on the agenda.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user interface has room for improvement to enhance user-friendliness.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Presently, librarians manually add members; however, a signup form will be introduced for members to register independently in the future.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implementation of a search function is pending until more books are added to our library collection.</a:t>
            </a:r>
          </a:p>
        </p:txBody>
      </p:sp>
    </p:spTree>
    <p:extLst>
      <p:ext uri="{BB962C8B-B14F-4D97-AF65-F5344CB8AC3E}">
        <p14:creationId xmlns:p14="http://schemas.microsoft.com/office/powerpoint/2010/main" val="121397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the websites, resources you 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https://www.analyticsvidhya.com/blog/2022/07/library-management-system-using-mysql/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https://www.gutenberg.org/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4"/>
              </a:rPr>
              <a:t>https://archive.org/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5"/>
              </a:rPr>
              <a:t>https://chat.openai.com/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6"/>
              </a:rPr>
              <a:t>https://github.com/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858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468-1477-ABC6-4B59-659802AEA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87705-B2CE-03FA-FCA6-285E23951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82" y="341313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272B2-CC40-DB96-ABD3-9404ACDD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40" y="3620258"/>
            <a:ext cx="215873" cy="368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C6772-8538-47CD-EC62-9DECA6EF4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25" y="3670790"/>
            <a:ext cx="368254" cy="368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D6CB7-C523-9845-67D4-3801D1661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91" y="3670790"/>
            <a:ext cx="460316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website developed for managing the library as an online system, many of the problems addressed by the client can be solved - Like maybe a librarian wants to check or track books.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ReactJS on the frontend will enable us to integrate frameworks </a:t>
            </a:r>
          </a:p>
          <a:p>
            <a:pPr marL="0" indent="0">
              <a:buNone/>
            </a:pPr>
            <a:r>
              <a:rPr lang="en-US" dirty="0"/>
              <a:t>Using Spring boot and MySQL to work on the backend will enable integration of the database.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library app or platform will be able to:</a:t>
            </a:r>
          </a:p>
          <a:p>
            <a:pPr marL="0" indent="0">
              <a:buNone/>
            </a:pPr>
            <a:r>
              <a:rPr lang="en-US" dirty="0"/>
              <a:t>Accommodate the growing library’s database</a:t>
            </a:r>
          </a:p>
          <a:p>
            <a:pPr marL="0" indent="0">
              <a:buNone/>
            </a:pPr>
            <a:r>
              <a:rPr lang="en-US" dirty="0"/>
              <a:t>Simplify the workflow of the librarians - Management of the database / Ease their work so they can focus on other aspects of their work / Easy to access data / Data will be more presentable to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interactive and intuitive platform for librarian and user alike</a:t>
            </a:r>
          </a:p>
          <a:p>
            <a:pPr marL="0" indent="0">
              <a:buNone/>
            </a:pPr>
            <a:r>
              <a:rPr lang="en-US" dirty="0"/>
              <a:t>Increase the traffic and reach out to more users as it is </a:t>
            </a:r>
            <a:r>
              <a:rPr lang="en-US"/>
              <a:t>user friendly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7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ea typeface="Times New Roman" panose="02020603050405020304" pitchFamily="18" charset="0"/>
              </a:rPr>
              <a:t>Backend:</a:t>
            </a:r>
            <a:endParaRPr lang="en-SG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Spring Boot application with RESTful APIs</a:t>
            </a:r>
            <a:endParaRPr lang="en-SG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Database schema and data migration scripts</a:t>
            </a:r>
            <a:endParaRPr lang="en-SG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Unit tests for backend components</a:t>
            </a:r>
            <a:endParaRPr lang="en-SG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ea typeface="Times New Roman" panose="02020603050405020304" pitchFamily="18" charset="0"/>
              </a:rPr>
              <a:t>Frontend:</a:t>
            </a:r>
            <a:endParaRPr lang="en-SG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ReactJS application with user interface components</a:t>
            </a:r>
            <a:endParaRPr lang="en-SG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Routing and navigation between different pages</a:t>
            </a:r>
            <a:endParaRPr lang="en-SG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backend APIs for data fetching and manipulation</a:t>
            </a:r>
            <a:r>
              <a:rPr lang="en-IN" sz="1800" dirty="0">
                <a:solidFill>
                  <a:srgbClr val="1F1F1F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SG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ea typeface="Times New Roman" panose="02020603050405020304" pitchFamily="18" charset="0"/>
              </a:rPr>
              <a:t>Documentation</a:t>
            </a:r>
            <a:endParaRPr lang="en-SG" sz="1800" dirty="0">
              <a:effectLst/>
              <a:ea typeface="Times New Roman" panose="02020603050405020304" pitchFamily="18" charset="0"/>
            </a:endParaRPr>
          </a:p>
          <a:p>
            <a:pPr marL="0" lvl="0" indent="0">
              <a:spcAft>
                <a:spcPts val="1800"/>
              </a:spcAft>
              <a:buSzPts val="1000"/>
              <a:buNone/>
              <a:tabLst>
                <a:tab pos="457200" algn="l"/>
              </a:tabLst>
            </a:pPr>
            <a:endParaRPr lang="en-SG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0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Evidences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project directory structure - ReactJS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AD295-BBBE-BF4B-D374-D6C30702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5" y="2414898"/>
            <a:ext cx="2749691" cy="2952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2C71A2-4E2F-A5DF-ED96-0E958102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21" y="2414898"/>
            <a:ext cx="2775093" cy="3587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52DAA-F041-B678-701C-47C4E780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39" y="2414898"/>
            <a:ext cx="273064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Evidences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project directory structure - 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35593-BD7D-F2EE-ACB4-C6EAACE8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6" y="2212883"/>
            <a:ext cx="2736991" cy="464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ED4D4-1362-30F5-85A5-E0B19D7E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29" y="2254189"/>
            <a:ext cx="2743341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C1F-89BF-8246-48CD-84E5B20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A6878-9828-2725-755A-B6933F63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80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AB5B9-C7BE-EDA6-082E-8B7FBE84ADBA}"/>
              </a:ext>
            </a:extLst>
          </p:cNvPr>
          <p:cNvSpPr txBox="1"/>
          <p:nvPr/>
        </p:nvSpPr>
        <p:spPr>
          <a:xfrm>
            <a:off x="346509" y="1376413"/>
            <a:ext cx="231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723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BA3-2826-19F3-0545-366465D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Environment and Tools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CA92F5-0E28-3F70-1E6F-0A23FD26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53" y="1825625"/>
            <a:ext cx="8296493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B6DA4-B47E-159D-A34A-8E9AB5FA05BE}"/>
              </a:ext>
            </a:extLst>
          </p:cNvPr>
          <p:cNvSpPr txBox="1"/>
          <p:nvPr/>
        </p:nvSpPr>
        <p:spPr>
          <a:xfrm>
            <a:off x="1145406" y="1386038"/>
            <a:ext cx="25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(Spring Boot)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53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690</Words>
  <Application>Microsoft Office PowerPoint</Application>
  <PresentationFormat>Widescreen</PresentationFormat>
  <Paragraphs>136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Söhne</vt:lpstr>
      <vt:lpstr>Arial</vt:lpstr>
      <vt:lpstr>Calibri</vt:lpstr>
      <vt:lpstr>Calibri Light</vt:lpstr>
      <vt:lpstr>Courier New</vt:lpstr>
      <vt:lpstr>Symbol</vt:lpstr>
      <vt:lpstr>Office Theme</vt:lpstr>
      <vt:lpstr>77Library Website</vt:lpstr>
      <vt:lpstr>Contents</vt:lpstr>
      <vt:lpstr>Project Objective</vt:lpstr>
      <vt:lpstr>Proposed Solution</vt:lpstr>
      <vt:lpstr>Project Deliverables</vt:lpstr>
      <vt:lpstr>List of Evidences</vt:lpstr>
      <vt:lpstr>List of Evidences</vt:lpstr>
      <vt:lpstr>Technical Environment and Tools Used</vt:lpstr>
      <vt:lpstr>Technical Environment and Tools Used</vt:lpstr>
      <vt:lpstr>Technical Environment and Tools Used</vt:lpstr>
      <vt:lpstr>Technical Environment and Tools Used</vt:lpstr>
      <vt:lpstr>Technical Environment and Tools Used</vt:lpstr>
      <vt:lpstr>Technical Environment and Tools Used</vt:lpstr>
      <vt:lpstr>System Design </vt:lpstr>
      <vt:lpstr>Classes and Methods</vt:lpstr>
      <vt:lpstr>Screen Capture of Web Pages</vt:lpstr>
      <vt:lpstr>UAT Test Cases</vt:lpstr>
      <vt:lpstr>UAT Test Cases</vt:lpstr>
      <vt:lpstr>UAT Test Cases</vt:lpstr>
      <vt:lpstr>Project Results</vt:lpstr>
      <vt:lpstr>Project Results</vt:lpstr>
      <vt:lpstr>Screen Capture of Web Pages</vt:lpstr>
      <vt:lpstr>Screen Capture of Web Pages</vt:lpstr>
      <vt:lpstr>Project Results</vt:lpstr>
      <vt:lpstr>Project Results</vt:lpstr>
      <vt:lpstr>Project Results</vt:lpstr>
      <vt:lpstr>Project Results</vt:lpstr>
      <vt:lpstr>Project Results</vt:lpstr>
      <vt:lpstr>Project Results</vt:lpstr>
      <vt:lpstr>Project Results</vt:lpstr>
      <vt:lpstr>Proposed Improvements – rephrasing needed</vt:lpstr>
      <vt:lpstr>List of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Website</dc:title>
  <dc:creator>Priya Sadhale</dc:creator>
  <cp:lastModifiedBy>sky chua</cp:lastModifiedBy>
  <cp:revision>72</cp:revision>
  <dcterms:created xsi:type="dcterms:W3CDTF">2023-12-20T01:43:29Z</dcterms:created>
  <dcterms:modified xsi:type="dcterms:W3CDTF">2023-12-22T05:01:16Z</dcterms:modified>
</cp:coreProperties>
</file>