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6" r:id="rId4"/>
    <p:sldId id="264" r:id="rId5"/>
    <p:sldId id="265" r:id="rId6"/>
    <p:sldId id="266" r:id="rId7"/>
    <p:sldId id="267" r:id="rId8"/>
    <p:sldId id="257" r:id="rId9"/>
    <p:sldId id="258" r:id="rId10"/>
    <p:sldId id="259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6DCD-AE79-B093-0749-13FE9ECC2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2F391-4627-6AF5-3F7A-CFAD6CEEE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5243D-5F3C-A409-0322-822ED4D0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2125-38AA-46B8-A72D-2EC051186506}" type="datetimeFigureOut">
              <a:rPr lang="en-SG" smtClean="0"/>
              <a:t>7/12/2023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DCE8C-4496-8AF0-EEAB-25238C1B4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C1D39-1A8D-C453-E00B-2F4E33008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53DD-FDA8-4D9B-AD61-1DE725450F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990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45CCE-2723-3017-2A5C-64B2CC6F4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2FA56-AE41-4AFC-31FE-55362E016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DA27A-9BD8-7C92-7421-F1D5E39D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2125-38AA-46B8-A72D-2EC051186506}" type="datetimeFigureOut">
              <a:rPr lang="en-SG" smtClean="0"/>
              <a:t>7/12/2023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9383F-9F03-BA59-8170-00C640D56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11BC5-EF02-8C9B-EF8F-8339B8AD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53DD-FDA8-4D9B-AD61-1DE725450F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168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DBD6CD-B1DD-157B-C9EE-E8202CDFF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5CEA4-C481-D5F0-7113-2BFE5D1CF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5D199-EB48-9EB4-3811-FE89A2C0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2125-38AA-46B8-A72D-2EC051186506}" type="datetimeFigureOut">
              <a:rPr lang="en-SG" smtClean="0"/>
              <a:t>7/12/2023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410D-3287-2707-1C59-550B9EED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AB326-09E5-84DF-721F-2B3656334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53DD-FDA8-4D9B-AD61-1DE725450F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117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6DCBE-6162-A318-935C-1859FE6EA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13A1A-6991-0C77-F55E-284AB6C9A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F7C3A-7BD3-0061-64DF-A1E9B816F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2125-38AA-46B8-A72D-2EC051186506}" type="datetimeFigureOut">
              <a:rPr lang="en-SG" smtClean="0"/>
              <a:t>7/12/2023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301D4-A77C-4B39-35E4-56E41FFAA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E081D-B0F8-DEDE-9923-80F8453C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53DD-FDA8-4D9B-AD61-1DE725450F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525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3CDCE-B056-8D03-9447-69BE59ED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66188-6912-0622-DDA5-A411BA8C9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53C84-B9CB-69CC-069C-C9740E5DD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2125-38AA-46B8-A72D-2EC051186506}" type="datetimeFigureOut">
              <a:rPr lang="en-SG" smtClean="0"/>
              <a:t>7/12/2023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49512-DF79-B3F9-58FD-381E7A30F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B9C5A-64F1-36F2-B1F9-E41B57EC4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53DD-FDA8-4D9B-AD61-1DE725450F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641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5979-B248-DEF2-7BB9-58DCF2AA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7124E-7B64-8F86-59AC-E650681C4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AAAEA-E989-1A1D-2278-923DF00BE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8C061-6472-ECF5-255B-BE839827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2125-38AA-46B8-A72D-2EC051186506}" type="datetimeFigureOut">
              <a:rPr lang="en-SG" smtClean="0"/>
              <a:t>7/12/2023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0688D-9360-CE41-EDB3-8E884450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40BD6-94B5-04D7-CBB7-E3C70FFE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53DD-FDA8-4D9B-AD61-1DE725450F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712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046C-0AFD-86A4-6E1A-A73074AF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DFF46-C944-687F-8021-523BC0955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F3B4E-4F59-0E08-6B59-CF14C406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8186C7-797F-9902-6394-AD215E6E19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542DAE-88A3-741F-EAE7-53446638A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90F9E9-9C2E-8B67-3034-1BFA1159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2125-38AA-46B8-A72D-2EC051186506}" type="datetimeFigureOut">
              <a:rPr lang="en-SG" smtClean="0"/>
              <a:t>7/12/2023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6448EB-32D2-3C58-359B-A997ADFC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4BD3E-BDAC-1E87-3E5A-9AD89C92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53DD-FDA8-4D9B-AD61-1DE725450F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220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DFBB-AFF7-C6E3-A9D4-5CF8109E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F62C5-3F1F-1356-ECCA-373EFD33C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2125-38AA-46B8-A72D-2EC051186506}" type="datetimeFigureOut">
              <a:rPr lang="en-SG" smtClean="0"/>
              <a:t>7/12/2023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9CCB05-4C26-5A23-CB78-15F01CE8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1E145-BA6B-C298-A580-CC9B8918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53DD-FDA8-4D9B-AD61-1DE725450F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244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FCAB53-198B-D579-DF58-C1F5EA088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2125-38AA-46B8-A72D-2EC051186506}" type="datetimeFigureOut">
              <a:rPr lang="en-SG" smtClean="0"/>
              <a:t>7/12/2023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73E1F-A1BD-63E1-DA6B-2793D925C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9CF86-20C2-DAC7-4FA5-B7FDACA6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53DD-FDA8-4D9B-AD61-1DE725450F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036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59032-BE96-7A07-DF72-834E6CA6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A6632-4FCC-4D55-578F-7900FAE2D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CCBC0-4ACC-19D0-3C8C-13D056634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2F8E8-6B8E-0324-0728-A69A37D90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2125-38AA-46B8-A72D-2EC051186506}" type="datetimeFigureOut">
              <a:rPr lang="en-SG" smtClean="0"/>
              <a:t>7/12/2023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F0611-64A8-5F6F-A584-55BEFEE3F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EC38C-DA71-C970-D975-5195C10B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53DD-FDA8-4D9B-AD61-1DE725450F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809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671D-66CF-BF08-CEEC-B65BA66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16578A-C3A0-30D3-DAA5-1A6D08EE0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23D9C-0775-8419-70E6-09C2D794C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CECB1-7F60-9F99-7C02-1AD519352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2125-38AA-46B8-A72D-2EC051186506}" type="datetimeFigureOut">
              <a:rPr lang="en-SG" smtClean="0"/>
              <a:t>7/12/2023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442F-3FF7-A279-07C0-FAB06C69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9865F-F145-5045-EFF8-D6744D8B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53DD-FDA8-4D9B-AD61-1DE725450F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149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172715-E28F-4485-4625-C067E017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A0B3B-F41B-608D-2919-8F78C620E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60E8D-7C38-0B5A-D53E-A01C6506D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32125-38AA-46B8-A72D-2EC051186506}" type="datetimeFigureOut">
              <a:rPr lang="en-SG" smtClean="0"/>
              <a:t>7/12/2023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E7787-A3C3-D77E-7013-F49A0CE5D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6C2A6-114E-53F0-48BA-FD8B1C522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253DD-FDA8-4D9B-AD61-1DE725450F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008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56D196-BDA5-5FF9-B558-9256CA985D8A}"/>
              </a:ext>
            </a:extLst>
          </p:cNvPr>
          <p:cNvSpPr/>
          <p:nvPr/>
        </p:nvSpPr>
        <p:spPr>
          <a:xfrm>
            <a:off x="962526" y="635267"/>
            <a:ext cx="10453036" cy="57077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319B17-F790-0E57-E59C-13E47F67343F}"/>
              </a:ext>
            </a:extLst>
          </p:cNvPr>
          <p:cNvSpPr txBox="1"/>
          <p:nvPr/>
        </p:nvSpPr>
        <p:spPr>
          <a:xfrm>
            <a:off x="1193532" y="120317"/>
            <a:ext cx="363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Home page(Before logging in)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0A2FF4-F54F-AA90-B901-42307E82C351}"/>
              </a:ext>
            </a:extLst>
          </p:cNvPr>
          <p:cNvSpPr txBox="1"/>
          <p:nvPr/>
        </p:nvSpPr>
        <p:spPr>
          <a:xfrm>
            <a:off x="1087655" y="933651"/>
            <a:ext cx="27143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dirty="0"/>
              <a:t>77Library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DE83D7-4B14-06C3-48CC-CB50D3087503}"/>
              </a:ext>
            </a:extLst>
          </p:cNvPr>
          <p:cNvSpPr/>
          <p:nvPr/>
        </p:nvSpPr>
        <p:spPr>
          <a:xfrm>
            <a:off x="7280743" y="1061463"/>
            <a:ext cx="987358" cy="5138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SG" sz="1600" kern="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Login</a:t>
            </a:r>
            <a:endParaRPr lang="en-SG" sz="1100" kern="1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BD1CF-0159-D1F6-D0BF-92ADF8D68373}"/>
              </a:ext>
            </a:extLst>
          </p:cNvPr>
          <p:cNvSpPr/>
          <p:nvPr/>
        </p:nvSpPr>
        <p:spPr>
          <a:xfrm>
            <a:off x="8528149" y="1061463"/>
            <a:ext cx="933485" cy="5138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SG" sz="1600" kern="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Sign Up</a:t>
            </a:r>
            <a:endParaRPr lang="en-SG" sz="1100" kern="1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69DE5A-1490-57DD-6892-81FE0F9D7D30}"/>
              </a:ext>
            </a:extLst>
          </p:cNvPr>
          <p:cNvSpPr/>
          <p:nvPr/>
        </p:nvSpPr>
        <p:spPr>
          <a:xfrm>
            <a:off x="9721682" y="1061463"/>
            <a:ext cx="1058615" cy="5138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SG" sz="1600" kern="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Search</a:t>
            </a:r>
            <a:endParaRPr lang="en-SG" sz="1100" kern="1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0A28BF-4AEB-C9A5-864D-B47B0DDF3C18}"/>
              </a:ext>
            </a:extLst>
          </p:cNvPr>
          <p:cNvSpPr/>
          <p:nvPr/>
        </p:nvSpPr>
        <p:spPr>
          <a:xfrm>
            <a:off x="1193532" y="2136527"/>
            <a:ext cx="1549400" cy="673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SG" sz="1800" kern="10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Category</a:t>
            </a:r>
            <a:endParaRPr lang="en-SG" sz="1100" kern="10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67BB3E-4B4E-6858-93F6-39B0CC5ABE70}"/>
              </a:ext>
            </a:extLst>
          </p:cNvPr>
          <p:cNvCxnSpPr/>
          <p:nvPr/>
        </p:nvCxnSpPr>
        <p:spPr>
          <a:xfrm flipV="1">
            <a:off x="2869831" y="2460377"/>
            <a:ext cx="28575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3723BE3-8E4F-6E9C-88DC-74096B400EE9}"/>
              </a:ext>
            </a:extLst>
          </p:cNvPr>
          <p:cNvSpPr/>
          <p:nvPr/>
        </p:nvSpPr>
        <p:spPr>
          <a:xfrm>
            <a:off x="3557170" y="1749448"/>
            <a:ext cx="1549399" cy="14472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kern="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Comics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kern="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Sports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kern="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Medical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kern="100" dirty="0">
                <a:ea typeface="DengXian" panose="02010600030101010101" pitchFamily="2" charset="-122"/>
                <a:cs typeface="Times New Roman" panose="02020603050405020304" pitchFamily="18" charset="0"/>
              </a:rPr>
              <a:t>Fiction</a:t>
            </a:r>
            <a:endParaRPr lang="en-SG" kern="1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61DE62-0087-14C7-5B89-B6574F3610CC}"/>
              </a:ext>
            </a:extLst>
          </p:cNvPr>
          <p:cNvSpPr txBox="1"/>
          <p:nvPr/>
        </p:nvSpPr>
        <p:spPr>
          <a:xfrm>
            <a:off x="1620351" y="4995467"/>
            <a:ext cx="3070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B62C175-75AC-D8C5-7868-8F0C894149D6}"/>
              </a:ext>
            </a:extLst>
          </p:cNvPr>
          <p:cNvSpPr/>
          <p:nvPr/>
        </p:nvSpPr>
        <p:spPr>
          <a:xfrm>
            <a:off x="1193532" y="3342323"/>
            <a:ext cx="10035942" cy="6731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407589-B675-D6C2-53B6-A7F4FB331A48}"/>
              </a:ext>
            </a:extLst>
          </p:cNvPr>
          <p:cNvSpPr txBox="1"/>
          <p:nvPr/>
        </p:nvSpPr>
        <p:spPr>
          <a:xfrm>
            <a:off x="1344226" y="3531434"/>
            <a:ext cx="9002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Recently returned (Title, Author, Availability)</a:t>
            </a:r>
          </a:p>
          <a:p>
            <a:endParaRPr lang="en-SG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6AB2396-7374-BFF2-7038-AD59BC6A0302}"/>
              </a:ext>
            </a:extLst>
          </p:cNvPr>
          <p:cNvSpPr/>
          <p:nvPr/>
        </p:nvSpPr>
        <p:spPr>
          <a:xfrm>
            <a:off x="1193532" y="4128568"/>
            <a:ext cx="10035942" cy="64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1F0754-7655-8AE2-9DAD-2EDFA813EF38}"/>
              </a:ext>
            </a:extLst>
          </p:cNvPr>
          <p:cNvSpPr txBox="1"/>
          <p:nvPr/>
        </p:nvSpPr>
        <p:spPr>
          <a:xfrm>
            <a:off x="1344226" y="4290910"/>
            <a:ext cx="3070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Description of 77Library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87D9BF8-33E2-7BBA-66B4-5B546CEA6854}"/>
              </a:ext>
            </a:extLst>
          </p:cNvPr>
          <p:cNvSpPr/>
          <p:nvPr/>
        </p:nvSpPr>
        <p:spPr>
          <a:xfrm>
            <a:off x="1193532" y="4912642"/>
            <a:ext cx="10035942" cy="64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C5418C-3A8D-9794-C55B-E62E5C89B389}"/>
              </a:ext>
            </a:extLst>
          </p:cNvPr>
          <p:cNvSpPr txBox="1"/>
          <p:nvPr/>
        </p:nvSpPr>
        <p:spPr>
          <a:xfrm>
            <a:off x="1344226" y="5051141"/>
            <a:ext cx="3070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Terms of Use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6E939C-696E-4D7A-29F1-43FB72C108C6}"/>
              </a:ext>
            </a:extLst>
          </p:cNvPr>
          <p:cNvSpPr txBox="1"/>
          <p:nvPr/>
        </p:nvSpPr>
        <p:spPr>
          <a:xfrm>
            <a:off x="365942" y="635267"/>
            <a:ext cx="461665" cy="11141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SG" dirty="0"/>
              <a:t>HEADER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09FB1D-6EF0-E099-C890-40AF0AA8AB8C}"/>
              </a:ext>
            </a:extLst>
          </p:cNvPr>
          <p:cNvSpPr txBox="1"/>
          <p:nvPr/>
        </p:nvSpPr>
        <p:spPr>
          <a:xfrm>
            <a:off x="362972" y="1681492"/>
            <a:ext cx="461665" cy="38558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SG" dirty="0"/>
              <a:t>BODY</a:t>
            </a:r>
          </a:p>
        </p:txBody>
      </p:sp>
      <p:pic>
        <p:nvPicPr>
          <p:cNvPr id="26" name="Graphic 25" descr="Line arrow Straight">
            <a:extLst>
              <a:ext uri="{FF2B5EF4-FFF2-40B4-BE49-F238E27FC236}">
                <a16:creationId xmlns:a16="http://schemas.microsoft.com/office/drawing/2014/main" id="{FEAE2011-FD3C-5AC8-9B59-8EF59F1A9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4272" y="1245892"/>
            <a:ext cx="914400" cy="914400"/>
          </a:xfrm>
          <a:prstGeom prst="rect">
            <a:avLst/>
          </a:prstGeom>
        </p:spPr>
      </p:pic>
      <p:pic>
        <p:nvPicPr>
          <p:cNvPr id="27" name="Graphic 26" descr="Line arrow Straight">
            <a:extLst>
              <a:ext uri="{FF2B5EF4-FFF2-40B4-BE49-F238E27FC236}">
                <a16:creationId xmlns:a16="http://schemas.microsoft.com/office/drawing/2014/main" id="{6A50540B-7AF3-660B-01E6-A94A58D3B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2318" y="5154908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2EB9C06-692B-621A-712F-95DE746E967E}"/>
              </a:ext>
            </a:extLst>
          </p:cNvPr>
          <p:cNvSpPr txBox="1"/>
          <p:nvPr/>
        </p:nvSpPr>
        <p:spPr>
          <a:xfrm>
            <a:off x="258936" y="5688531"/>
            <a:ext cx="461665" cy="10684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SG" dirty="0"/>
              <a:t>FOOTER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912CFF-549E-A36A-9931-DEDC2723B686}"/>
              </a:ext>
            </a:extLst>
          </p:cNvPr>
          <p:cNvSpPr txBox="1"/>
          <p:nvPr/>
        </p:nvSpPr>
        <p:spPr>
          <a:xfrm>
            <a:off x="1424191" y="5924349"/>
            <a:ext cx="951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Privacy policy | About 77Library | Terms of Use | Contact Us | Donations</a:t>
            </a:r>
          </a:p>
        </p:txBody>
      </p:sp>
    </p:spTree>
    <p:extLst>
      <p:ext uri="{BB962C8B-B14F-4D97-AF65-F5344CB8AC3E}">
        <p14:creationId xmlns:p14="http://schemas.microsoft.com/office/powerpoint/2010/main" val="42201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56D196-BDA5-5FF9-B558-9256CA985D8A}"/>
              </a:ext>
            </a:extLst>
          </p:cNvPr>
          <p:cNvSpPr/>
          <p:nvPr/>
        </p:nvSpPr>
        <p:spPr>
          <a:xfrm>
            <a:off x="962526" y="635267"/>
            <a:ext cx="10453036" cy="57077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319B17-F790-0E57-E59C-13E47F67343F}"/>
              </a:ext>
            </a:extLst>
          </p:cNvPr>
          <p:cNvSpPr txBox="1"/>
          <p:nvPr/>
        </p:nvSpPr>
        <p:spPr>
          <a:xfrm>
            <a:off x="1193532" y="120317"/>
            <a:ext cx="363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User Management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1D3430-EF03-82A4-0800-2B47C6308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869033"/>
              </p:ext>
            </p:extLst>
          </p:nvPr>
        </p:nvGraphicFramePr>
        <p:xfrm>
          <a:off x="2125043" y="2375211"/>
          <a:ext cx="8507665" cy="31983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01533">
                  <a:extLst>
                    <a:ext uri="{9D8B030D-6E8A-4147-A177-3AD203B41FA5}">
                      <a16:colId xmlns:a16="http://schemas.microsoft.com/office/drawing/2014/main" val="2964240187"/>
                    </a:ext>
                  </a:extLst>
                </a:gridCol>
                <a:gridCol w="1701533">
                  <a:extLst>
                    <a:ext uri="{9D8B030D-6E8A-4147-A177-3AD203B41FA5}">
                      <a16:colId xmlns:a16="http://schemas.microsoft.com/office/drawing/2014/main" val="2239947888"/>
                    </a:ext>
                  </a:extLst>
                </a:gridCol>
                <a:gridCol w="1701533">
                  <a:extLst>
                    <a:ext uri="{9D8B030D-6E8A-4147-A177-3AD203B41FA5}">
                      <a16:colId xmlns:a16="http://schemas.microsoft.com/office/drawing/2014/main" val="3508536889"/>
                    </a:ext>
                  </a:extLst>
                </a:gridCol>
                <a:gridCol w="1423470">
                  <a:extLst>
                    <a:ext uri="{9D8B030D-6E8A-4147-A177-3AD203B41FA5}">
                      <a16:colId xmlns:a16="http://schemas.microsoft.com/office/drawing/2014/main" val="2061107613"/>
                    </a:ext>
                  </a:extLst>
                </a:gridCol>
                <a:gridCol w="1979596">
                  <a:extLst>
                    <a:ext uri="{9D8B030D-6E8A-4147-A177-3AD203B41FA5}">
                      <a16:colId xmlns:a16="http://schemas.microsoft.com/office/drawing/2014/main" val="2238239747"/>
                    </a:ext>
                  </a:extLst>
                </a:gridCol>
              </a:tblGrid>
              <a:tr h="639563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MemberID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ContactNum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Email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0533297"/>
                  </a:ext>
                </a:extLst>
              </a:tr>
              <a:tr h="639563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7701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Daniel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70 University Road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912345678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daniel@gmail.com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0643776"/>
                  </a:ext>
                </a:extLst>
              </a:tr>
              <a:tr h="639563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7702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Penny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88 Adam Road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92238228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penny@gmail.com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0166555"/>
                  </a:ext>
                </a:extLst>
              </a:tr>
              <a:tr h="639563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7703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Keith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14 Neil Road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93338888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keith@gmail.com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572229"/>
                  </a:ext>
                </a:extLst>
              </a:tr>
              <a:tr h="639563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7704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Emma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1 Everton Road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92299339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emma@gmail.com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3594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927D60F-AF10-E9ED-F4E4-38EAD6BB92CA}"/>
              </a:ext>
            </a:extLst>
          </p:cNvPr>
          <p:cNvSpPr/>
          <p:nvPr/>
        </p:nvSpPr>
        <p:spPr>
          <a:xfrm>
            <a:off x="4478955" y="1284974"/>
            <a:ext cx="3234089" cy="9336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3200" b="1" u="sng" dirty="0"/>
              <a:t>Members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A2F19529-9F04-5CFF-BDF4-972542D01ED5}"/>
              </a:ext>
            </a:extLst>
          </p:cNvPr>
          <p:cNvSpPr/>
          <p:nvPr/>
        </p:nvSpPr>
        <p:spPr>
          <a:xfrm>
            <a:off x="1559293" y="3217244"/>
            <a:ext cx="259882" cy="21175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30C675BF-2358-9D67-C785-E8753BB35122}"/>
              </a:ext>
            </a:extLst>
          </p:cNvPr>
          <p:cNvSpPr/>
          <p:nvPr/>
        </p:nvSpPr>
        <p:spPr>
          <a:xfrm>
            <a:off x="1559293" y="3868240"/>
            <a:ext cx="259882" cy="21175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EC50C24F-8B58-667F-F522-FEAB534BF9CE}"/>
              </a:ext>
            </a:extLst>
          </p:cNvPr>
          <p:cNvSpPr/>
          <p:nvPr/>
        </p:nvSpPr>
        <p:spPr>
          <a:xfrm>
            <a:off x="1559293" y="4519236"/>
            <a:ext cx="259882" cy="21175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1412CA98-D9ED-81D2-CA42-D9D72D0FCF49}"/>
              </a:ext>
            </a:extLst>
          </p:cNvPr>
          <p:cNvSpPr/>
          <p:nvPr/>
        </p:nvSpPr>
        <p:spPr>
          <a:xfrm>
            <a:off x="1559293" y="5176247"/>
            <a:ext cx="259882" cy="21175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FF33D8-F716-49E3-2908-7774730DEB79}"/>
              </a:ext>
            </a:extLst>
          </p:cNvPr>
          <p:cNvCxnSpPr/>
          <p:nvPr/>
        </p:nvCxnSpPr>
        <p:spPr>
          <a:xfrm>
            <a:off x="1732547" y="1973179"/>
            <a:ext cx="0" cy="108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23F7497-C370-3F62-EA8B-DFEF739E3FD7}"/>
              </a:ext>
            </a:extLst>
          </p:cNvPr>
          <p:cNvSpPr txBox="1"/>
          <p:nvPr/>
        </p:nvSpPr>
        <p:spPr>
          <a:xfrm>
            <a:off x="962527" y="1290469"/>
            <a:ext cx="237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Select members to edit/ delete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A034BA-C8CB-D9AD-796F-41C0B16D9532}"/>
              </a:ext>
            </a:extLst>
          </p:cNvPr>
          <p:cNvSpPr txBox="1"/>
          <p:nvPr/>
        </p:nvSpPr>
        <p:spPr>
          <a:xfrm>
            <a:off x="1193532" y="5804034"/>
            <a:ext cx="292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After selection of member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74248F-8AC0-84CD-E926-30BF437AFDAE}"/>
              </a:ext>
            </a:extLst>
          </p:cNvPr>
          <p:cNvCxnSpPr/>
          <p:nvPr/>
        </p:nvCxnSpPr>
        <p:spPr>
          <a:xfrm>
            <a:off x="4119613" y="5973716"/>
            <a:ext cx="779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BDCDD56-F3D5-5642-3F4A-159034D7AB59}"/>
              </a:ext>
            </a:extLst>
          </p:cNvPr>
          <p:cNvSpPr/>
          <p:nvPr/>
        </p:nvSpPr>
        <p:spPr>
          <a:xfrm>
            <a:off x="5226518" y="5804034"/>
            <a:ext cx="991402" cy="36932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EDIT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09CE24-F1F4-5639-294B-4A4ABC3712BA}"/>
              </a:ext>
            </a:extLst>
          </p:cNvPr>
          <p:cNvSpPr/>
          <p:nvPr/>
        </p:nvSpPr>
        <p:spPr>
          <a:xfrm>
            <a:off x="6353208" y="5803487"/>
            <a:ext cx="991402" cy="36932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294286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56D196-BDA5-5FF9-B558-9256CA985D8A}"/>
              </a:ext>
            </a:extLst>
          </p:cNvPr>
          <p:cNvSpPr/>
          <p:nvPr/>
        </p:nvSpPr>
        <p:spPr>
          <a:xfrm>
            <a:off x="962526" y="635267"/>
            <a:ext cx="10453036" cy="57077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319B17-F790-0E57-E59C-13E47F67343F}"/>
              </a:ext>
            </a:extLst>
          </p:cNvPr>
          <p:cNvSpPr txBox="1"/>
          <p:nvPr/>
        </p:nvSpPr>
        <p:spPr>
          <a:xfrm>
            <a:off x="1193532" y="120317"/>
            <a:ext cx="363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Reporting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D3F21C-FD7D-5C6D-630A-CB30051D9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937769"/>
              </p:ext>
            </p:extLst>
          </p:nvPr>
        </p:nvGraphicFramePr>
        <p:xfrm>
          <a:off x="1387108" y="1469276"/>
          <a:ext cx="8127999" cy="1280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202414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238180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48552048"/>
                    </a:ext>
                  </a:extLst>
                </a:gridCol>
              </a:tblGrid>
              <a:tr h="569585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Number of times borrowed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9307326"/>
                  </a:ext>
                </a:extLst>
              </a:tr>
              <a:tr h="569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X-Men: God Loves, Man Kills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Comics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36871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E9D25F5-2A7D-4454-B01D-016F1818C14F}"/>
              </a:ext>
            </a:extLst>
          </p:cNvPr>
          <p:cNvSpPr txBox="1"/>
          <p:nvPr/>
        </p:nvSpPr>
        <p:spPr>
          <a:xfrm>
            <a:off x="1387107" y="1062995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Book usage &amp; borrowing trends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8B538-7431-5F9F-D048-8138B2EF92A6}"/>
              </a:ext>
            </a:extLst>
          </p:cNvPr>
          <p:cNvSpPr txBox="1"/>
          <p:nvPr/>
        </p:nvSpPr>
        <p:spPr>
          <a:xfrm>
            <a:off x="1387107" y="3047765"/>
            <a:ext cx="317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User borrowing patterns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69FECEA-11BF-00E5-F294-9188B9E6F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696657"/>
              </p:ext>
            </p:extLst>
          </p:nvPr>
        </p:nvGraphicFramePr>
        <p:xfrm>
          <a:off x="1387107" y="3429000"/>
          <a:ext cx="8127999" cy="10825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851797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866255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87284282"/>
                    </a:ext>
                  </a:extLst>
                </a:gridCol>
              </a:tblGrid>
              <a:tr h="541267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MemberID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2173312"/>
                  </a:ext>
                </a:extLst>
              </a:tr>
              <a:tr h="541267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7701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Daniel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Fiction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43453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162BBAF-FD83-5892-E488-59E2B2A85766}"/>
              </a:ext>
            </a:extLst>
          </p:cNvPr>
          <p:cNvSpPr txBox="1"/>
          <p:nvPr/>
        </p:nvSpPr>
        <p:spPr>
          <a:xfrm>
            <a:off x="1387107" y="4663203"/>
            <a:ext cx="240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Overdue books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567852B-5212-AF76-20B3-C099B6F26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476471"/>
              </p:ext>
            </p:extLst>
          </p:nvPr>
        </p:nvGraphicFramePr>
        <p:xfrm>
          <a:off x="1388176" y="5056450"/>
          <a:ext cx="8128000" cy="11813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6565358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122056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429353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294808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47413093"/>
                    </a:ext>
                  </a:extLst>
                </a:gridCol>
              </a:tblGrid>
              <a:tr h="541267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MemberID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Borrowed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Due 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663355"/>
                  </a:ext>
                </a:extLst>
              </a:tr>
              <a:tr h="541267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7702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Penny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When Breath Becomes Air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27/11/2023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10/12/2023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340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19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56D196-BDA5-5FF9-B558-9256CA985D8A}"/>
              </a:ext>
            </a:extLst>
          </p:cNvPr>
          <p:cNvSpPr/>
          <p:nvPr/>
        </p:nvSpPr>
        <p:spPr>
          <a:xfrm>
            <a:off x="962526" y="635267"/>
            <a:ext cx="10453036" cy="57077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319B17-F790-0E57-E59C-13E47F67343F}"/>
              </a:ext>
            </a:extLst>
          </p:cNvPr>
          <p:cNvSpPr txBox="1"/>
          <p:nvPr/>
        </p:nvSpPr>
        <p:spPr>
          <a:xfrm>
            <a:off x="1193532" y="120317"/>
            <a:ext cx="363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Search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C0ADC6-D953-4699-CC54-B52F04B7D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229757"/>
              </p:ext>
            </p:extLst>
          </p:nvPr>
        </p:nvGraphicFramePr>
        <p:xfrm>
          <a:off x="1921042" y="3067927"/>
          <a:ext cx="8536003" cy="1633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429">
                  <a:extLst>
                    <a:ext uri="{9D8B030D-6E8A-4147-A177-3AD203B41FA5}">
                      <a16:colId xmlns:a16="http://schemas.microsoft.com/office/drawing/2014/main" val="4156987275"/>
                    </a:ext>
                  </a:extLst>
                </a:gridCol>
                <a:gridCol w="1219429">
                  <a:extLst>
                    <a:ext uri="{9D8B030D-6E8A-4147-A177-3AD203B41FA5}">
                      <a16:colId xmlns:a16="http://schemas.microsoft.com/office/drawing/2014/main" val="3475041144"/>
                    </a:ext>
                  </a:extLst>
                </a:gridCol>
                <a:gridCol w="1219429">
                  <a:extLst>
                    <a:ext uri="{9D8B030D-6E8A-4147-A177-3AD203B41FA5}">
                      <a16:colId xmlns:a16="http://schemas.microsoft.com/office/drawing/2014/main" val="2936468645"/>
                    </a:ext>
                  </a:extLst>
                </a:gridCol>
                <a:gridCol w="1219429">
                  <a:extLst>
                    <a:ext uri="{9D8B030D-6E8A-4147-A177-3AD203B41FA5}">
                      <a16:colId xmlns:a16="http://schemas.microsoft.com/office/drawing/2014/main" val="3770228950"/>
                    </a:ext>
                  </a:extLst>
                </a:gridCol>
                <a:gridCol w="1219429">
                  <a:extLst>
                    <a:ext uri="{9D8B030D-6E8A-4147-A177-3AD203B41FA5}">
                      <a16:colId xmlns:a16="http://schemas.microsoft.com/office/drawing/2014/main" val="2429407211"/>
                    </a:ext>
                  </a:extLst>
                </a:gridCol>
                <a:gridCol w="1219429">
                  <a:extLst>
                    <a:ext uri="{9D8B030D-6E8A-4147-A177-3AD203B41FA5}">
                      <a16:colId xmlns:a16="http://schemas.microsoft.com/office/drawing/2014/main" val="1410859180"/>
                    </a:ext>
                  </a:extLst>
                </a:gridCol>
                <a:gridCol w="1219429">
                  <a:extLst>
                    <a:ext uri="{9D8B030D-6E8A-4147-A177-3AD203B41FA5}">
                      <a16:colId xmlns:a16="http://schemas.microsoft.com/office/drawing/2014/main" val="2711416839"/>
                    </a:ext>
                  </a:extLst>
                </a:gridCol>
              </a:tblGrid>
              <a:tr h="534972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ISBN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AVAILABILITY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COPIES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110988"/>
                  </a:ext>
                </a:extLst>
              </a:tr>
              <a:tr h="99352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9788654552277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X-Men: God Loves, Man Kills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Chris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Comics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$37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9534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782E010-0699-8AA7-A7AD-50BC37A4B397}"/>
              </a:ext>
            </a:extLst>
          </p:cNvPr>
          <p:cNvSpPr txBox="1"/>
          <p:nvPr/>
        </p:nvSpPr>
        <p:spPr>
          <a:xfrm>
            <a:off x="3869356" y="1924394"/>
            <a:ext cx="231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Enter ISBN/Title: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71E089-95E5-CDE1-2A18-BD7B70AD58CB}"/>
              </a:ext>
            </a:extLst>
          </p:cNvPr>
          <p:cNvSpPr/>
          <p:nvPr/>
        </p:nvSpPr>
        <p:spPr>
          <a:xfrm>
            <a:off x="5698155" y="1899203"/>
            <a:ext cx="3157087" cy="4235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X-Men: God Loves, Man Kills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F39DB6-63F4-3666-0CCB-610CFA930738}"/>
              </a:ext>
            </a:extLst>
          </p:cNvPr>
          <p:cNvSpPr txBox="1"/>
          <p:nvPr/>
        </p:nvSpPr>
        <p:spPr>
          <a:xfrm>
            <a:off x="5014763" y="1029903"/>
            <a:ext cx="3330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86979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56D196-BDA5-5FF9-B558-9256CA985D8A}"/>
              </a:ext>
            </a:extLst>
          </p:cNvPr>
          <p:cNvSpPr/>
          <p:nvPr/>
        </p:nvSpPr>
        <p:spPr>
          <a:xfrm>
            <a:off x="962526" y="635267"/>
            <a:ext cx="10453036" cy="57077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319B17-F790-0E57-E59C-13E47F67343F}"/>
              </a:ext>
            </a:extLst>
          </p:cNvPr>
          <p:cNvSpPr txBox="1"/>
          <p:nvPr/>
        </p:nvSpPr>
        <p:spPr>
          <a:xfrm>
            <a:off x="1193532" y="120317"/>
            <a:ext cx="363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Login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412FCA0-58D2-CD6D-44F7-D1A230AE2B95}"/>
              </a:ext>
            </a:extLst>
          </p:cNvPr>
          <p:cNvSpPr/>
          <p:nvPr/>
        </p:nvSpPr>
        <p:spPr>
          <a:xfrm>
            <a:off x="1851259" y="1254855"/>
            <a:ext cx="6657474" cy="39078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4D01DB-7543-D4A0-D348-A6774EE18EDA}"/>
              </a:ext>
            </a:extLst>
          </p:cNvPr>
          <p:cNvSpPr txBox="1"/>
          <p:nvPr/>
        </p:nvSpPr>
        <p:spPr>
          <a:xfrm>
            <a:off x="2762449" y="2233060"/>
            <a:ext cx="128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Username: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7A2AE-81BF-B8D5-8F7D-E9836E49BF1F}"/>
              </a:ext>
            </a:extLst>
          </p:cNvPr>
          <p:cNvSpPr txBox="1"/>
          <p:nvPr/>
        </p:nvSpPr>
        <p:spPr>
          <a:xfrm>
            <a:off x="2762449" y="2839452"/>
            <a:ext cx="128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Password: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8D734C-E21A-D0FE-8AD1-183DB10AED00}"/>
              </a:ext>
            </a:extLst>
          </p:cNvPr>
          <p:cNvSpPr/>
          <p:nvPr/>
        </p:nvSpPr>
        <p:spPr>
          <a:xfrm>
            <a:off x="4052234" y="2233060"/>
            <a:ext cx="300308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Administrator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0005AC-D471-E351-8589-F05C00FB30A9}"/>
              </a:ext>
            </a:extLst>
          </p:cNvPr>
          <p:cNvSpPr/>
          <p:nvPr/>
        </p:nvSpPr>
        <p:spPr>
          <a:xfrm>
            <a:off x="4042608" y="2839452"/>
            <a:ext cx="300308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Administrator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0D6FFD-A289-32D4-5646-D7CA90B42259}"/>
              </a:ext>
            </a:extLst>
          </p:cNvPr>
          <p:cNvSpPr/>
          <p:nvPr/>
        </p:nvSpPr>
        <p:spPr>
          <a:xfrm>
            <a:off x="3540492" y="4160520"/>
            <a:ext cx="1434165" cy="844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Forgot Password?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1A0FE6-8078-FC78-074E-B4382F2C9C09}"/>
              </a:ext>
            </a:extLst>
          </p:cNvPr>
          <p:cNvSpPr/>
          <p:nvPr/>
        </p:nvSpPr>
        <p:spPr>
          <a:xfrm>
            <a:off x="5342022" y="4165294"/>
            <a:ext cx="1713296" cy="844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Click here to sign up!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BCBE403-E23F-9581-CC4F-041A713E31C1}"/>
              </a:ext>
            </a:extLst>
          </p:cNvPr>
          <p:cNvSpPr/>
          <p:nvPr/>
        </p:nvSpPr>
        <p:spPr>
          <a:xfrm>
            <a:off x="4257574" y="3376643"/>
            <a:ext cx="1434165" cy="45172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Submit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8AF5A0-E3C1-EE3B-BF10-8C3BD5041A6B}"/>
              </a:ext>
            </a:extLst>
          </p:cNvPr>
          <p:cNvSpPr/>
          <p:nvPr/>
        </p:nvSpPr>
        <p:spPr>
          <a:xfrm>
            <a:off x="3479534" y="1372841"/>
            <a:ext cx="3724976" cy="7369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3200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75274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56D196-BDA5-5FF9-B558-9256CA985D8A}"/>
              </a:ext>
            </a:extLst>
          </p:cNvPr>
          <p:cNvSpPr/>
          <p:nvPr/>
        </p:nvSpPr>
        <p:spPr>
          <a:xfrm>
            <a:off x="962526" y="635267"/>
            <a:ext cx="10453036" cy="57077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319B17-F790-0E57-E59C-13E47F67343F}"/>
              </a:ext>
            </a:extLst>
          </p:cNvPr>
          <p:cNvSpPr txBox="1"/>
          <p:nvPr/>
        </p:nvSpPr>
        <p:spPr>
          <a:xfrm>
            <a:off x="1193532" y="120317"/>
            <a:ext cx="404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Home page(After logging in) - members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0A2FF4-F54F-AA90-B901-42307E82C351}"/>
              </a:ext>
            </a:extLst>
          </p:cNvPr>
          <p:cNvSpPr txBox="1"/>
          <p:nvPr/>
        </p:nvSpPr>
        <p:spPr>
          <a:xfrm>
            <a:off x="1087655" y="933651"/>
            <a:ext cx="27143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dirty="0"/>
              <a:t>77Library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DE83D7-4B14-06C3-48CC-CB50D3087503}"/>
              </a:ext>
            </a:extLst>
          </p:cNvPr>
          <p:cNvSpPr/>
          <p:nvPr/>
        </p:nvSpPr>
        <p:spPr>
          <a:xfrm>
            <a:off x="9544583" y="1024393"/>
            <a:ext cx="987358" cy="5138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SG" sz="1600" kern="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Search</a:t>
            </a:r>
            <a:endParaRPr lang="en-SG" sz="1100" kern="1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0A28BF-4AEB-C9A5-864D-B47B0DDF3C18}"/>
              </a:ext>
            </a:extLst>
          </p:cNvPr>
          <p:cNvSpPr/>
          <p:nvPr/>
        </p:nvSpPr>
        <p:spPr>
          <a:xfrm>
            <a:off x="1193532" y="2136527"/>
            <a:ext cx="1549400" cy="673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SG" sz="1800" kern="10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Category</a:t>
            </a:r>
            <a:endParaRPr lang="en-SG" sz="1100" kern="10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67BB3E-4B4E-6858-93F6-39B0CC5ABE70}"/>
              </a:ext>
            </a:extLst>
          </p:cNvPr>
          <p:cNvCxnSpPr/>
          <p:nvPr/>
        </p:nvCxnSpPr>
        <p:spPr>
          <a:xfrm flipV="1">
            <a:off x="2869831" y="2460377"/>
            <a:ext cx="28575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3723BE3-8E4F-6E9C-88DC-74096B400EE9}"/>
              </a:ext>
            </a:extLst>
          </p:cNvPr>
          <p:cNvSpPr/>
          <p:nvPr/>
        </p:nvSpPr>
        <p:spPr>
          <a:xfrm>
            <a:off x="3557170" y="1749448"/>
            <a:ext cx="1549399" cy="14472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kern="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Comics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kern="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Sports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kern="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Medical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kern="100" dirty="0">
                <a:ea typeface="DengXian" panose="02010600030101010101" pitchFamily="2" charset="-122"/>
                <a:cs typeface="Times New Roman" panose="02020603050405020304" pitchFamily="18" charset="0"/>
              </a:rPr>
              <a:t>Fiction</a:t>
            </a:r>
            <a:endParaRPr lang="en-SG" kern="1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61DE62-0087-14C7-5B89-B6574F3610CC}"/>
              </a:ext>
            </a:extLst>
          </p:cNvPr>
          <p:cNvSpPr txBox="1"/>
          <p:nvPr/>
        </p:nvSpPr>
        <p:spPr>
          <a:xfrm>
            <a:off x="1620351" y="4995467"/>
            <a:ext cx="3070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B62C175-75AC-D8C5-7868-8F0C894149D6}"/>
              </a:ext>
            </a:extLst>
          </p:cNvPr>
          <p:cNvSpPr/>
          <p:nvPr/>
        </p:nvSpPr>
        <p:spPr>
          <a:xfrm>
            <a:off x="1193532" y="3342323"/>
            <a:ext cx="10035942" cy="6731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407589-B675-D6C2-53B6-A7F4FB331A48}"/>
              </a:ext>
            </a:extLst>
          </p:cNvPr>
          <p:cNvSpPr txBox="1"/>
          <p:nvPr/>
        </p:nvSpPr>
        <p:spPr>
          <a:xfrm>
            <a:off x="1344226" y="3531434"/>
            <a:ext cx="9002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Recently returned (Title, Author, Availability)</a:t>
            </a:r>
          </a:p>
          <a:p>
            <a:endParaRPr lang="en-SG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6AB2396-7374-BFF2-7038-AD59BC6A0302}"/>
              </a:ext>
            </a:extLst>
          </p:cNvPr>
          <p:cNvSpPr/>
          <p:nvPr/>
        </p:nvSpPr>
        <p:spPr>
          <a:xfrm>
            <a:off x="1193532" y="4128568"/>
            <a:ext cx="10035942" cy="64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1F0754-7655-8AE2-9DAD-2EDFA813EF38}"/>
              </a:ext>
            </a:extLst>
          </p:cNvPr>
          <p:cNvSpPr txBox="1"/>
          <p:nvPr/>
        </p:nvSpPr>
        <p:spPr>
          <a:xfrm>
            <a:off x="1344226" y="4290910"/>
            <a:ext cx="3070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Description of 77Library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87D9BF8-33E2-7BBA-66B4-5B546CEA6854}"/>
              </a:ext>
            </a:extLst>
          </p:cNvPr>
          <p:cNvSpPr/>
          <p:nvPr/>
        </p:nvSpPr>
        <p:spPr>
          <a:xfrm>
            <a:off x="1193532" y="4912642"/>
            <a:ext cx="10035942" cy="64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C5418C-3A8D-9794-C55B-E62E5C89B389}"/>
              </a:ext>
            </a:extLst>
          </p:cNvPr>
          <p:cNvSpPr txBox="1"/>
          <p:nvPr/>
        </p:nvSpPr>
        <p:spPr>
          <a:xfrm>
            <a:off x="1344226" y="5051141"/>
            <a:ext cx="3070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Terms of Use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6E939C-696E-4D7A-29F1-43FB72C108C6}"/>
              </a:ext>
            </a:extLst>
          </p:cNvPr>
          <p:cNvSpPr txBox="1"/>
          <p:nvPr/>
        </p:nvSpPr>
        <p:spPr>
          <a:xfrm>
            <a:off x="365942" y="635267"/>
            <a:ext cx="461665" cy="11141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SG" dirty="0"/>
              <a:t>HEADER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09FB1D-6EF0-E099-C890-40AF0AA8AB8C}"/>
              </a:ext>
            </a:extLst>
          </p:cNvPr>
          <p:cNvSpPr txBox="1"/>
          <p:nvPr/>
        </p:nvSpPr>
        <p:spPr>
          <a:xfrm>
            <a:off x="362972" y="1681492"/>
            <a:ext cx="461665" cy="38558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SG" dirty="0"/>
              <a:t>BODY</a:t>
            </a:r>
          </a:p>
        </p:txBody>
      </p:sp>
      <p:pic>
        <p:nvPicPr>
          <p:cNvPr id="26" name="Graphic 25" descr="Line arrow Straight">
            <a:extLst>
              <a:ext uri="{FF2B5EF4-FFF2-40B4-BE49-F238E27FC236}">
                <a16:creationId xmlns:a16="http://schemas.microsoft.com/office/drawing/2014/main" id="{FEAE2011-FD3C-5AC8-9B59-8EF59F1A9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4272" y="1245892"/>
            <a:ext cx="914400" cy="914400"/>
          </a:xfrm>
          <a:prstGeom prst="rect">
            <a:avLst/>
          </a:prstGeom>
        </p:spPr>
      </p:pic>
      <p:pic>
        <p:nvPicPr>
          <p:cNvPr id="27" name="Graphic 26" descr="Line arrow Straight">
            <a:extLst>
              <a:ext uri="{FF2B5EF4-FFF2-40B4-BE49-F238E27FC236}">
                <a16:creationId xmlns:a16="http://schemas.microsoft.com/office/drawing/2014/main" id="{6A50540B-7AF3-660B-01E6-A94A58D3B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2318" y="5154908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2EB9C06-692B-621A-712F-95DE746E967E}"/>
              </a:ext>
            </a:extLst>
          </p:cNvPr>
          <p:cNvSpPr txBox="1"/>
          <p:nvPr/>
        </p:nvSpPr>
        <p:spPr>
          <a:xfrm>
            <a:off x="258936" y="5688531"/>
            <a:ext cx="461665" cy="10684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SG" dirty="0"/>
              <a:t>FOOTER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912CFF-549E-A36A-9931-DEDC2723B686}"/>
              </a:ext>
            </a:extLst>
          </p:cNvPr>
          <p:cNvSpPr txBox="1"/>
          <p:nvPr/>
        </p:nvSpPr>
        <p:spPr>
          <a:xfrm>
            <a:off x="1424191" y="5924349"/>
            <a:ext cx="951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Privacy policy | About 77Library | Terms of Use | Contact Us | Donations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78F45F-1DEA-BEDB-3591-0246B3854FDB}"/>
              </a:ext>
            </a:extLst>
          </p:cNvPr>
          <p:cNvSpPr/>
          <p:nvPr/>
        </p:nvSpPr>
        <p:spPr>
          <a:xfrm>
            <a:off x="8982542" y="1720896"/>
            <a:ext cx="1549399" cy="5138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Due Date</a:t>
            </a:r>
          </a:p>
        </p:txBody>
      </p:sp>
    </p:spTree>
    <p:extLst>
      <p:ext uri="{BB962C8B-B14F-4D97-AF65-F5344CB8AC3E}">
        <p14:creationId xmlns:p14="http://schemas.microsoft.com/office/powerpoint/2010/main" val="3908689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56D196-BDA5-5FF9-B558-9256CA985D8A}"/>
              </a:ext>
            </a:extLst>
          </p:cNvPr>
          <p:cNvSpPr/>
          <p:nvPr/>
        </p:nvSpPr>
        <p:spPr>
          <a:xfrm>
            <a:off x="962526" y="635267"/>
            <a:ext cx="10453036" cy="57077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319B17-F790-0E57-E59C-13E47F67343F}"/>
              </a:ext>
            </a:extLst>
          </p:cNvPr>
          <p:cNvSpPr txBox="1"/>
          <p:nvPr/>
        </p:nvSpPr>
        <p:spPr>
          <a:xfrm>
            <a:off x="1193532" y="120317"/>
            <a:ext cx="404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Home page(After logging in) - librarian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0A2FF4-F54F-AA90-B901-42307E82C351}"/>
              </a:ext>
            </a:extLst>
          </p:cNvPr>
          <p:cNvSpPr txBox="1"/>
          <p:nvPr/>
        </p:nvSpPr>
        <p:spPr>
          <a:xfrm>
            <a:off x="1087655" y="933651"/>
            <a:ext cx="27143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dirty="0"/>
              <a:t>77Library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DE83D7-4B14-06C3-48CC-CB50D3087503}"/>
              </a:ext>
            </a:extLst>
          </p:cNvPr>
          <p:cNvSpPr/>
          <p:nvPr/>
        </p:nvSpPr>
        <p:spPr>
          <a:xfrm>
            <a:off x="9544583" y="1024393"/>
            <a:ext cx="987358" cy="5138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SG" sz="1600" kern="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Search</a:t>
            </a:r>
            <a:endParaRPr lang="en-SG" sz="1100" kern="1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0A28BF-4AEB-C9A5-864D-B47B0DDF3C18}"/>
              </a:ext>
            </a:extLst>
          </p:cNvPr>
          <p:cNvSpPr/>
          <p:nvPr/>
        </p:nvSpPr>
        <p:spPr>
          <a:xfrm>
            <a:off x="1193532" y="2136527"/>
            <a:ext cx="1549400" cy="673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SG" sz="1800" kern="10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Category</a:t>
            </a:r>
            <a:endParaRPr lang="en-SG" sz="1100" kern="10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67BB3E-4B4E-6858-93F6-39B0CC5ABE70}"/>
              </a:ext>
            </a:extLst>
          </p:cNvPr>
          <p:cNvCxnSpPr/>
          <p:nvPr/>
        </p:nvCxnSpPr>
        <p:spPr>
          <a:xfrm flipV="1">
            <a:off x="2869831" y="2460377"/>
            <a:ext cx="28575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3723BE3-8E4F-6E9C-88DC-74096B400EE9}"/>
              </a:ext>
            </a:extLst>
          </p:cNvPr>
          <p:cNvSpPr/>
          <p:nvPr/>
        </p:nvSpPr>
        <p:spPr>
          <a:xfrm>
            <a:off x="3557170" y="1749448"/>
            <a:ext cx="1549399" cy="14472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kern="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Comics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kern="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Sports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kern="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Medical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kern="100" dirty="0">
                <a:ea typeface="DengXian" panose="02010600030101010101" pitchFamily="2" charset="-122"/>
                <a:cs typeface="Times New Roman" panose="02020603050405020304" pitchFamily="18" charset="0"/>
              </a:rPr>
              <a:t>Fiction</a:t>
            </a:r>
            <a:endParaRPr lang="en-SG" kern="1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61DE62-0087-14C7-5B89-B6574F3610CC}"/>
              </a:ext>
            </a:extLst>
          </p:cNvPr>
          <p:cNvSpPr txBox="1"/>
          <p:nvPr/>
        </p:nvSpPr>
        <p:spPr>
          <a:xfrm>
            <a:off x="1620351" y="4995467"/>
            <a:ext cx="3070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B62C175-75AC-D8C5-7868-8F0C894149D6}"/>
              </a:ext>
            </a:extLst>
          </p:cNvPr>
          <p:cNvSpPr/>
          <p:nvPr/>
        </p:nvSpPr>
        <p:spPr>
          <a:xfrm>
            <a:off x="1193532" y="3342323"/>
            <a:ext cx="10035942" cy="6731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407589-B675-D6C2-53B6-A7F4FB331A48}"/>
              </a:ext>
            </a:extLst>
          </p:cNvPr>
          <p:cNvSpPr txBox="1"/>
          <p:nvPr/>
        </p:nvSpPr>
        <p:spPr>
          <a:xfrm>
            <a:off x="1344226" y="3531434"/>
            <a:ext cx="9002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Recently returned (Title, Author, Availability)</a:t>
            </a:r>
          </a:p>
          <a:p>
            <a:endParaRPr lang="en-SG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6AB2396-7374-BFF2-7038-AD59BC6A0302}"/>
              </a:ext>
            </a:extLst>
          </p:cNvPr>
          <p:cNvSpPr/>
          <p:nvPr/>
        </p:nvSpPr>
        <p:spPr>
          <a:xfrm>
            <a:off x="1193532" y="4128568"/>
            <a:ext cx="10035942" cy="64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1F0754-7655-8AE2-9DAD-2EDFA813EF38}"/>
              </a:ext>
            </a:extLst>
          </p:cNvPr>
          <p:cNvSpPr txBox="1"/>
          <p:nvPr/>
        </p:nvSpPr>
        <p:spPr>
          <a:xfrm>
            <a:off x="1344226" y="4290910"/>
            <a:ext cx="3070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Description of 77Library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87D9BF8-33E2-7BBA-66B4-5B546CEA6854}"/>
              </a:ext>
            </a:extLst>
          </p:cNvPr>
          <p:cNvSpPr/>
          <p:nvPr/>
        </p:nvSpPr>
        <p:spPr>
          <a:xfrm>
            <a:off x="1193532" y="4912642"/>
            <a:ext cx="10035942" cy="64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C5418C-3A8D-9794-C55B-E62E5C89B389}"/>
              </a:ext>
            </a:extLst>
          </p:cNvPr>
          <p:cNvSpPr txBox="1"/>
          <p:nvPr/>
        </p:nvSpPr>
        <p:spPr>
          <a:xfrm>
            <a:off x="1344226" y="5051141"/>
            <a:ext cx="3070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Terms of Use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6E939C-696E-4D7A-29F1-43FB72C108C6}"/>
              </a:ext>
            </a:extLst>
          </p:cNvPr>
          <p:cNvSpPr txBox="1"/>
          <p:nvPr/>
        </p:nvSpPr>
        <p:spPr>
          <a:xfrm>
            <a:off x="365942" y="635267"/>
            <a:ext cx="461665" cy="11141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SG" dirty="0"/>
              <a:t>HEADER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09FB1D-6EF0-E099-C890-40AF0AA8AB8C}"/>
              </a:ext>
            </a:extLst>
          </p:cNvPr>
          <p:cNvSpPr txBox="1"/>
          <p:nvPr/>
        </p:nvSpPr>
        <p:spPr>
          <a:xfrm>
            <a:off x="362972" y="1681492"/>
            <a:ext cx="461665" cy="38558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SG" dirty="0"/>
              <a:t>BODY</a:t>
            </a:r>
          </a:p>
        </p:txBody>
      </p:sp>
      <p:pic>
        <p:nvPicPr>
          <p:cNvPr id="26" name="Graphic 25" descr="Line arrow Straight">
            <a:extLst>
              <a:ext uri="{FF2B5EF4-FFF2-40B4-BE49-F238E27FC236}">
                <a16:creationId xmlns:a16="http://schemas.microsoft.com/office/drawing/2014/main" id="{FEAE2011-FD3C-5AC8-9B59-8EF59F1A9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4272" y="1245892"/>
            <a:ext cx="914400" cy="914400"/>
          </a:xfrm>
          <a:prstGeom prst="rect">
            <a:avLst/>
          </a:prstGeom>
        </p:spPr>
      </p:pic>
      <p:pic>
        <p:nvPicPr>
          <p:cNvPr id="27" name="Graphic 26" descr="Line arrow Straight">
            <a:extLst>
              <a:ext uri="{FF2B5EF4-FFF2-40B4-BE49-F238E27FC236}">
                <a16:creationId xmlns:a16="http://schemas.microsoft.com/office/drawing/2014/main" id="{6A50540B-7AF3-660B-01E6-A94A58D3B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2318" y="5154908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2EB9C06-692B-621A-712F-95DE746E967E}"/>
              </a:ext>
            </a:extLst>
          </p:cNvPr>
          <p:cNvSpPr txBox="1"/>
          <p:nvPr/>
        </p:nvSpPr>
        <p:spPr>
          <a:xfrm>
            <a:off x="258936" y="5688531"/>
            <a:ext cx="461665" cy="10684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SG" dirty="0"/>
              <a:t>FOOTER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912CFF-549E-A36A-9931-DEDC2723B686}"/>
              </a:ext>
            </a:extLst>
          </p:cNvPr>
          <p:cNvSpPr txBox="1"/>
          <p:nvPr/>
        </p:nvSpPr>
        <p:spPr>
          <a:xfrm>
            <a:off x="1424191" y="5924349"/>
            <a:ext cx="951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Privacy policy | About 77Library | Terms of Use | Contact Us | Donations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599ED0-B3AB-EE7F-7C7B-5A13BD3D5888}"/>
              </a:ext>
            </a:extLst>
          </p:cNvPr>
          <p:cNvSpPr/>
          <p:nvPr/>
        </p:nvSpPr>
        <p:spPr>
          <a:xfrm>
            <a:off x="8390023" y="1024392"/>
            <a:ext cx="987358" cy="5138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SG" sz="1600" kern="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Return</a:t>
            </a:r>
            <a:endParaRPr lang="en-SG" sz="1100" kern="1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8BD6C5-B34C-F175-15FE-9C539EA09DF1}"/>
              </a:ext>
            </a:extLst>
          </p:cNvPr>
          <p:cNvSpPr/>
          <p:nvPr/>
        </p:nvSpPr>
        <p:spPr>
          <a:xfrm>
            <a:off x="7235463" y="1038250"/>
            <a:ext cx="987358" cy="5138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SG" sz="1600" kern="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Issue</a:t>
            </a:r>
            <a:endParaRPr lang="en-SG" sz="1100" kern="1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87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56D196-BDA5-5FF9-B558-9256CA985D8A}"/>
              </a:ext>
            </a:extLst>
          </p:cNvPr>
          <p:cNvSpPr/>
          <p:nvPr/>
        </p:nvSpPr>
        <p:spPr>
          <a:xfrm>
            <a:off x="962526" y="635267"/>
            <a:ext cx="10453036" cy="57077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319B17-F790-0E57-E59C-13E47F67343F}"/>
              </a:ext>
            </a:extLst>
          </p:cNvPr>
          <p:cNvSpPr txBox="1"/>
          <p:nvPr/>
        </p:nvSpPr>
        <p:spPr>
          <a:xfrm>
            <a:off x="1193532" y="120317"/>
            <a:ext cx="363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Issue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2E010-0699-8AA7-A7AD-50BC37A4B397}"/>
              </a:ext>
            </a:extLst>
          </p:cNvPr>
          <p:cNvSpPr txBox="1"/>
          <p:nvPr/>
        </p:nvSpPr>
        <p:spPr>
          <a:xfrm>
            <a:off x="3869356" y="1924394"/>
            <a:ext cx="231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Enter ISBN: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71E089-95E5-CDE1-2A18-BD7B70AD58CB}"/>
              </a:ext>
            </a:extLst>
          </p:cNvPr>
          <p:cNvSpPr/>
          <p:nvPr/>
        </p:nvSpPr>
        <p:spPr>
          <a:xfrm>
            <a:off x="5698155" y="1899203"/>
            <a:ext cx="3157087" cy="4235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9788654552277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F39DB6-63F4-3666-0CCB-610CFA930738}"/>
              </a:ext>
            </a:extLst>
          </p:cNvPr>
          <p:cNvSpPr txBox="1"/>
          <p:nvPr/>
        </p:nvSpPr>
        <p:spPr>
          <a:xfrm>
            <a:off x="5611526" y="1073681"/>
            <a:ext cx="3330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Issue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AF8B56-034E-2964-4317-EB208F9901F6}"/>
              </a:ext>
            </a:extLst>
          </p:cNvPr>
          <p:cNvSpPr txBox="1"/>
          <p:nvPr/>
        </p:nvSpPr>
        <p:spPr>
          <a:xfrm>
            <a:off x="3869356" y="2534473"/>
            <a:ext cx="231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Enter Title: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28858B-8E0A-1E9C-81D7-36D29F49C5D8}"/>
              </a:ext>
            </a:extLst>
          </p:cNvPr>
          <p:cNvSpPr/>
          <p:nvPr/>
        </p:nvSpPr>
        <p:spPr>
          <a:xfrm>
            <a:off x="5698155" y="2507383"/>
            <a:ext cx="3157087" cy="4235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X-Men: God Loves, Man Kills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ED0318-A4DA-8EB8-1B66-194D65B69EA5}"/>
              </a:ext>
            </a:extLst>
          </p:cNvPr>
          <p:cNvSpPr txBox="1"/>
          <p:nvPr/>
        </p:nvSpPr>
        <p:spPr>
          <a:xfrm>
            <a:off x="3869356" y="3139627"/>
            <a:ext cx="231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Enter Author: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33B778-D0B2-173A-2F4A-A9FA8A381C81}"/>
              </a:ext>
            </a:extLst>
          </p:cNvPr>
          <p:cNvSpPr/>
          <p:nvPr/>
        </p:nvSpPr>
        <p:spPr>
          <a:xfrm>
            <a:off x="5698155" y="3112537"/>
            <a:ext cx="3157087" cy="4235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Chris</a:t>
            </a:r>
            <a:endParaRPr lang="en-S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62A3EC-631F-641F-638B-436B21987F39}"/>
              </a:ext>
            </a:extLst>
          </p:cNvPr>
          <p:cNvSpPr txBox="1"/>
          <p:nvPr/>
        </p:nvSpPr>
        <p:spPr>
          <a:xfrm>
            <a:off x="3869356" y="3771870"/>
            <a:ext cx="231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Enter MemberID: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B2609-EA37-758C-96FD-996498D19D80}"/>
              </a:ext>
            </a:extLst>
          </p:cNvPr>
          <p:cNvSpPr/>
          <p:nvPr/>
        </p:nvSpPr>
        <p:spPr>
          <a:xfrm>
            <a:off x="5698154" y="3718035"/>
            <a:ext cx="3157087" cy="4235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G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AB0B44-A1F9-DE18-5741-B58C651AB51A}"/>
              </a:ext>
            </a:extLst>
          </p:cNvPr>
          <p:cNvSpPr/>
          <p:nvPr/>
        </p:nvSpPr>
        <p:spPr>
          <a:xfrm>
            <a:off x="5255393" y="5144704"/>
            <a:ext cx="2319688" cy="68339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Issue</a:t>
            </a:r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46DB91-AACA-665B-F17D-AE459A3F7564}"/>
              </a:ext>
            </a:extLst>
          </p:cNvPr>
          <p:cNvSpPr txBox="1"/>
          <p:nvPr/>
        </p:nvSpPr>
        <p:spPr>
          <a:xfrm>
            <a:off x="3869356" y="4323533"/>
            <a:ext cx="231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Enter Date: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779F51-3D6A-508C-FD06-FB71DA64E033}"/>
              </a:ext>
            </a:extLst>
          </p:cNvPr>
          <p:cNvSpPr/>
          <p:nvPr/>
        </p:nvSpPr>
        <p:spPr>
          <a:xfrm>
            <a:off x="5698154" y="4350622"/>
            <a:ext cx="3157087" cy="4235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24/11/2023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2805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56D196-BDA5-5FF9-B558-9256CA985D8A}"/>
              </a:ext>
            </a:extLst>
          </p:cNvPr>
          <p:cNvSpPr/>
          <p:nvPr/>
        </p:nvSpPr>
        <p:spPr>
          <a:xfrm>
            <a:off x="962526" y="635267"/>
            <a:ext cx="10453036" cy="57077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319B17-F790-0E57-E59C-13E47F67343F}"/>
              </a:ext>
            </a:extLst>
          </p:cNvPr>
          <p:cNvSpPr txBox="1"/>
          <p:nvPr/>
        </p:nvSpPr>
        <p:spPr>
          <a:xfrm>
            <a:off x="1193532" y="120317"/>
            <a:ext cx="363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Return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2E010-0699-8AA7-A7AD-50BC37A4B397}"/>
              </a:ext>
            </a:extLst>
          </p:cNvPr>
          <p:cNvSpPr txBox="1"/>
          <p:nvPr/>
        </p:nvSpPr>
        <p:spPr>
          <a:xfrm>
            <a:off x="3869356" y="1924394"/>
            <a:ext cx="231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Enter ISBN: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71E089-95E5-CDE1-2A18-BD7B70AD58CB}"/>
              </a:ext>
            </a:extLst>
          </p:cNvPr>
          <p:cNvSpPr/>
          <p:nvPr/>
        </p:nvSpPr>
        <p:spPr>
          <a:xfrm>
            <a:off x="5698155" y="1899203"/>
            <a:ext cx="3157087" cy="4235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9788654552277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F39DB6-63F4-3666-0CCB-610CFA930738}"/>
              </a:ext>
            </a:extLst>
          </p:cNvPr>
          <p:cNvSpPr txBox="1"/>
          <p:nvPr/>
        </p:nvSpPr>
        <p:spPr>
          <a:xfrm>
            <a:off x="5524900" y="1040713"/>
            <a:ext cx="3330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Return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AF8B56-034E-2964-4317-EB208F9901F6}"/>
              </a:ext>
            </a:extLst>
          </p:cNvPr>
          <p:cNvSpPr txBox="1"/>
          <p:nvPr/>
        </p:nvSpPr>
        <p:spPr>
          <a:xfrm>
            <a:off x="3869356" y="2534473"/>
            <a:ext cx="231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Enter MemberID: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28858B-8E0A-1E9C-81D7-36D29F49C5D8}"/>
              </a:ext>
            </a:extLst>
          </p:cNvPr>
          <p:cNvSpPr/>
          <p:nvPr/>
        </p:nvSpPr>
        <p:spPr>
          <a:xfrm>
            <a:off x="5698155" y="2507383"/>
            <a:ext cx="3157087" cy="4235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AB0B44-A1F9-DE18-5741-B58C651AB51A}"/>
              </a:ext>
            </a:extLst>
          </p:cNvPr>
          <p:cNvSpPr/>
          <p:nvPr/>
        </p:nvSpPr>
        <p:spPr>
          <a:xfrm>
            <a:off x="5255393" y="3967122"/>
            <a:ext cx="2319688" cy="68339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49577C-9F0E-0FD5-A1C0-2A051FBD2722}"/>
              </a:ext>
            </a:extLst>
          </p:cNvPr>
          <p:cNvSpPr txBox="1"/>
          <p:nvPr/>
        </p:nvSpPr>
        <p:spPr>
          <a:xfrm>
            <a:off x="3869356" y="3109446"/>
            <a:ext cx="231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Enter Date: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484134-230D-6B3A-7F2C-AEAD114B1436}"/>
              </a:ext>
            </a:extLst>
          </p:cNvPr>
          <p:cNvSpPr/>
          <p:nvPr/>
        </p:nvSpPr>
        <p:spPr>
          <a:xfrm>
            <a:off x="5698155" y="3111781"/>
            <a:ext cx="3157087" cy="4235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06/12/2023</a:t>
            </a:r>
          </a:p>
        </p:txBody>
      </p:sp>
    </p:spTree>
    <p:extLst>
      <p:ext uri="{BB962C8B-B14F-4D97-AF65-F5344CB8AC3E}">
        <p14:creationId xmlns:p14="http://schemas.microsoft.com/office/powerpoint/2010/main" val="558310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56D196-BDA5-5FF9-B558-9256CA985D8A}"/>
              </a:ext>
            </a:extLst>
          </p:cNvPr>
          <p:cNvSpPr/>
          <p:nvPr/>
        </p:nvSpPr>
        <p:spPr>
          <a:xfrm>
            <a:off x="962526" y="635267"/>
            <a:ext cx="10453036" cy="57077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319B17-F790-0E57-E59C-13E47F67343F}"/>
              </a:ext>
            </a:extLst>
          </p:cNvPr>
          <p:cNvSpPr txBox="1"/>
          <p:nvPr/>
        </p:nvSpPr>
        <p:spPr>
          <a:xfrm>
            <a:off x="1193532" y="120317"/>
            <a:ext cx="363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Books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162496-5E41-68BF-7BC0-4D5B39758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525172"/>
              </p:ext>
            </p:extLst>
          </p:nvPr>
        </p:nvGraphicFramePr>
        <p:xfrm>
          <a:off x="1078032" y="1807320"/>
          <a:ext cx="10151442" cy="40886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0206">
                  <a:extLst>
                    <a:ext uri="{9D8B030D-6E8A-4147-A177-3AD203B41FA5}">
                      <a16:colId xmlns:a16="http://schemas.microsoft.com/office/drawing/2014/main" val="4156987275"/>
                    </a:ext>
                  </a:extLst>
                </a:gridCol>
                <a:gridCol w="1450206">
                  <a:extLst>
                    <a:ext uri="{9D8B030D-6E8A-4147-A177-3AD203B41FA5}">
                      <a16:colId xmlns:a16="http://schemas.microsoft.com/office/drawing/2014/main" val="3475041144"/>
                    </a:ext>
                  </a:extLst>
                </a:gridCol>
                <a:gridCol w="1450206">
                  <a:extLst>
                    <a:ext uri="{9D8B030D-6E8A-4147-A177-3AD203B41FA5}">
                      <a16:colId xmlns:a16="http://schemas.microsoft.com/office/drawing/2014/main" val="2936468645"/>
                    </a:ext>
                  </a:extLst>
                </a:gridCol>
                <a:gridCol w="1450206">
                  <a:extLst>
                    <a:ext uri="{9D8B030D-6E8A-4147-A177-3AD203B41FA5}">
                      <a16:colId xmlns:a16="http://schemas.microsoft.com/office/drawing/2014/main" val="3770228950"/>
                    </a:ext>
                  </a:extLst>
                </a:gridCol>
                <a:gridCol w="1450206">
                  <a:extLst>
                    <a:ext uri="{9D8B030D-6E8A-4147-A177-3AD203B41FA5}">
                      <a16:colId xmlns:a16="http://schemas.microsoft.com/office/drawing/2014/main" val="2429407211"/>
                    </a:ext>
                  </a:extLst>
                </a:gridCol>
                <a:gridCol w="1450206">
                  <a:extLst>
                    <a:ext uri="{9D8B030D-6E8A-4147-A177-3AD203B41FA5}">
                      <a16:colId xmlns:a16="http://schemas.microsoft.com/office/drawing/2014/main" val="1410859180"/>
                    </a:ext>
                  </a:extLst>
                </a:gridCol>
                <a:gridCol w="1450206">
                  <a:extLst>
                    <a:ext uri="{9D8B030D-6E8A-4147-A177-3AD203B41FA5}">
                      <a16:colId xmlns:a16="http://schemas.microsoft.com/office/drawing/2014/main" val="2711416839"/>
                    </a:ext>
                  </a:extLst>
                </a:gridCol>
              </a:tblGrid>
              <a:tr h="793567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ISBN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AVAILABILITY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COPIES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110988"/>
                  </a:ext>
                </a:extLst>
              </a:tr>
              <a:tr h="793567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9788654552277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X-Men: God Loves, Man Kills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Chris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Comics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$37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953436"/>
                  </a:ext>
                </a:extLst>
              </a:tr>
              <a:tr h="793567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9094996245442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When Breath Becomes Air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Paul Kalanithi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Medical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$57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062015"/>
                  </a:ext>
                </a:extLst>
              </a:tr>
              <a:tr h="793567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8653491200700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The Great Gatsby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F. Scott Fitzgerald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Fiction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$27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5891"/>
                  </a:ext>
                </a:extLst>
              </a:tr>
              <a:tr h="793567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6901142585540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V for Vendetta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Alan Moore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Comics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$77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8303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3203A7C-5C95-FC55-F917-E8638BDB299D}"/>
              </a:ext>
            </a:extLst>
          </p:cNvPr>
          <p:cNvSpPr txBox="1"/>
          <p:nvPr/>
        </p:nvSpPr>
        <p:spPr>
          <a:xfrm>
            <a:off x="1078032" y="1004598"/>
            <a:ext cx="6564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b="1" u="sng" dirty="0"/>
              <a:t>Books</a:t>
            </a:r>
          </a:p>
        </p:txBody>
      </p:sp>
    </p:spTree>
    <p:extLst>
      <p:ext uri="{BB962C8B-B14F-4D97-AF65-F5344CB8AC3E}">
        <p14:creationId xmlns:p14="http://schemas.microsoft.com/office/powerpoint/2010/main" val="2791756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56D196-BDA5-5FF9-B558-9256CA985D8A}"/>
              </a:ext>
            </a:extLst>
          </p:cNvPr>
          <p:cNvSpPr/>
          <p:nvPr/>
        </p:nvSpPr>
        <p:spPr>
          <a:xfrm>
            <a:off x="962526" y="635267"/>
            <a:ext cx="10453036" cy="57077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319B17-F790-0E57-E59C-13E47F67343F}"/>
              </a:ext>
            </a:extLst>
          </p:cNvPr>
          <p:cNvSpPr txBox="1"/>
          <p:nvPr/>
        </p:nvSpPr>
        <p:spPr>
          <a:xfrm>
            <a:off x="1193532" y="120317"/>
            <a:ext cx="363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Book Management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4842E4-0196-DD7B-BE0D-43E464B0D47F}"/>
              </a:ext>
            </a:extLst>
          </p:cNvPr>
          <p:cNvSpPr/>
          <p:nvPr/>
        </p:nvSpPr>
        <p:spPr>
          <a:xfrm>
            <a:off x="3088105" y="904775"/>
            <a:ext cx="2608447" cy="141491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ADD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98735A-CC02-8ADA-B50A-34836AB978E3}"/>
              </a:ext>
            </a:extLst>
          </p:cNvPr>
          <p:cNvSpPr/>
          <p:nvPr/>
        </p:nvSpPr>
        <p:spPr>
          <a:xfrm>
            <a:off x="6668704" y="904775"/>
            <a:ext cx="2608447" cy="141491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Delete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2688E9-32F1-0377-1349-F1CBFEBB4555}"/>
              </a:ext>
            </a:extLst>
          </p:cNvPr>
          <p:cNvSpPr/>
          <p:nvPr/>
        </p:nvSpPr>
        <p:spPr>
          <a:xfrm>
            <a:off x="3088105" y="3335153"/>
            <a:ext cx="2608447" cy="20646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ISBN:</a:t>
            </a:r>
          </a:p>
          <a:p>
            <a:pPr algn="ctr"/>
            <a:r>
              <a:rPr lang="en-SG" dirty="0"/>
              <a:t>Title:</a:t>
            </a:r>
          </a:p>
          <a:p>
            <a:pPr algn="ctr"/>
            <a:r>
              <a:rPr lang="en-SG" dirty="0"/>
              <a:t>Author:</a:t>
            </a:r>
          </a:p>
          <a:p>
            <a:pPr algn="ctr"/>
            <a:r>
              <a:rPr lang="en-SG" dirty="0"/>
              <a:t>Price:</a:t>
            </a:r>
          </a:p>
          <a:p>
            <a:pPr algn="ctr"/>
            <a:r>
              <a:rPr lang="en-SG" dirty="0"/>
              <a:t>Copies: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71827C-6AD1-0EAA-51DF-15606A293FBD}"/>
              </a:ext>
            </a:extLst>
          </p:cNvPr>
          <p:cNvSpPr/>
          <p:nvPr/>
        </p:nvSpPr>
        <p:spPr>
          <a:xfrm>
            <a:off x="6601327" y="3335153"/>
            <a:ext cx="3716956" cy="20646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Enter ISBN of book to be deleted:</a:t>
            </a:r>
          </a:p>
          <a:p>
            <a:pPr algn="ctr"/>
            <a:r>
              <a:rPr lang="en-SG" dirty="0"/>
              <a:t>Confirm delete? (Yes/No):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93B2BB-07FB-F057-58F5-6388F17BAB3D}"/>
              </a:ext>
            </a:extLst>
          </p:cNvPr>
          <p:cNvCxnSpPr>
            <a:stCxn id="2" idx="2"/>
            <a:endCxn id="6" idx="0"/>
          </p:cNvCxnSpPr>
          <p:nvPr/>
        </p:nvCxnSpPr>
        <p:spPr>
          <a:xfrm>
            <a:off x="4392329" y="2319688"/>
            <a:ext cx="0" cy="1015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634AFF-968E-8C15-DA47-EE222E8FF9FD}"/>
              </a:ext>
            </a:extLst>
          </p:cNvPr>
          <p:cNvCxnSpPr>
            <a:stCxn id="5" idx="2"/>
          </p:cNvCxnSpPr>
          <p:nvPr/>
        </p:nvCxnSpPr>
        <p:spPr>
          <a:xfrm>
            <a:off x="7972928" y="2319688"/>
            <a:ext cx="6415" cy="1015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875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446</Words>
  <Application>Microsoft Office PowerPoint</Application>
  <PresentationFormat>Widescreen</PresentationFormat>
  <Paragraphs>203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sky chua</dc:creator>
  <cp:lastModifiedBy>sky chua</cp:lastModifiedBy>
  <cp:revision>21</cp:revision>
  <dcterms:created xsi:type="dcterms:W3CDTF">2023-12-03T08:57:17Z</dcterms:created>
  <dcterms:modified xsi:type="dcterms:W3CDTF">2023-12-07T08:48:30Z</dcterms:modified>
</cp:coreProperties>
</file>