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6" d="100"/>
          <a:sy n="66"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10/30/2023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10/30/2023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10/30/2023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10/30/2023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10/30/2023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10/30/2023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eweek.com/networking/nasa-s-curiosity-mars-rover-features-java-based-simulator-commercial-software-suppor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19148" y="1797777"/>
            <a:ext cx="6253317" cy="2614242"/>
          </a:xfrm>
        </p:spPr>
        <p:txBody>
          <a:bodyPr>
            <a:normAutofit/>
          </a:bodyPr>
          <a:lstStyle/>
          <a:p>
            <a:pPr algn="ctr"/>
            <a:r>
              <a:rPr lang="en-US" sz="8000" dirty="0"/>
              <a:t>NASA &amp; Java - Mars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chor="ctr">
            <a:normAutofit/>
          </a:bodyPr>
          <a:lstStyle/>
          <a:p>
            <a:pPr algn="ctr"/>
            <a:r>
              <a:rPr lang="en-US" sz="3200" dirty="0">
                <a:solidFill>
                  <a:srgbClr val="FFFFFF"/>
                </a:solidFill>
              </a:rPr>
              <a:t>Introduction</a:t>
            </a:r>
          </a:p>
        </p:txBody>
      </p:sp>
      <p:sp>
        <p:nvSpPr>
          <p:cNvPr id="5" name="Rectangle 2">
            <a:extLst>
              <a:ext uri="{FF2B5EF4-FFF2-40B4-BE49-F238E27FC236}">
                <a16:creationId xmlns:a16="http://schemas.microsoft.com/office/drawing/2014/main" id="{9E5F5F7D-9D45-AB59-BECA-63EEAF7F5D0C}"/>
              </a:ext>
            </a:extLst>
          </p:cNvPr>
          <p:cNvSpPr>
            <a:spLocks noGrp="1" noChangeArrowheads="1"/>
          </p:cNvSpPr>
          <p:nvPr>
            <p:ph type="ctrTitle"/>
          </p:nvPr>
        </p:nvSpPr>
        <p:spPr bwMode="auto">
          <a:xfrm>
            <a:off x="154004" y="2058889"/>
            <a:ext cx="10810112"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NASA's Mars missions involve cutting-edge technology, and they often use programming languages like Java for various purposes. Java is known for its platform independence, which means that code written in Java can run on different systems without modification.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chor="ctr">
            <a:normAutofit/>
          </a:bodyPr>
          <a:lstStyle/>
          <a:p>
            <a:pPr algn="ctr"/>
            <a:r>
              <a:rPr lang="en-US" sz="3200" dirty="0">
                <a:solidFill>
                  <a:srgbClr val="FFFFFF"/>
                </a:solidFill>
              </a:rPr>
              <a:t>Uses of java</a:t>
            </a:r>
          </a:p>
        </p:txBody>
      </p:sp>
      <p:sp>
        <p:nvSpPr>
          <p:cNvPr id="5" name="Rectangle 2">
            <a:extLst>
              <a:ext uri="{FF2B5EF4-FFF2-40B4-BE49-F238E27FC236}">
                <a16:creationId xmlns:a16="http://schemas.microsoft.com/office/drawing/2014/main" id="{9E5F5F7D-9D45-AB59-BECA-63EEAF7F5D0C}"/>
              </a:ext>
            </a:extLst>
          </p:cNvPr>
          <p:cNvSpPr>
            <a:spLocks noGrp="1" noChangeArrowheads="1"/>
          </p:cNvSpPr>
          <p:nvPr>
            <p:ph type="ctrTitle"/>
          </p:nvPr>
        </p:nvSpPr>
        <p:spPr bwMode="auto">
          <a:xfrm>
            <a:off x="154004" y="889338"/>
            <a:ext cx="108101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1. In the context of NASA's Mars missions, Java might be used in different aspects of the mission. For example, in the software development for the rovers or landers, Java could be employed to create applications that control the spacecraft's instruments, analyze data, or facilitate communication between different components of the mission.</a:t>
            </a:r>
            <a:br>
              <a:rPr kumimoji="0" lang="en-US" altLang="en-US" sz="2000" b="0" i="0" u="none" strike="noStrike" cap="none" normalizeH="0" baseline="0" dirty="0">
                <a:ln>
                  <a:noFill/>
                </a:ln>
                <a:solidFill>
                  <a:schemeClr val="tx1"/>
                </a:solidFill>
                <a:effectLst/>
                <a:latin typeface="Arial" panose="020B0604020202020204" pitchFamily="34" charset="0"/>
                <a:ea typeface="Söhne"/>
              </a:rPr>
            </a:br>
            <a:br>
              <a:rPr lang="en-US" altLang="en-US" sz="2000" dirty="0">
                <a:solidFill>
                  <a:schemeClr val="tx1"/>
                </a:solidFill>
                <a:latin typeface="Arial" panose="020B0604020202020204" pitchFamily="34" charset="0"/>
                <a:ea typeface="Söhne"/>
              </a:rPr>
            </a:br>
            <a:r>
              <a:rPr lang="en-US" altLang="en-US" sz="2000" dirty="0">
                <a:solidFill>
                  <a:schemeClr val="tx1"/>
                </a:solidFill>
                <a:latin typeface="Arial" panose="020B0604020202020204" pitchFamily="34" charset="0"/>
                <a:ea typeface="Söhne"/>
              </a:rPr>
              <a:t>2. </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Additionally, Java is commonly used in the development of ground-based mission control systems. These systems help NASA engineers and scientists monitor the mission, send commands to the spacecraft, and receive and analyze data sent back from Mars.</a:t>
            </a:r>
            <a:br>
              <a:rPr kumimoji="0" lang="en-US" altLang="en-US" sz="2000" b="0" i="0" u="none" strike="noStrike" cap="none" normalizeH="0" baseline="0" dirty="0">
                <a:ln>
                  <a:noFill/>
                </a:ln>
                <a:solidFill>
                  <a:schemeClr val="tx1"/>
                </a:solidFill>
                <a:effectLst/>
                <a:latin typeface="Arial" panose="020B0604020202020204" pitchFamily="34" charset="0"/>
                <a:ea typeface="Söhne"/>
              </a:rPr>
            </a:br>
            <a:r>
              <a:rPr kumimoji="0" lang="en-US" altLang="en-US" sz="2000" b="0" i="0" u="none" strike="noStrike" cap="none" normalizeH="0" baseline="0" dirty="0">
                <a:ln>
                  <a:noFill/>
                </a:ln>
                <a:solidFill>
                  <a:schemeClr val="tx1"/>
                </a:solidFill>
                <a:effectLst/>
                <a:latin typeface="Arial" panose="020B0604020202020204" pitchFamily="34" charset="0"/>
                <a:ea typeface="Söhne"/>
              </a:rPr>
              <a:t>In summary, while I don't have specific details about which exact missions or components use Java, it's reasonable to assume that Java or similar programming languages play a role in the software infrastructure supporting NASA's Mars missions.</a:t>
            </a: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134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chor="ctr">
            <a:normAutofit/>
          </a:bodyPr>
          <a:lstStyle/>
          <a:p>
            <a:pPr algn="ctr"/>
            <a:r>
              <a:rPr lang="en-US" sz="3200" dirty="0">
                <a:solidFill>
                  <a:srgbClr val="FFFFFF"/>
                </a:solidFill>
              </a:rPr>
              <a:t>Uses of java</a:t>
            </a:r>
          </a:p>
        </p:txBody>
      </p:sp>
      <p:sp>
        <p:nvSpPr>
          <p:cNvPr id="5" name="Rectangle 2">
            <a:extLst>
              <a:ext uri="{FF2B5EF4-FFF2-40B4-BE49-F238E27FC236}">
                <a16:creationId xmlns:a16="http://schemas.microsoft.com/office/drawing/2014/main" id="{9E5F5F7D-9D45-AB59-BECA-63EEAF7F5D0C}"/>
              </a:ext>
            </a:extLst>
          </p:cNvPr>
          <p:cNvSpPr>
            <a:spLocks noGrp="1" noChangeArrowheads="1"/>
          </p:cNvSpPr>
          <p:nvPr>
            <p:ph type="ctrTitle"/>
          </p:nvPr>
        </p:nvSpPr>
        <p:spPr bwMode="auto">
          <a:xfrm>
            <a:off x="154004" y="2520554"/>
            <a:ext cx="1081011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tabLst/>
            </a:pP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D215021-635A-F9F1-D104-7EBA0B867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583" y="0"/>
            <a:ext cx="9156834" cy="6867626"/>
          </a:xfrm>
          <a:prstGeom prst="rect">
            <a:avLst/>
          </a:prstGeom>
        </p:spPr>
      </p:pic>
    </p:spTree>
    <p:extLst>
      <p:ext uri="{BB962C8B-B14F-4D97-AF65-F5344CB8AC3E}">
        <p14:creationId xmlns:p14="http://schemas.microsoft.com/office/powerpoint/2010/main" val="306979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chor="ctr">
            <a:normAutofit/>
          </a:bodyPr>
          <a:lstStyle/>
          <a:p>
            <a:pPr algn="ctr"/>
            <a:r>
              <a:rPr lang="en-US" sz="3200" dirty="0">
                <a:solidFill>
                  <a:srgbClr val="FFFFFF"/>
                </a:solidFill>
              </a:rPr>
              <a:t>Uses of java</a:t>
            </a:r>
          </a:p>
        </p:txBody>
      </p:sp>
      <p:sp>
        <p:nvSpPr>
          <p:cNvPr id="5" name="Rectangle 2">
            <a:extLst>
              <a:ext uri="{FF2B5EF4-FFF2-40B4-BE49-F238E27FC236}">
                <a16:creationId xmlns:a16="http://schemas.microsoft.com/office/drawing/2014/main" id="{9E5F5F7D-9D45-AB59-BECA-63EEAF7F5D0C}"/>
              </a:ext>
            </a:extLst>
          </p:cNvPr>
          <p:cNvSpPr>
            <a:spLocks noGrp="1" noChangeArrowheads="1"/>
          </p:cNvSpPr>
          <p:nvPr>
            <p:ph type="ctrTitle"/>
          </p:nvPr>
        </p:nvSpPr>
        <p:spPr bwMode="auto">
          <a:xfrm>
            <a:off x="154004" y="-33991"/>
            <a:ext cx="10810112"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Aft>
                <a:spcPct val="0"/>
              </a:spcAft>
            </a:pPr>
            <a:br>
              <a:rPr kumimoji="0" lang="en-US" altLang="en-US" sz="5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44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NASA’s Curiosity Mars Rover Features Java-Based Simulator, Commercial Software Support</a:t>
            </a:r>
            <a:br>
              <a:rPr lang="en-US" sz="54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br>
            <a:br>
              <a:rPr lang="en-US" sz="54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br>
            <a:r>
              <a:rPr lang="en-US" sz="3600" b="0" i="1" dirty="0">
                <a:solidFill>
                  <a:srgbClr val="111111"/>
                </a:solidFill>
                <a:effectLst/>
                <a:latin typeface="Calibri" panose="020F0502020204030204" pitchFamily="34" charset="0"/>
                <a:ea typeface="Calibri" panose="020F0502020204030204" pitchFamily="34" charset="0"/>
                <a:cs typeface="Calibri" panose="020F0502020204030204" pitchFamily="34" charset="0"/>
                <a:hlinkClick r:id="rId2"/>
              </a:rPr>
              <a:t>https://www.eweek.com/networking/nasa-s-curiosity-mars-rover-features-java-based-simulator-commercial-software-support/</a:t>
            </a:r>
            <a:br>
              <a:rPr lang="en-US" sz="54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5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364000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{125FBABA-6F14-4A5F-9AA1-4EFC9601E5BA}tf56160789_win32</Template>
  <TotalTime>17</TotalTime>
  <Words>234</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Bookman Old Style</vt:lpstr>
      <vt:lpstr>Calibri</vt:lpstr>
      <vt:lpstr>Franklin Gothic Book</vt:lpstr>
      <vt:lpstr>Custom</vt:lpstr>
      <vt:lpstr>NASA &amp; Java - Mars</vt:lpstr>
      <vt:lpstr>NASA's Mars missions involve cutting-edge technology, and they often use programming languages like Java for various purposes. Java is known for its platform independence, which means that code written in Java can run on different systems without modification.  </vt:lpstr>
      <vt:lpstr>1. In the context of NASA's Mars missions, Java might be used in different aspects of the mission. For example, in the software development for the rovers or landers, Java could be employed to create applications that control the spacecraft's instruments, analyze data, or facilitate communication between different components of the mission.  2. Additionally, Java is commonly used in the development of ground-based mission control systems. These systems help NASA engineers and scientists monitor the mission, send commands to the spacecraft, and receive and analyze data sent back from Mars. In summary, while I don't have specific details about which exact missions or components use Java, it's reasonable to assume that Java or similar programming languages play a role in the software infrastructure supporting NASA's Mars missions. </vt:lpstr>
      <vt:lpstr> </vt:lpstr>
      <vt:lpstr> NASA’s Curiosity Mars Rover Features Java-Based Simulator, Commercial Software Support  https://www.eweek.com/networking/nasa-s-curiosity-mars-rover-features-java-based-simulator-commercial-software-support/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&amp; Java - Mars</dc:title>
  <dc:creator>sky chua</dc:creator>
  <cp:lastModifiedBy>sky chua</cp:lastModifiedBy>
  <cp:revision>1</cp:revision>
  <dcterms:created xsi:type="dcterms:W3CDTF">2023-10-30T00:16:46Z</dcterms:created>
  <dcterms:modified xsi:type="dcterms:W3CDTF">2023-10-30T00:34:00Z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