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434" r:id="rId3"/>
    <p:sldId id="425" r:id="rId4"/>
    <p:sldId id="433" r:id="rId5"/>
    <p:sldId id="426" r:id="rId6"/>
    <p:sldId id="428" r:id="rId7"/>
    <p:sldId id="429" r:id="rId8"/>
    <p:sldId id="430" r:id="rId9"/>
    <p:sldId id="431" r:id="rId10"/>
    <p:sldId id="432" r:id="rId11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27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33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73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&lt;Student Name&gt;: &lt;Thesis Title&gt;</a:t>
            </a:r>
            <a:endParaRPr lang="de-DE"/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13.12.2018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13.12.2018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3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615175"/>
            <a:ext cx="8128000" cy="4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13.12.2018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8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 smtClean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 smtClean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Concepts for realizing environment dependent user interfaces in mixed reality scenarios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08000" y="3429000"/>
            <a:ext cx="8128000" cy="2418074"/>
          </a:xfrm>
        </p:spPr>
        <p:txBody>
          <a:bodyPr/>
          <a:lstStyle/>
          <a:p>
            <a:r>
              <a:rPr lang="en-US" dirty="0" smtClean="0"/>
              <a:t>Oliver Jung</a:t>
            </a:r>
          </a:p>
          <a:p>
            <a:r>
              <a:rPr lang="en-US" sz="1600" dirty="0" smtClean="0"/>
              <a:t>13.12.2018</a:t>
            </a:r>
          </a:p>
          <a:p>
            <a:endParaRPr lang="en-US" sz="1600" dirty="0" smtClean="0"/>
          </a:p>
          <a:p>
            <a:endParaRPr lang="en-US" dirty="0" smtClean="0"/>
          </a:p>
          <a:p>
            <a:pPr algn="l"/>
            <a:r>
              <a:rPr lang="en-US" dirty="0"/>
              <a:t>Kickoff: </a:t>
            </a:r>
            <a:r>
              <a:rPr lang="en-US" dirty="0" smtClean="0"/>
              <a:t>Bachelor </a:t>
            </a:r>
            <a:r>
              <a:rPr lang="en-US" dirty="0" err="1" smtClean="0"/>
              <a:t>Informatik</a:t>
            </a:r>
            <a:r>
              <a:rPr lang="en-US" dirty="0" smtClean="0"/>
              <a:t>: Games Engineering</a:t>
            </a:r>
          </a:p>
          <a:p>
            <a:pPr algn="l"/>
            <a:r>
              <a:rPr lang="en-US" dirty="0" smtClean="0"/>
              <a:t>Supervisor: Sven </a:t>
            </a:r>
            <a:r>
              <a:rPr lang="en-US" dirty="0" err="1" smtClean="0"/>
              <a:t>Liedtke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347150"/>
            <a:ext cx="3987800" cy="2224850"/>
          </a:xfrm>
        </p:spPr>
      </p:pic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2337722"/>
            <a:ext cx="3987800" cy="223698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0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de-DE" dirty="0" smtClean="0"/>
              <a:t> /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usual positioning </a:t>
            </a:r>
            <a:r>
              <a:rPr lang="en-US" dirty="0"/>
              <a:t>implemented </a:t>
            </a:r>
            <a:r>
              <a:rPr lang="en-US" dirty="0" smtClean="0"/>
              <a:t>yet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Only individual </a:t>
            </a:r>
            <a:r>
              <a:rPr lang="en-US" dirty="0">
                <a:sym typeface="Wingdings" panose="05000000000000000000" pitchFamily="2" charset="2"/>
              </a:rPr>
              <a:t>implementation for each project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No cross-platform implementation available yet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614488"/>
            <a:ext cx="8102599" cy="455771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42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Description: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anchor positions for the user interface</a:t>
            </a:r>
          </a:p>
          <a:p>
            <a:endParaRPr lang="en-US" dirty="0" smtClean="0"/>
          </a:p>
          <a:p>
            <a:r>
              <a:rPr lang="en-US" dirty="0" smtClean="0"/>
              <a:t>Detect missing tracked positions</a:t>
            </a:r>
          </a:p>
          <a:p>
            <a:endParaRPr lang="en-US" dirty="0" smtClean="0"/>
          </a:p>
          <a:p>
            <a:r>
              <a:rPr lang="en-US" dirty="0" smtClean="0"/>
              <a:t>Initiate transition of UI between anchors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this Thesis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concept for positioning UI in mixed reality</a:t>
            </a:r>
          </a:p>
          <a:p>
            <a:endParaRPr lang="en-US" dirty="0"/>
          </a:p>
          <a:p>
            <a:r>
              <a:rPr lang="en-US" dirty="0" smtClean="0"/>
              <a:t>Enable usage on different devices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45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/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tracked head and hand positions as anchors</a:t>
            </a:r>
          </a:p>
          <a:p>
            <a:endParaRPr lang="en-US" dirty="0"/>
          </a:p>
          <a:p>
            <a:r>
              <a:rPr lang="en-US" dirty="0" smtClean="0"/>
              <a:t>Enable stacking of UI on single anchor with switches or according “main menus”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Potential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of complex UI might not work properly</a:t>
            </a:r>
          </a:p>
          <a:p>
            <a:endParaRPr lang="en-US" dirty="0"/>
          </a:p>
          <a:p>
            <a:r>
              <a:rPr lang="en-US" dirty="0" smtClean="0"/>
              <a:t>Unwanted hiding of important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57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January 1, 2019:</a:t>
            </a:r>
            <a:br>
              <a:rPr lang="en-US" dirty="0" smtClean="0"/>
            </a:br>
            <a:r>
              <a:rPr lang="en-US" dirty="0" smtClean="0"/>
              <a:t>Implement anchor positioning</a:t>
            </a:r>
          </a:p>
          <a:p>
            <a:endParaRPr lang="en-US" dirty="0"/>
          </a:p>
          <a:p>
            <a:r>
              <a:rPr lang="en-US" dirty="0" smtClean="0"/>
              <a:t>January 15, 2019: </a:t>
            </a:r>
            <a:br>
              <a:rPr lang="en-US" dirty="0" smtClean="0"/>
            </a:br>
            <a:r>
              <a:rPr lang="en-US" dirty="0" smtClean="0"/>
              <a:t>Finish testable version</a:t>
            </a:r>
          </a:p>
          <a:p>
            <a:endParaRPr lang="en-US" dirty="0" smtClean="0"/>
          </a:p>
          <a:p>
            <a:r>
              <a:rPr lang="en-US" dirty="0" smtClean="0"/>
              <a:t>Until February 15, 2019:</a:t>
            </a:r>
            <a:br>
              <a:rPr lang="en-US" dirty="0" smtClean="0"/>
            </a:br>
            <a:r>
              <a:rPr lang="en-US" dirty="0" smtClean="0"/>
              <a:t>Finish user survey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&lt;Student Name&gt;: &lt;Thesis Title&gt;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294027"/>
      </p:ext>
    </p:extLst>
  </p:cSld>
  <p:clrMapOvr>
    <a:masterClrMapping/>
  </p:clrMapOvr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208</Words>
  <Application>Microsoft Office PowerPoint</Application>
  <PresentationFormat>Bildschirmpräsentation (4:3)</PresentationFormat>
  <Paragraphs>56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ARVIDA-TUMFAR-Folie</vt:lpstr>
      <vt:lpstr>Concepts for realizing environment dependent user interfaces in mixed reality scenarios</vt:lpstr>
      <vt:lpstr>PowerPoint-Präsentation</vt:lpstr>
      <vt:lpstr>Introduction / Motivation</vt:lpstr>
      <vt:lpstr>PowerPoint-Präsentation</vt:lpstr>
      <vt:lpstr>Problem Description: Issues</vt:lpstr>
      <vt:lpstr>Goals of this Thesis</vt:lpstr>
      <vt:lpstr>Proposed Work / Approach</vt:lpstr>
      <vt:lpstr>Discussion of Potential Issues</vt:lpstr>
      <vt:lpstr>Time Line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WIN-7</cp:lastModifiedBy>
  <cp:revision>95</cp:revision>
  <dcterms:created xsi:type="dcterms:W3CDTF">2013-09-19T08:44:11Z</dcterms:created>
  <dcterms:modified xsi:type="dcterms:W3CDTF">2018-12-13T09:11:59Z</dcterms:modified>
</cp:coreProperties>
</file>