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0" r:id="rId4"/>
    <p:sldId id="258" r:id="rId5"/>
    <p:sldId id="263" r:id="rId6"/>
    <p:sldId id="259" r:id="rId7"/>
    <p:sldId id="264" r:id="rId8"/>
    <p:sldId id="262" r:id="rId9"/>
    <p:sldId id="261" r:id="rId10"/>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BA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625" autoAdjust="0"/>
  </p:normalViewPr>
  <p:slideViewPr>
    <p:cSldViewPr snapToGrid="0">
      <p:cViewPr varScale="1">
        <p:scale>
          <a:sx n="62" d="100"/>
          <a:sy n="62"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28EC29-BE75-42F6-9DA2-FFFF1AF2E177}" type="datetimeFigureOut">
              <a:rPr lang="en-CH" smtClean="0"/>
              <a:t>21/05/2024</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4580F9-ED90-4782-8161-3A1E7A8073D7}" type="slidenum">
              <a:rPr lang="en-CH" smtClean="0"/>
              <a:t>‹#›</a:t>
            </a:fld>
            <a:endParaRPr lang="en-CH"/>
          </a:p>
        </p:txBody>
      </p:sp>
    </p:spTree>
    <p:extLst>
      <p:ext uri="{BB962C8B-B14F-4D97-AF65-F5344CB8AC3E}">
        <p14:creationId xmlns:p14="http://schemas.microsoft.com/office/powerpoint/2010/main" val="212941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D14580F9-ED90-4782-8161-3A1E7A8073D7}" type="slidenum">
              <a:rPr lang="en-CH" smtClean="0"/>
              <a:t>1</a:t>
            </a:fld>
            <a:endParaRPr lang="en-CH"/>
          </a:p>
        </p:txBody>
      </p:sp>
    </p:spTree>
    <p:extLst>
      <p:ext uri="{BB962C8B-B14F-4D97-AF65-F5344CB8AC3E}">
        <p14:creationId xmlns:p14="http://schemas.microsoft.com/office/powerpoint/2010/main" val="734502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D14580F9-ED90-4782-8161-3A1E7A8073D7}" type="slidenum">
              <a:rPr lang="en-CH" smtClean="0"/>
              <a:t>2</a:t>
            </a:fld>
            <a:endParaRPr lang="en-CH"/>
          </a:p>
        </p:txBody>
      </p:sp>
    </p:spTree>
    <p:extLst>
      <p:ext uri="{BB962C8B-B14F-4D97-AF65-F5344CB8AC3E}">
        <p14:creationId xmlns:p14="http://schemas.microsoft.com/office/powerpoint/2010/main" val="1251150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Injection ist eine der kritischsten Schwachstellen in der OWASP Top 10 Liste. Sie tritt auf, wenn Angreifer bösartigen Code in eine Anwendung einschleusen, wodurch sie unautorisierten Zugriff oder Kontrolle über die Anwendung erhalten können.</a:t>
            </a:r>
            <a:endParaRPr lang="en-CH" dirty="0"/>
          </a:p>
        </p:txBody>
      </p:sp>
      <p:sp>
        <p:nvSpPr>
          <p:cNvPr id="4" name="Slide Number Placeholder 3"/>
          <p:cNvSpPr>
            <a:spLocks noGrp="1"/>
          </p:cNvSpPr>
          <p:nvPr>
            <p:ph type="sldNum" sz="quarter" idx="5"/>
          </p:nvPr>
        </p:nvSpPr>
        <p:spPr/>
        <p:txBody>
          <a:bodyPr/>
          <a:lstStyle/>
          <a:p>
            <a:fld id="{D14580F9-ED90-4782-8161-3A1E7A8073D7}" type="slidenum">
              <a:rPr lang="en-CH" smtClean="0"/>
              <a:t>3</a:t>
            </a:fld>
            <a:endParaRPr lang="en-CH"/>
          </a:p>
        </p:txBody>
      </p:sp>
    </p:spTree>
    <p:extLst>
      <p:ext uri="{BB962C8B-B14F-4D97-AF65-F5344CB8AC3E}">
        <p14:creationId xmlns:p14="http://schemas.microsoft.com/office/powerpoint/2010/main" val="2696349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Wissen was </a:t>
            </a:r>
            <a:r>
              <a:rPr lang="en-GB" dirty="0" err="1"/>
              <a:t>eine</a:t>
            </a:r>
            <a:r>
              <a:rPr lang="en-GB" dirty="0"/>
              <a:t> SQL-Injection </a:t>
            </a:r>
            <a:r>
              <a:rPr lang="en-GB" dirty="0" err="1"/>
              <a:t>ist</a:t>
            </a:r>
            <a:endParaRPr lang="en-GB" dirty="0"/>
          </a:p>
          <a:p>
            <a:r>
              <a:rPr lang="en-GB" dirty="0" err="1"/>
              <a:t>Schauen</a:t>
            </a:r>
            <a:r>
              <a:rPr lang="en-GB" dirty="0"/>
              <a:t> </a:t>
            </a:r>
            <a:r>
              <a:rPr lang="en-GB" dirty="0" err="1"/>
              <a:t>Praktisches</a:t>
            </a:r>
            <a:r>
              <a:rPr lang="en-GB" dirty="0"/>
              <a:t> </a:t>
            </a:r>
            <a:r>
              <a:rPr lang="en-GB" dirty="0" err="1"/>
              <a:t>Beispiel</a:t>
            </a:r>
            <a:r>
              <a:rPr lang="en-GB" dirty="0"/>
              <a:t> an</a:t>
            </a:r>
          </a:p>
          <a:p>
            <a:r>
              <a:rPr lang="en-GB" dirty="0"/>
              <a:t>Unten Code-</a:t>
            </a:r>
            <a:r>
              <a:rPr lang="en-GB" dirty="0" err="1"/>
              <a:t>Ausschnitt</a:t>
            </a:r>
            <a:r>
              <a:rPr lang="en-GB" dirty="0"/>
              <a:t> </a:t>
            </a:r>
            <a:r>
              <a:rPr lang="en-GB" dirty="0" err="1"/>
              <a:t>aus</a:t>
            </a:r>
            <a:r>
              <a:rPr lang="en-GB" dirty="0"/>
              <a:t> der </a:t>
            </a:r>
            <a:r>
              <a:rPr lang="en-GB" dirty="0" err="1"/>
              <a:t>Appliktation</a:t>
            </a:r>
            <a:r>
              <a:rPr lang="en-GB" dirty="0"/>
              <a:t> DVWA</a:t>
            </a:r>
          </a:p>
          <a:p>
            <a:r>
              <a:rPr lang="en-GB" dirty="0" err="1"/>
              <a:t>Ist</a:t>
            </a:r>
            <a:r>
              <a:rPr lang="en-GB" dirty="0"/>
              <a:t> </a:t>
            </a:r>
            <a:r>
              <a:rPr lang="en-GB" dirty="0" err="1"/>
              <a:t>eine</a:t>
            </a:r>
            <a:r>
              <a:rPr lang="en-GB" dirty="0"/>
              <a:t> Hacking-</a:t>
            </a:r>
            <a:r>
              <a:rPr lang="en-GB" dirty="0" err="1"/>
              <a:t>Übungsplatform</a:t>
            </a:r>
            <a:r>
              <a:rPr lang="en-GB" dirty="0"/>
              <a:t>, </a:t>
            </a:r>
            <a:r>
              <a:rPr lang="en-GB" dirty="0" err="1"/>
              <a:t>erlaubt</a:t>
            </a:r>
            <a:r>
              <a:rPr lang="en-GB" dirty="0"/>
              <a:t> </a:t>
            </a:r>
            <a:r>
              <a:rPr lang="en-GB" dirty="0" err="1"/>
              <a:t>verschiedene</a:t>
            </a:r>
            <a:r>
              <a:rPr lang="en-GB" dirty="0"/>
              <a:t> </a:t>
            </a:r>
            <a:r>
              <a:rPr lang="en-GB" dirty="0" err="1"/>
              <a:t>Schwierigkeitsgrade</a:t>
            </a:r>
            <a:r>
              <a:rPr lang="en-GB" dirty="0"/>
              <a:t> von </a:t>
            </a:r>
            <a:r>
              <a:rPr lang="en-GB" dirty="0" err="1"/>
              <a:t>Sicherheiten</a:t>
            </a:r>
            <a:r>
              <a:rPr lang="en-GB" dirty="0"/>
              <a:t> </a:t>
            </a:r>
            <a:r>
              <a:rPr lang="en-GB" dirty="0" err="1"/>
              <a:t>zu</a:t>
            </a:r>
            <a:r>
              <a:rPr lang="en-GB" dirty="0"/>
              <a:t> </a:t>
            </a:r>
            <a:r>
              <a:rPr lang="en-GB" dirty="0" err="1"/>
              <a:t>Simuleren</a:t>
            </a:r>
            <a:r>
              <a:rPr lang="en-GB" dirty="0"/>
              <a:t> und </a:t>
            </a:r>
            <a:r>
              <a:rPr lang="en-GB" dirty="0" err="1"/>
              <a:t>zu</a:t>
            </a:r>
            <a:r>
              <a:rPr lang="en-GB" dirty="0"/>
              <a:t> Pen-</a:t>
            </a:r>
            <a:r>
              <a:rPr lang="en-GB" dirty="0" err="1"/>
              <a:t>Testen</a:t>
            </a:r>
            <a:endParaRPr lang="en-GB" dirty="0"/>
          </a:p>
        </p:txBody>
      </p:sp>
      <p:sp>
        <p:nvSpPr>
          <p:cNvPr id="4" name="Slide Number Placeholder 3"/>
          <p:cNvSpPr>
            <a:spLocks noGrp="1"/>
          </p:cNvSpPr>
          <p:nvPr>
            <p:ph type="sldNum" sz="quarter" idx="5"/>
          </p:nvPr>
        </p:nvSpPr>
        <p:spPr/>
        <p:txBody>
          <a:bodyPr/>
          <a:lstStyle/>
          <a:p>
            <a:fld id="{D14580F9-ED90-4782-8161-3A1E7A8073D7}" type="slidenum">
              <a:rPr lang="en-CH" smtClean="0"/>
              <a:t>4</a:t>
            </a:fld>
            <a:endParaRPr lang="en-CH"/>
          </a:p>
        </p:txBody>
      </p:sp>
    </p:spTree>
    <p:extLst>
      <p:ext uri="{BB962C8B-B14F-4D97-AF65-F5344CB8AC3E}">
        <p14:creationId xmlns:p14="http://schemas.microsoft.com/office/powerpoint/2010/main" val="1488183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Wir</a:t>
            </a:r>
            <a:r>
              <a:rPr lang="en-GB" dirty="0"/>
              <a:t> </a:t>
            </a:r>
            <a:r>
              <a:rPr lang="en-GB" dirty="0" err="1"/>
              <a:t>sehen</a:t>
            </a:r>
            <a:r>
              <a:rPr lang="en-GB" dirty="0"/>
              <a:t> </a:t>
            </a:r>
            <a:r>
              <a:rPr lang="en-GB" dirty="0" err="1"/>
              <a:t>hier</a:t>
            </a:r>
            <a:r>
              <a:rPr lang="en-GB" dirty="0"/>
              <a:t> </a:t>
            </a:r>
            <a:r>
              <a:rPr lang="en-GB" dirty="0" err="1"/>
              <a:t>einen</a:t>
            </a:r>
            <a:r>
              <a:rPr lang="en-GB" dirty="0"/>
              <a:t> SQL-String,</a:t>
            </a:r>
          </a:p>
          <a:p>
            <a:r>
              <a:rPr lang="en-GB" dirty="0" err="1"/>
              <a:t>Sucht</a:t>
            </a:r>
            <a:r>
              <a:rPr lang="en-GB" dirty="0"/>
              <a:t> </a:t>
            </a:r>
            <a:r>
              <a:rPr lang="en-GB" dirty="0" err="1"/>
              <a:t>mit</a:t>
            </a:r>
            <a:r>
              <a:rPr lang="en-GB" dirty="0"/>
              <a:t> </a:t>
            </a:r>
            <a:endParaRPr lang="en-CH" dirty="0"/>
          </a:p>
        </p:txBody>
      </p:sp>
      <p:sp>
        <p:nvSpPr>
          <p:cNvPr id="4" name="Slide Number Placeholder 3"/>
          <p:cNvSpPr>
            <a:spLocks noGrp="1"/>
          </p:cNvSpPr>
          <p:nvPr>
            <p:ph type="sldNum" sz="quarter" idx="5"/>
          </p:nvPr>
        </p:nvSpPr>
        <p:spPr/>
        <p:txBody>
          <a:bodyPr/>
          <a:lstStyle/>
          <a:p>
            <a:fld id="{D14580F9-ED90-4782-8161-3A1E7A8073D7}" type="slidenum">
              <a:rPr lang="en-CH" smtClean="0"/>
              <a:t>5</a:t>
            </a:fld>
            <a:endParaRPr lang="en-CH"/>
          </a:p>
        </p:txBody>
      </p:sp>
    </p:spTree>
    <p:extLst>
      <p:ext uri="{BB962C8B-B14F-4D97-AF65-F5344CB8AC3E}">
        <p14:creationId xmlns:p14="http://schemas.microsoft.com/office/powerpoint/2010/main" val="737276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D14580F9-ED90-4782-8161-3A1E7A8073D7}" type="slidenum">
              <a:rPr lang="en-CH" smtClean="0"/>
              <a:t>6</a:t>
            </a:fld>
            <a:endParaRPr lang="en-CH"/>
          </a:p>
        </p:txBody>
      </p:sp>
    </p:spTree>
    <p:extLst>
      <p:ext uri="{BB962C8B-B14F-4D97-AF65-F5344CB8AC3E}">
        <p14:creationId xmlns:p14="http://schemas.microsoft.com/office/powerpoint/2010/main" val="2204782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D14580F9-ED90-4782-8161-3A1E7A8073D7}" type="slidenum">
              <a:rPr lang="en-CH" smtClean="0"/>
              <a:t>7</a:t>
            </a:fld>
            <a:endParaRPr lang="en-CH"/>
          </a:p>
        </p:txBody>
      </p:sp>
    </p:spTree>
    <p:extLst>
      <p:ext uri="{BB962C8B-B14F-4D97-AF65-F5344CB8AC3E}">
        <p14:creationId xmlns:p14="http://schemas.microsoft.com/office/powerpoint/2010/main" val="893695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Daten</a:t>
            </a:r>
            <a:r>
              <a:rPr lang="en-GB" dirty="0"/>
              <a:t> </a:t>
            </a:r>
            <a:r>
              <a:rPr lang="en-GB" dirty="0" err="1"/>
              <a:t>trennen</a:t>
            </a:r>
            <a:r>
              <a:rPr lang="en-GB" dirty="0"/>
              <a:t> </a:t>
            </a:r>
            <a:r>
              <a:rPr lang="en-GB" dirty="0" err="1"/>
              <a:t>vom</a:t>
            </a:r>
            <a:r>
              <a:rPr lang="en-GB" dirty="0"/>
              <a:t> SQL, sodas </a:t>
            </a:r>
            <a:r>
              <a:rPr lang="en-GB" dirty="0" err="1"/>
              <a:t>Daten</a:t>
            </a:r>
            <a:r>
              <a:rPr lang="en-GB" dirty="0"/>
              <a:t> </a:t>
            </a:r>
            <a:r>
              <a:rPr lang="en-GB" dirty="0" err="1"/>
              <a:t>immer</a:t>
            </a:r>
            <a:r>
              <a:rPr lang="en-GB" dirty="0"/>
              <a:t> </a:t>
            </a:r>
            <a:r>
              <a:rPr lang="en-GB" dirty="0" err="1"/>
              <a:t>als</a:t>
            </a:r>
            <a:r>
              <a:rPr lang="en-GB" dirty="0"/>
              <a:t> </a:t>
            </a:r>
            <a:r>
              <a:rPr lang="en-GB" dirty="0" err="1"/>
              <a:t>Daten</a:t>
            </a:r>
            <a:r>
              <a:rPr lang="en-GB" dirty="0"/>
              <a:t> </a:t>
            </a:r>
            <a:r>
              <a:rPr lang="en-GB" dirty="0" err="1"/>
              <a:t>anerkannt</a:t>
            </a:r>
            <a:r>
              <a:rPr lang="en-GB" dirty="0"/>
              <a:t> warden und </a:t>
            </a:r>
            <a:r>
              <a:rPr lang="en-GB" dirty="0" err="1"/>
              <a:t>nicht</a:t>
            </a:r>
            <a:r>
              <a:rPr lang="en-GB" dirty="0"/>
              <a:t> </a:t>
            </a:r>
            <a:r>
              <a:rPr lang="en-GB" dirty="0" err="1"/>
              <a:t>als</a:t>
            </a:r>
            <a:r>
              <a:rPr lang="en-GB" dirty="0"/>
              <a:t> SQL.</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Dies </a:t>
            </a:r>
            <a:r>
              <a:rPr lang="en-GB" dirty="0" err="1"/>
              <a:t>kann</a:t>
            </a:r>
            <a:r>
              <a:rPr lang="en-GB" dirty="0"/>
              <a:t> man am </a:t>
            </a:r>
            <a:r>
              <a:rPr lang="en-GB" dirty="0" err="1"/>
              <a:t>besten</a:t>
            </a:r>
            <a:r>
              <a:rPr lang="en-GB" dirty="0"/>
              <a:t> </a:t>
            </a:r>
            <a:r>
              <a:rPr lang="en-GB" dirty="0" err="1"/>
              <a:t>erreichen</a:t>
            </a:r>
            <a:r>
              <a:rPr lang="en-GB" dirty="0"/>
              <a:t>, </a:t>
            </a:r>
            <a:r>
              <a:rPr lang="en-GB" dirty="0" err="1"/>
              <a:t>indem</a:t>
            </a:r>
            <a:r>
              <a:rPr lang="en-GB" dirty="0"/>
              <a:t> man SQL-</a:t>
            </a:r>
            <a:r>
              <a:rPr lang="en-GB" dirty="0" err="1"/>
              <a:t>Anfragen</a:t>
            </a:r>
            <a:r>
              <a:rPr lang="en-GB" dirty="0"/>
              <a:t> </a:t>
            </a:r>
            <a:r>
              <a:rPr lang="en-GB" dirty="0" err="1"/>
              <a:t>vorbereitet</a:t>
            </a:r>
            <a:r>
              <a:rPr lang="en-GB" dirty="0"/>
              <a:t> und </a:t>
            </a:r>
            <a:r>
              <a:rPr lang="en-GB" dirty="0" err="1"/>
              <a:t>danach</a:t>
            </a:r>
            <a:r>
              <a:rPr lang="en-GB" dirty="0"/>
              <a:t> </a:t>
            </a:r>
            <a:r>
              <a:rPr lang="en-GB" dirty="0" err="1"/>
              <a:t>mit</a:t>
            </a:r>
            <a:r>
              <a:rPr lang="en-GB" dirty="0"/>
              <a:t> </a:t>
            </a:r>
            <a:r>
              <a:rPr lang="en-GB" dirty="0" err="1"/>
              <a:t>Parametern</a:t>
            </a:r>
            <a:r>
              <a:rPr lang="en-GB" dirty="0"/>
              <a:t> </a:t>
            </a:r>
            <a:r>
              <a:rPr lang="en-GB" dirty="0" err="1"/>
              <a:t>diese</a:t>
            </a:r>
            <a:r>
              <a:rPr lang="en-GB" dirty="0"/>
              <a:t> </a:t>
            </a:r>
            <a:r>
              <a:rPr lang="en-GB" dirty="0" err="1"/>
              <a:t>anfragt</a:t>
            </a:r>
            <a:r>
              <a:rPr lang="en-GB"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Dies </a:t>
            </a:r>
            <a:r>
              <a:rPr lang="en-GB" dirty="0" err="1"/>
              <a:t>erlaubt</a:t>
            </a:r>
            <a:r>
              <a:rPr lang="en-GB" dirty="0"/>
              <a:t> es der </a:t>
            </a:r>
            <a:r>
              <a:rPr lang="en-GB" dirty="0" err="1"/>
              <a:t>Datenbank</a:t>
            </a:r>
            <a:r>
              <a:rPr lang="en-GB" dirty="0"/>
              <a:t> die SQL-</a:t>
            </a:r>
            <a:r>
              <a:rPr lang="en-GB" dirty="0" err="1"/>
              <a:t>Anfrage</a:t>
            </a:r>
            <a:r>
              <a:rPr lang="en-GB" dirty="0"/>
              <a:t> </a:t>
            </a:r>
            <a:r>
              <a:rPr lang="en-GB" dirty="0" err="1"/>
              <a:t>zu</a:t>
            </a:r>
            <a:r>
              <a:rPr lang="en-GB" dirty="0"/>
              <a:t> </a:t>
            </a:r>
            <a:r>
              <a:rPr lang="en-GB" dirty="0" err="1"/>
              <a:t>bauen</a:t>
            </a:r>
            <a:r>
              <a:rPr lang="en-GB" dirty="0"/>
              <a:t> und </a:t>
            </a:r>
            <a:r>
              <a:rPr lang="en-GB" dirty="0" err="1"/>
              <a:t>zu</a:t>
            </a:r>
            <a:r>
              <a:rPr lang="en-GB" dirty="0"/>
              <a:t> </a:t>
            </a:r>
            <a:r>
              <a:rPr lang="en-GB" dirty="0" err="1"/>
              <a:t>exekutieren</a:t>
            </a:r>
            <a:r>
              <a:rPr lang="en-GB" dirty="0"/>
              <a:t>. </a:t>
            </a:r>
          </a:p>
        </p:txBody>
      </p:sp>
      <p:sp>
        <p:nvSpPr>
          <p:cNvPr id="4" name="Slide Number Placeholder 3"/>
          <p:cNvSpPr>
            <a:spLocks noGrp="1"/>
          </p:cNvSpPr>
          <p:nvPr>
            <p:ph type="sldNum" sz="quarter" idx="5"/>
          </p:nvPr>
        </p:nvSpPr>
        <p:spPr/>
        <p:txBody>
          <a:bodyPr/>
          <a:lstStyle/>
          <a:p>
            <a:fld id="{D14580F9-ED90-4782-8161-3A1E7A8073D7}" type="slidenum">
              <a:rPr lang="en-CH" smtClean="0"/>
              <a:t>8</a:t>
            </a:fld>
            <a:endParaRPr lang="en-CH"/>
          </a:p>
        </p:txBody>
      </p:sp>
    </p:spTree>
    <p:extLst>
      <p:ext uri="{BB962C8B-B14F-4D97-AF65-F5344CB8AC3E}">
        <p14:creationId xmlns:p14="http://schemas.microsoft.com/office/powerpoint/2010/main" val="2631490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fld id="{D14580F9-ED90-4782-8161-3A1E7A8073D7}" type="slidenum">
              <a:rPr lang="en-CH" smtClean="0"/>
              <a:t>9</a:t>
            </a:fld>
            <a:endParaRPr lang="en-CH"/>
          </a:p>
        </p:txBody>
      </p:sp>
    </p:spTree>
    <p:extLst>
      <p:ext uri="{BB962C8B-B14F-4D97-AF65-F5344CB8AC3E}">
        <p14:creationId xmlns:p14="http://schemas.microsoft.com/office/powerpoint/2010/main" val="1169659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C60BB-9CE5-592C-6C55-E4D3FC33C5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H"/>
          </a:p>
        </p:txBody>
      </p:sp>
      <p:sp>
        <p:nvSpPr>
          <p:cNvPr id="3" name="Subtitle 2">
            <a:extLst>
              <a:ext uri="{FF2B5EF4-FFF2-40B4-BE49-F238E27FC236}">
                <a16:creationId xmlns:a16="http://schemas.microsoft.com/office/drawing/2014/main" id="{4D0B2376-57E3-501A-72A9-5CCBD4CFB1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H"/>
          </a:p>
        </p:txBody>
      </p:sp>
      <p:sp>
        <p:nvSpPr>
          <p:cNvPr id="4" name="Date Placeholder 3">
            <a:extLst>
              <a:ext uri="{FF2B5EF4-FFF2-40B4-BE49-F238E27FC236}">
                <a16:creationId xmlns:a16="http://schemas.microsoft.com/office/drawing/2014/main" id="{5F7D0D60-0F9A-EFA2-4853-E9F08D1362D1}"/>
              </a:ext>
            </a:extLst>
          </p:cNvPr>
          <p:cNvSpPr>
            <a:spLocks noGrp="1"/>
          </p:cNvSpPr>
          <p:nvPr>
            <p:ph type="dt" sz="half" idx="10"/>
          </p:nvPr>
        </p:nvSpPr>
        <p:spPr/>
        <p:txBody>
          <a:bodyPr/>
          <a:lstStyle/>
          <a:p>
            <a:fld id="{5CE6CB05-3EAA-46D2-BEBB-3E27E36316B9}" type="datetimeFigureOut">
              <a:rPr lang="en-CH" smtClean="0"/>
              <a:t>21/05/2024</a:t>
            </a:fld>
            <a:endParaRPr lang="en-CH"/>
          </a:p>
        </p:txBody>
      </p:sp>
      <p:sp>
        <p:nvSpPr>
          <p:cNvPr id="5" name="Footer Placeholder 4">
            <a:extLst>
              <a:ext uri="{FF2B5EF4-FFF2-40B4-BE49-F238E27FC236}">
                <a16:creationId xmlns:a16="http://schemas.microsoft.com/office/drawing/2014/main" id="{50145B09-54FD-44E6-3800-4B27C1F57D40}"/>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63CF5DA-01AE-5522-3B9E-BFB06571B9C8}"/>
              </a:ext>
            </a:extLst>
          </p:cNvPr>
          <p:cNvSpPr>
            <a:spLocks noGrp="1"/>
          </p:cNvSpPr>
          <p:nvPr>
            <p:ph type="sldNum" sz="quarter" idx="12"/>
          </p:nvPr>
        </p:nvSpPr>
        <p:spPr/>
        <p:txBody>
          <a:bodyPr/>
          <a:lstStyle/>
          <a:p>
            <a:fld id="{EA8D1398-41FA-4AEE-BB12-A23BAC0C03E2}" type="slidenum">
              <a:rPr lang="en-CH" smtClean="0"/>
              <a:t>‹#›</a:t>
            </a:fld>
            <a:endParaRPr lang="en-CH"/>
          </a:p>
        </p:txBody>
      </p:sp>
    </p:spTree>
    <p:extLst>
      <p:ext uri="{BB962C8B-B14F-4D97-AF65-F5344CB8AC3E}">
        <p14:creationId xmlns:p14="http://schemas.microsoft.com/office/powerpoint/2010/main" val="2050978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C9A06-60CA-7BDC-79F3-C01DE63E1E47}"/>
              </a:ext>
            </a:extLst>
          </p:cNvPr>
          <p:cNvSpPr>
            <a:spLocks noGrp="1"/>
          </p:cNvSpPr>
          <p:nvPr>
            <p:ph type="title"/>
          </p:nvPr>
        </p:nvSpPr>
        <p:spPr/>
        <p:txBody>
          <a:bodyPr/>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B79D0213-B21B-6C11-68A5-DC8FD3C687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A541C4FC-3847-4A85-4894-3EEAEC0523FA}"/>
              </a:ext>
            </a:extLst>
          </p:cNvPr>
          <p:cNvSpPr>
            <a:spLocks noGrp="1"/>
          </p:cNvSpPr>
          <p:nvPr>
            <p:ph type="dt" sz="half" idx="10"/>
          </p:nvPr>
        </p:nvSpPr>
        <p:spPr/>
        <p:txBody>
          <a:bodyPr/>
          <a:lstStyle/>
          <a:p>
            <a:fld id="{5CE6CB05-3EAA-46D2-BEBB-3E27E36316B9}" type="datetimeFigureOut">
              <a:rPr lang="en-CH" smtClean="0"/>
              <a:t>21/05/2024</a:t>
            </a:fld>
            <a:endParaRPr lang="en-CH"/>
          </a:p>
        </p:txBody>
      </p:sp>
      <p:sp>
        <p:nvSpPr>
          <p:cNvPr id="5" name="Footer Placeholder 4">
            <a:extLst>
              <a:ext uri="{FF2B5EF4-FFF2-40B4-BE49-F238E27FC236}">
                <a16:creationId xmlns:a16="http://schemas.microsoft.com/office/drawing/2014/main" id="{C7254F86-062B-6C9C-8924-CE1077712EA4}"/>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3092A919-3D53-B70C-3D1B-2474A64ADAB4}"/>
              </a:ext>
            </a:extLst>
          </p:cNvPr>
          <p:cNvSpPr>
            <a:spLocks noGrp="1"/>
          </p:cNvSpPr>
          <p:nvPr>
            <p:ph type="sldNum" sz="quarter" idx="12"/>
          </p:nvPr>
        </p:nvSpPr>
        <p:spPr/>
        <p:txBody>
          <a:bodyPr/>
          <a:lstStyle/>
          <a:p>
            <a:fld id="{EA8D1398-41FA-4AEE-BB12-A23BAC0C03E2}" type="slidenum">
              <a:rPr lang="en-CH" smtClean="0"/>
              <a:t>‹#›</a:t>
            </a:fld>
            <a:endParaRPr lang="en-CH"/>
          </a:p>
        </p:txBody>
      </p:sp>
    </p:spTree>
    <p:extLst>
      <p:ext uri="{BB962C8B-B14F-4D97-AF65-F5344CB8AC3E}">
        <p14:creationId xmlns:p14="http://schemas.microsoft.com/office/powerpoint/2010/main" val="4207802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3EB19F-758B-CEE1-E081-FD7008250D3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97626EE7-6025-B7E7-0108-219C97E931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D421121E-0BA1-188F-4794-A26C281466F7}"/>
              </a:ext>
            </a:extLst>
          </p:cNvPr>
          <p:cNvSpPr>
            <a:spLocks noGrp="1"/>
          </p:cNvSpPr>
          <p:nvPr>
            <p:ph type="dt" sz="half" idx="10"/>
          </p:nvPr>
        </p:nvSpPr>
        <p:spPr/>
        <p:txBody>
          <a:bodyPr/>
          <a:lstStyle/>
          <a:p>
            <a:fld id="{5CE6CB05-3EAA-46D2-BEBB-3E27E36316B9}" type="datetimeFigureOut">
              <a:rPr lang="en-CH" smtClean="0"/>
              <a:t>21/05/2024</a:t>
            </a:fld>
            <a:endParaRPr lang="en-CH"/>
          </a:p>
        </p:txBody>
      </p:sp>
      <p:sp>
        <p:nvSpPr>
          <p:cNvPr id="5" name="Footer Placeholder 4">
            <a:extLst>
              <a:ext uri="{FF2B5EF4-FFF2-40B4-BE49-F238E27FC236}">
                <a16:creationId xmlns:a16="http://schemas.microsoft.com/office/drawing/2014/main" id="{AEFAA1C6-9759-2B3D-035D-5E54325CC38D}"/>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16F1CF3-DD6F-1BAC-86F4-1943A743682A}"/>
              </a:ext>
            </a:extLst>
          </p:cNvPr>
          <p:cNvSpPr>
            <a:spLocks noGrp="1"/>
          </p:cNvSpPr>
          <p:nvPr>
            <p:ph type="sldNum" sz="quarter" idx="12"/>
          </p:nvPr>
        </p:nvSpPr>
        <p:spPr/>
        <p:txBody>
          <a:bodyPr/>
          <a:lstStyle/>
          <a:p>
            <a:fld id="{EA8D1398-41FA-4AEE-BB12-A23BAC0C03E2}" type="slidenum">
              <a:rPr lang="en-CH" smtClean="0"/>
              <a:t>‹#›</a:t>
            </a:fld>
            <a:endParaRPr lang="en-CH"/>
          </a:p>
        </p:txBody>
      </p:sp>
    </p:spTree>
    <p:extLst>
      <p:ext uri="{BB962C8B-B14F-4D97-AF65-F5344CB8AC3E}">
        <p14:creationId xmlns:p14="http://schemas.microsoft.com/office/powerpoint/2010/main" val="3917136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4E626-0367-F758-958F-00AAB4386D3B}"/>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64C5C874-8768-02C1-FD4C-B4CA7E79C0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F5F886B4-7042-4DF7-905C-00A3AF436E49}"/>
              </a:ext>
            </a:extLst>
          </p:cNvPr>
          <p:cNvSpPr>
            <a:spLocks noGrp="1"/>
          </p:cNvSpPr>
          <p:nvPr>
            <p:ph type="dt" sz="half" idx="10"/>
          </p:nvPr>
        </p:nvSpPr>
        <p:spPr/>
        <p:txBody>
          <a:bodyPr/>
          <a:lstStyle/>
          <a:p>
            <a:fld id="{5CE6CB05-3EAA-46D2-BEBB-3E27E36316B9}" type="datetimeFigureOut">
              <a:rPr lang="en-CH" smtClean="0"/>
              <a:t>21/05/2024</a:t>
            </a:fld>
            <a:endParaRPr lang="en-CH"/>
          </a:p>
        </p:txBody>
      </p:sp>
      <p:sp>
        <p:nvSpPr>
          <p:cNvPr id="5" name="Footer Placeholder 4">
            <a:extLst>
              <a:ext uri="{FF2B5EF4-FFF2-40B4-BE49-F238E27FC236}">
                <a16:creationId xmlns:a16="http://schemas.microsoft.com/office/drawing/2014/main" id="{83399EEC-B3EA-05AB-BF6D-09BCCE3E22C0}"/>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9F02B5E1-DEBC-93BC-2DC4-C3E615971F1D}"/>
              </a:ext>
            </a:extLst>
          </p:cNvPr>
          <p:cNvSpPr>
            <a:spLocks noGrp="1"/>
          </p:cNvSpPr>
          <p:nvPr>
            <p:ph type="sldNum" sz="quarter" idx="12"/>
          </p:nvPr>
        </p:nvSpPr>
        <p:spPr/>
        <p:txBody>
          <a:bodyPr/>
          <a:lstStyle/>
          <a:p>
            <a:fld id="{EA8D1398-41FA-4AEE-BB12-A23BAC0C03E2}" type="slidenum">
              <a:rPr lang="en-CH" smtClean="0"/>
              <a:t>‹#›</a:t>
            </a:fld>
            <a:endParaRPr lang="en-CH"/>
          </a:p>
        </p:txBody>
      </p:sp>
    </p:spTree>
    <p:extLst>
      <p:ext uri="{BB962C8B-B14F-4D97-AF65-F5344CB8AC3E}">
        <p14:creationId xmlns:p14="http://schemas.microsoft.com/office/powerpoint/2010/main" val="4256963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9500E-99C6-9387-F06F-D77CAE2865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H"/>
          </a:p>
        </p:txBody>
      </p:sp>
      <p:sp>
        <p:nvSpPr>
          <p:cNvPr id="3" name="Text Placeholder 2">
            <a:extLst>
              <a:ext uri="{FF2B5EF4-FFF2-40B4-BE49-F238E27FC236}">
                <a16:creationId xmlns:a16="http://schemas.microsoft.com/office/drawing/2014/main" id="{42235AC0-6C4B-8758-771B-12B9CAAC86E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C2D2A0-A950-1FBD-D83F-CEE04F1F52A4}"/>
              </a:ext>
            </a:extLst>
          </p:cNvPr>
          <p:cNvSpPr>
            <a:spLocks noGrp="1"/>
          </p:cNvSpPr>
          <p:nvPr>
            <p:ph type="dt" sz="half" idx="10"/>
          </p:nvPr>
        </p:nvSpPr>
        <p:spPr/>
        <p:txBody>
          <a:bodyPr/>
          <a:lstStyle/>
          <a:p>
            <a:fld id="{5CE6CB05-3EAA-46D2-BEBB-3E27E36316B9}" type="datetimeFigureOut">
              <a:rPr lang="en-CH" smtClean="0"/>
              <a:t>21/05/2024</a:t>
            </a:fld>
            <a:endParaRPr lang="en-CH"/>
          </a:p>
        </p:txBody>
      </p:sp>
      <p:sp>
        <p:nvSpPr>
          <p:cNvPr id="5" name="Footer Placeholder 4">
            <a:extLst>
              <a:ext uri="{FF2B5EF4-FFF2-40B4-BE49-F238E27FC236}">
                <a16:creationId xmlns:a16="http://schemas.microsoft.com/office/drawing/2014/main" id="{399A99BF-7FE3-5C57-DB95-D79EAF8611FC}"/>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69BB036B-DAAB-1F58-5E90-E51DE67162A9}"/>
              </a:ext>
            </a:extLst>
          </p:cNvPr>
          <p:cNvSpPr>
            <a:spLocks noGrp="1"/>
          </p:cNvSpPr>
          <p:nvPr>
            <p:ph type="sldNum" sz="quarter" idx="12"/>
          </p:nvPr>
        </p:nvSpPr>
        <p:spPr/>
        <p:txBody>
          <a:bodyPr/>
          <a:lstStyle/>
          <a:p>
            <a:fld id="{EA8D1398-41FA-4AEE-BB12-A23BAC0C03E2}" type="slidenum">
              <a:rPr lang="en-CH" smtClean="0"/>
              <a:t>‹#›</a:t>
            </a:fld>
            <a:endParaRPr lang="en-CH"/>
          </a:p>
        </p:txBody>
      </p:sp>
    </p:spTree>
    <p:extLst>
      <p:ext uri="{BB962C8B-B14F-4D97-AF65-F5344CB8AC3E}">
        <p14:creationId xmlns:p14="http://schemas.microsoft.com/office/powerpoint/2010/main" val="337647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4AB2F-D003-7E51-7AD8-BD1CEC111B9B}"/>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3D1643C6-8874-D1DF-B1D3-368149DC81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Content Placeholder 3">
            <a:extLst>
              <a:ext uri="{FF2B5EF4-FFF2-40B4-BE49-F238E27FC236}">
                <a16:creationId xmlns:a16="http://schemas.microsoft.com/office/drawing/2014/main" id="{2D900116-64E5-AF3A-22EE-7D5B9AB893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Date Placeholder 4">
            <a:extLst>
              <a:ext uri="{FF2B5EF4-FFF2-40B4-BE49-F238E27FC236}">
                <a16:creationId xmlns:a16="http://schemas.microsoft.com/office/drawing/2014/main" id="{9CCF9875-808C-0382-C495-1123FCF7219B}"/>
              </a:ext>
            </a:extLst>
          </p:cNvPr>
          <p:cNvSpPr>
            <a:spLocks noGrp="1"/>
          </p:cNvSpPr>
          <p:nvPr>
            <p:ph type="dt" sz="half" idx="10"/>
          </p:nvPr>
        </p:nvSpPr>
        <p:spPr/>
        <p:txBody>
          <a:bodyPr/>
          <a:lstStyle/>
          <a:p>
            <a:fld id="{5CE6CB05-3EAA-46D2-BEBB-3E27E36316B9}" type="datetimeFigureOut">
              <a:rPr lang="en-CH" smtClean="0"/>
              <a:t>21/05/2024</a:t>
            </a:fld>
            <a:endParaRPr lang="en-CH"/>
          </a:p>
        </p:txBody>
      </p:sp>
      <p:sp>
        <p:nvSpPr>
          <p:cNvPr id="6" name="Footer Placeholder 5">
            <a:extLst>
              <a:ext uri="{FF2B5EF4-FFF2-40B4-BE49-F238E27FC236}">
                <a16:creationId xmlns:a16="http://schemas.microsoft.com/office/drawing/2014/main" id="{920964DA-76A4-3E0D-591F-86BD07FEE531}"/>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1EAC54B0-B20C-A463-E775-75168B79A18C}"/>
              </a:ext>
            </a:extLst>
          </p:cNvPr>
          <p:cNvSpPr>
            <a:spLocks noGrp="1"/>
          </p:cNvSpPr>
          <p:nvPr>
            <p:ph type="sldNum" sz="quarter" idx="12"/>
          </p:nvPr>
        </p:nvSpPr>
        <p:spPr/>
        <p:txBody>
          <a:bodyPr/>
          <a:lstStyle/>
          <a:p>
            <a:fld id="{EA8D1398-41FA-4AEE-BB12-A23BAC0C03E2}" type="slidenum">
              <a:rPr lang="en-CH" smtClean="0"/>
              <a:t>‹#›</a:t>
            </a:fld>
            <a:endParaRPr lang="en-CH"/>
          </a:p>
        </p:txBody>
      </p:sp>
    </p:spTree>
    <p:extLst>
      <p:ext uri="{BB962C8B-B14F-4D97-AF65-F5344CB8AC3E}">
        <p14:creationId xmlns:p14="http://schemas.microsoft.com/office/powerpoint/2010/main" val="1053510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72BF8-2B1A-AE92-ACB0-55967714DB81}"/>
              </a:ext>
            </a:extLst>
          </p:cNvPr>
          <p:cNvSpPr>
            <a:spLocks noGrp="1"/>
          </p:cNvSpPr>
          <p:nvPr>
            <p:ph type="title"/>
          </p:nvPr>
        </p:nvSpPr>
        <p:spPr>
          <a:xfrm>
            <a:off x="839788" y="365125"/>
            <a:ext cx="10515600" cy="1325563"/>
          </a:xfrm>
        </p:spPr>
        <p:txBody>
          <a:bodyPr/>
          <a:lstStyle/>
          <a:p>
            <a:r>
              <a:rPr lang="en-US"/>
              <a:t>Click to edit Master title style</a:t>
            </a:r>
            <a:endParaRPr lang="en-CH"/>
          </a:p>
        </p:txBody>
      </p:sp>
      <p:sp>
        <p:nvSpPr>
          <p:cNvPr id="3" name="Text Placeholder 2">
            <a:extLst>
              <a:ext uri="{FF2B5EF4-FFF2-40B4-BE49-F238E27FC236}">
                <a16:creationId xmlns:a16="http://schemas.microsoft.com/office/drawing/2014/main" id="{0E0C7012-3539-4FD6-AD37-9481ECBBB3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3CA51F-6DBA-A305-20FA-0B99FF759A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Text Placeholder 4">
            <a:extLst>
              <a:ext uri="{FF2B5EF4-FFF2-40B4-BE49-F238E27FC236}">
                <a16:creationId xmlns:a16="http://schemas.microsoft.com/office/drawing/2014/main" id="{1439AEE1-BA64-15BD-DADB-D5FFB58A98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AD30AC-EE8A-0CE2-2276-33A7C80446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7" name="Date Placeholder 6">
            <a:extLst>
              <a:ext uri="{FF2B5EF4-FFF2-40B4-BE49-F238E27FC236}">
                <a16:creationId xmlns:a16="http://schemas.microsoft.com/office/drawing/2014/main" id="{0AF35FF1-57C4-B206-B3F0-7342D13FF78A}"/>
              </a:ext>
            </a:extLst>
          </p:cNvPr>
          <p:cNvSpPr>
            <a:spLocks noGrp="1"/>
          </p:cNvSpPr>
          <p:nvPr>
            <p:ph type="dt" sz="half" idx="10"/>
          </p:nvPr>
        </p:nvSpPr>
        <p:spPr/>
        <p:txBody>
          <a:bodyPr/>
          <a:lstStyle/>
          <a:p>
            <a:fld id="{5CE6CB05-3EAA-46D2-BEBB-3E27E36316B9}" type="datetimeFigureOut">
              <a:rPr lang="en-CH" smtClean="0"/>
              <a:t>21/05/2024</a:t>
            </a:fld>
            <a:endParaRPr lang="en-CH"/>
          </a:p>
        </p:txBody>
      </p:sp>
      <p:sp>
        <p:nvSpPr>
          <p:cNvPr id="8" name="Footer Placeholder 7">
            <a:extLst>
              <a:ext uri="{FF2B5EF4-FFF2-40B4-BE49-F238E27FC236}">
                <a16:creationId xmlns:a16="http://schemas.microsoft.com/office/drawing/2014/main" id="{29BBE4A9-F430-7399-2D3A-0CF7B3DB9D52}"/>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96B86FA1-48FA-69D2-68AC-7A5E127C3F30}"/>
              </a:ext>
            </a:extLst>
          </p:cNvPr>
          <p:cNvSpPr>
            <a:spLocks noGrp="1"/>
          </p:cNvSpPr>
          <p:nvPr>
            <p:ph type="sldNum" sz="quarter" idx="12"/>
          </p:nvPr>
        </p:nvSpPr>
        <p:spPr/>
        <p:txBody>
          <a:bodyPr/>
          <a:lstStyle/>
          <a:p>
            <a:fld id="{EA8D1398-41FA-4AEE-BB12-A23BAC0C03E2}" type="slidenum">
              <a:rPr lang="en-CH" smtClean="0"/>
              <a:t>‹#›</a:t>
            </a:fld>
            <a:endParaRPr lang="en-CH"/>
          </a:p>
        </p:txBody>
      </p:sp>
    </p:spTree>
    <p:extLst>
      <p:ext uri="{BB962C8B-B14F-4D97-AF65-F5344CB8AC3E}">
        <p14:creationId xmlns:p14="http://schemas.microsoft.com/office/powerpoint/2010/main" val="353728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F1329-7653-6DB7-81C5-C04C74F75983}"/>
              </a:ext>
            </a:extLst>
          </p:cNvPr>
          <p:cNvSpPr>
            <a:spLocks noGrp="1"/>
          </p:cNvSpPr>
          <p:nvPr>
            <p:ph type="title"/>
          </p:nvPr>
        </p:nvSpPr>
        <p:spPr/>
        <p:txBody>
          <a:bodyPr/>
          <a:lstStyle/>
          <a:p>
            <a:r>
              <a:rPr lang="en-US"/>
              <a:t>Click to edit Master title style</a:t>
            </a:r>
            <a:endParaRPr lang="en-CH"/>
          </a:p>
        </p:txBody>
      </p:sp>
      <p:sp>
        <p:nvSpPr>
          <p:cNvPr id="3" name="Date Placeholder 2">
            <a:extLst>
              <a:ext uri="{FF2B5EF4-FFF2-40B4-BE49-F238E27FC236}">
                <a16:creationId xmlns:a16="http://schemas.microsoft.com/office/drawing/2014/main" id="{D9454FA8-8F63-08CB-B17E-0565EBD1119B}"/>
              </a:ext>
            </a:extLst>
          </p:cNvPr>
          <p:cNvSpPr>
            <a:spLocks noGrp="1"/>
          </p:cNvSpPr>
          <p:nvPr>
            <p:ph type="dt" sz="half" idx="10"/>
          </p:nvPr>
        </p:nvSpPr>
        <p:spPr/>
        <p:txBody>
          <a:bodyPr/>
          <a:lstStyle/>
          <a:p>
            <a:fld id="{5CE6CB05-3EAA-46D2-BEBB-3E27E36316B9}" type="datetimeFigureOut">
              <a:rPr lang="en-CH" smtClean="0"/>
              <a:t>21/05/2024</a:t>
            </a:fld>
            <a:endParaRPr lang="en-CH"/>
          </a:p>
        </p:txBody>
      </p:sp>
      <p:sp>
        <p:nvSpPr>
          <p:cNvPr id="4" name="Footer Placeholder 3">
            <a:extLst>
              <a:ext uri="{FF2B5EF4-FFF2-40B4-BE49-F238E27FC236}">
                <a16:creationId xmlns:a16="http://schemas.microsoft.com/office/drawing/2014/main" id="{8B284483-DA50-E580-0DDD-976693E087DE}"/>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79C4238E-7C85-5557-6DF6-581F0487E1C5}"/>
              </a:ext>
            </a:extLst>
          </p:cNvPr>
          <p:cNvSpPr>
            <a:spLocks noGrp="1"/>
          </p:cNvSpPr>
          <p:nvPr>
            <p:ph type="sldNum" sz="quarter" idx="12"/>
          </p:nvPr>
        </p:nvSpPr>
        <p:spPr/>
        <p:txBody>
          <a:bodyPr/>
          <a:lstStyle/>
          <a:p>
            <a:fld id="{EA8D1398-41FA-4AEE-BB12-A23BAC0C03E2}" type="slidenum">
              <a:rPr lang="en-CH" smtClean="0"/>
              <a:t>‹#›</a:t>
            </a:fld>
            <a:endParaRPr lang="en-CH"/>
          </a:p>
        </p:txBody>
      </p:sp>
    </p:spTree>
    <p:extLst>
      <p:ext uri="{BB962C8B-B14F-4D97-AF65-F5344CB8AC3E}">
        <p14:creationId xmlns:p14="http://schemas.microsoft.com/office/powerpoint/2010/main" val="4164297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DE350D-90AD-0A5F-858D-1B79981A0061}"/>
              </a:ext>
            </a:extLst>
          </p:cNvPr>
          <p:cNvSpPr>
            <a:spLocks noGrp="1"/>
          </p:cNvSpPr>
          <p:nvPr>
            <p:ph type="dt" sz="half" idx="10"/>
          </p:nvPr>
        </p:nvSpPr>
        <p:spPr/>
        <p:txBody>
          <a:bodyPr/>
          <a:lstStyle/>
          <a:p>
            <a:fld id="{5CE6CB05-3EAA-46D2-BEBB-3E27E36316B9}" type="datetimeFigureOut">
              <a:rPr lang="en-CH" smtClean="0"/>
              <a:t>21/05/2024</a:t>
            </a:fld>
            <a:endParaRPr lang="en-CH"/>
          </a:p>
        </p:txBody>
      </p:sp>
      <p:sp>
        <p:nvSpPr>
          <p:cNvPr id="3" name="Footer Placeholder 2">
            <a:extLst>
              <a:ext uri="{FF2B5EF4-FFF2-40B4-BE49-F238E27FC236}">
                <a16:creationId xmlns:a16="http://schemas.microsoft.com/office/drawing/2014/main" id="{9844917F-D1B0-BC9E-755A-A5F47AAE50C1}"/>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C00605DF-151E-32E2-8C7D-120C993E0447}"/>
              </a:ext>
            </a:extLst>
          </p:cNvPr>
          <p:cNvSpPr>
            <a:spLocks noGrp="1"/>
          </p:cNvSpPr>
          <p:nvPr>
            <p:ph type="sldNum" sz="quarter" idx="12"/>
          </p:nvPr>
        </p:nvSpPr>
        <p:spPr/>
        <p:txBody>
          <a:bodyPr/>
          <a:lstStyle/>
          <a:p>
            <a:fld id="{EA8D1398-41FA-4AEE-BB12-A23BAC0C03E2}" type="slidenum">
              <a:rPr lang="en-CH" smtClean="0"/>
              <a:t>‹#›</a:t>
            </a:fld>
            <a:endParaRPr lang="en-CH"/>
          </a:p>
        </p:txBody>
      </p:sp>
    </p:spTree>
    <p:extLst>
      <p:ext uri="{BB962C8B-B14F-4D97-AF65-F5344CB8AC3E}">
        <p14:creationId xmlns:p14="http://schemas.microsoft.com/office/powerpoint/2010/main" val="3389314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27805-B45D-B053-7E91-4BF0CA52F6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Content Placeholder 2">
            <a:extLst>
              <a:ext uri="{FF2B5EF4-FFF2-40B4-BE49-F238E27FC236}">
                <a16:creationId xmlns:a16="http://schemas.microsoft.com/office/drawing/2014/main" id="{FCA55B6D-347F-5D1F-1972-5E2C8EB2D5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Text Placeholder 3">
            <a:extLst>
              <a:ext uri="{FF2B5EF4-FFF2-40B4-BE49-F238E27FC236}">
                <a16:creationId xmlns:a16="http://schemas.microsoft.com/office/drawing/2014/main" id="{E224B414-821C-C3A0-1340-B5FEC1DEE7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AA269C-F631-2202-29F3-9F2997F4A027}"/>
              </a:ext>
            </a:extLst>
          </p:cNvPr>
          <p:cNvSpPr>
            <a:spLocks noGrp="1"/>
          </p:cNvSpPr>
          <p:nvPr>
            <p:ph type="dt" sz="half" idx="10"/>
          </p:nvPr>
        </p:nvSpPr>
        <p:spPr/>
        <p:txBody>
          <a:bodyPr/>
          <a:lstStyle/>
          <a:p>
            <a:fld id="{5CE6CB05-3EAA-46D2-BEBB-3E27E36316B9}" type="datetimeFigureOut">
              <a:rPr lang="en-CH" smtClean="0"/>
              <a:t>21/05/2024</a:t>
            </a:fld>
            <a:endParaRPr lang="en-CH"/>
          </a:p>
        </p:txBody>
      </p:sp>
      <p:sp>
        <p:nvSpPr>
          <p:cNvPr id="6" name="Footer Placeholder 5">
            <a:extLst>
              <a:ext uri="{FF2B5EF4-FFF2-40B4-BE49-F238E27FC236}">
                <a16:creationId xmlns:a16="http://schemas.microsoft.com/office/drawing/2014/main" id="{74EE86A4-26D5-26E5-DDC2-5343F3680EAC}"/>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1AAFA97D-3F00-8505-3911-A9E09C073BDF}"/>
              </a:ext>
            </a:extLst>
          </p:cNvPr>
          <p:cNvSpPr>
            <a:spLocks noGrp="1"/>
          </p:cNvSpPr>
          <p:nvPr>
            <p:ph type="sldNum" sz="quarter" idx="12"/>
          </p:nvPr>
        </p:nvSpPr>
        <p:spPr/>
        <p:txBody>
          <a:bodyPr/>
          <a:lstStyle/>
          <a:p>
            <a:fld id="{EA8D1398-41FA-4AEE-BB12-A23BAC0C03E2}" type="slidenum">
              <a:rPr lang="en-CH" smtClean="0"/>
              <a:t>‹#›</a:t>
            </a:fld>
            <a:endParaRPr lang="en-CH"/>
          </a:p>
        </p:txBody>
      </p:sp>
    </p:spTree>
    <p:extLst>
      <p:ext uri="{BB962C8B-B14F-4D97-AF65-F5344CB8AC3E}">
        <p14:creationId xmlns:p14="http://schemas.microsoft.com/office/powerpoint/2010/main" val="1450077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3A83A-09E1-DD30-7678-B4B2864773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Picture Placeholder 2">
            <a:extLst>
              <a:ext uri="{FF2B5EF4-FFF2-40B4-BE49-F238E27FC236}">
                <a16:creationId xmlns:a16="http://schemas.microsoft.com/office/drawing/2014/main" id="{640CD560-D390-A7C7-9E74-DB3F4454EB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98AEC68D-1BA2-90F9-DD1F-E7B1A8B5DF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27332D-1746-0EF5-3D25-B76F1ECC286D}"/>
              </a:ext>
            </a:extLst>
          </p:cNvPr>
          <p:cNvSpPr>
            <a:spLocks noGrp="1"/>
          </p:cNvSpPr>
          <p:nvPr>
            <p:ph type="dt" sz="half" idx="10"/>
          </p:nvPr>
        </p:nvSpPr>
        <p:spPr/>
        <p:txBody>
          <a:bodyPr/>
          <a:lstStyle/>
          <a:p>
            <a:fld id="{5CE6CB05-3EAA-46D2-BEBB-3E27E36316B9}" type="datetimeFigureOut">
              <a:rPr lang="en-CH" smtClean="0"/>
              <a:t>21/05/2024</a:t>
            </a:fld>
            <a:endParaRPr lang="en-CH"/>
          </a:p>
        </p:txBody>
      </p:sp>
      <p:sp>
        <p:nvSpPr>
          <p:cNvPr id="6" name="Footer Placeholder 5">
            <a:extLst>
              <a:ext uri="{FF2B5EF4-FFF2-40B4-BE49-F238E27FC236}">
                <a16:creationId xmlns:a16="http://schemas.microsoft.com/office/drawing/2014/main" id="{E1EBAE20-04AA-1FDB-69DE-7851CC80549D}"/>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9208537A-FFA4-721E-B559-2068F5A5E4CA}"/>
              </a:ext>
            </a:extLst>
          </p:cNvPr>
          <p:cNvSpPr>
            <a:spLocks noGrp="1"/>
          </p:cNvSpPr>
          <p:nvPr>
            <p:ph type="sldNum" sz="quarter" idx="12"/>
          </p:nvPr>
        </p:nvSpPr>
        <p:spPr/>
        <p:txBody>
          <a:bodyPr/>
          <a:lstStyle/>
          <a:p>
            <a:fld id="{EA8D1398-41FA-4AEE-BB12-A23BAC0C03E2}" type="slidenum">
              <a:rPr lang="en-CH" smtClean="0"/>
              <a:t>‹#›</a:t>
            </a:fld>
            <a:endParaRPr lang="en-CH"/>
          </a:p>
        </p:txBody>
      </p:sp>
    </p:spTree>
    <p:extLst>
      <p:ext uri="{BB962C8B-B14F-4D97-AF65-F5344CB8AC3E}">
        <p14:creationId xmlns:p14="http://schemas.microsoft.com/office/powerpoint/2010/main" val="4101635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C078A2-1B16-C1B1-9FC6-E35C80E015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H"/>
          </a:p>
        </p:txBody>
      </p:sp>
      <p:sp>
        <p:nvSpPr>
          <p:cNvPr id="3" name="Text Placeholder 2">
            <a:extLst>
              <a:ext uri="{FF2B5EF4-FFF2-40B4-BE49-F238E27FC236}">
                <a16:creationId xmlns:a16="http://schemas.microsoft.com/office/drawing/2014/main" id="{58873463-31B6-1DB7-C30F-1DC7F6093D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99B9D9D7-5FA0-85C2-B085-9EFBBBEA6A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CE6CB05-3EAA-46D2-BEBB-3E27E36316B9}" type="datetimeFigureOut">
              <a:rPr lang="en-CH" smtClean="0"/>
              <a:t>21/05/2024</a:t>
            </a:fld>
            <a:endParaRPr lang="en-CH"/>
          </a:p>
        </p:txBody>
      </p:sp>
      <p:sp>
        <p:nvSpPr>
          <p:cNvPr id="5" name="Footer Placeholder 4">
            <a:extLst>
              <a:ext uri="{FF2B5EF4-FFF2-40B4-BE49-F238E27FC236}">
                <a16:creationId xmlns:a16="http://schemas.microsoft.com/office/drawing/2014/main" id="{7818140E-6673-5044-1CAF-05C5463C49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H"/>
          </a:p>
        </p:txBody>
      </p:sp>
      <p:sp>
        <p:nvSpPr>
          <p:cNvPr id="6" name="Slide Number Placeholder 5">
            <a:extLst>
              <a:ext uri="{FF2B5EF4-FFF2-40B4-BE49-F238E27FC236}">
                <a16:creationId xmlns:a16="http://schemas.microsoft.com/office/drawing/2014/main" id="{6139BF9B-FAA7-5789-53C2-DA0AF51458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A8D1398-41FA-4AEE-BB12-A23BAC0C03E2}" type="slidenum">
              <a:rPr lang="en-CH" smtClean="0"/>
              <a:t>‹#›</a:t>
            </a:fld>
            <a:endParaRPr lang="en-CH"/>
          </a:p>
        </p:txBody>
      </p:sp>
    </p:spTree>
    <p:extLst>
      <p:ext uri="{BB962C8B-B14F-4D97-AF65-F5344CB8AC3E}">
        <p14:creationId xmlns:p14="http://schemas.microsoft.com/office/powerpoint/2010/main" val="2035596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9.png"/><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9.png"/><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2.xml"/><Relationship Id="rId7" Type="http://schemas.openxmlformats.org/officeDocument/2006/relationships/image" Target="../media/image11.png"/><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8.png"/><Relationship Id="rId5" Type="http://schemas.openxmlformats.org/officeDocument/2006/relationships/image" Target="../media/image10.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9.png"/><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12.png"/><Relationship Id="rId5" Type="http://schemas.openxmlformats.org/officeDocument/2006/relationships/image" Target="../media/image8.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9.png"/><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image" Target="../media/image8.png"/><Relationship Id="rId5" Type="http://schemas.openxmlformats.org/officeDocument/2006/relationships/image" Target="../media/image13.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8" Type="http://schemas.openxmlformats.org/officeDocument/2006/relationships/hyperlink" Target="https://owasp.org/www-community/attacks/SQL_Injection" TargetMode="External"/><Relationship Id="rId3" Type="http://schemas.openxmlformats.org/officeDocument/2006/relationships/slideLayout" Target="../slideLayouts/slideLayout2.xml"/><Relationship Id="rId7" Type="http://schemas.openxmlformats.org/officeDocument/2006/relationships/hyperlink" Target="https://www.netsparker.com/blog/web-security/sql-injection-cheat-sheet/" TargetMode="External"/><Relationship Id="rId2" Type="http://schemas.openxmlformats.org/officeDocument/2006/relationships/audio" Target="../media/media6.m4a"/><Relationship Id="rId1" Type="http://schemas.microsoft.com/office/2007/relationships/media" Target="../media/media6.m4a"/><Relationship Id="rId6" Type="http://schemas.openxmlformats.org/officeDocument/2006/relationships/hyperlink" Target="https://en.wikipedia.org/wiki/SQL_injection" TargetMode="External"/><Relationship Id="rId5" Type="http://schemas.openxmlformats.org/officeDocument/2006/relationships/hyperlink" Target="https://owasp.org/Top10/A03_2021-Injection/" TargetMode="External"/><Relationship Id="rId10" Type="http://schemas.openxmlformats.org/officeDocument/2006/relationships/image" Target="../media/image9.png"/><Relationship Id="rId4" Type="http://schemas.openxmlformats.org/officeDocument/2006/relationships/notesSlide" Target="../notesSlides/notesSlide9.xml"/><Relationship Id="rId9" Type="http://schemas.openxmlformats.org/officeDocument/2006/relationships/hyperlink" Target="https://bobby-tables.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17093EE-A741-0A2C-D84F-84E05CAD29ED}"/>
              </a:ext>
            </a:extLst>
          </p:cNvPr>
          <p:cNvSpPr>
            <a:spLocks noGrp="1"/>
          </p:cNvSpPr>
          <p:nvPr>
            <p:ph type="ctrTitle"/>
          </p:nvPr>
        </p:nvSpPr>
        <p:spPr>
          <a:xfrm>
            <a:off x="1314824" y="735106"/>
            <a:ext cx="10053763" cy="2928470"/>
          </a:xfrm>
        </p:spPr>
        <p:txBody>
          <a:bodyPr anchor="b">
            <a:normAutofit/>
          </a:bodyPr>
          <a:lstStyle/>
          <a:p>
            <a:pPr algn="l"/>
            <a:r>
              <a:rPr lang="en-GB" sz="4800" dirty="0">
                <a:solidFill>
                  <a:srgbClr val="FFFFFF"/>
                </a:solidFill>
              </a:rPr>
              <a:t>Injection</a:t>
            </a:r>
            <a:endParaRPr lang="en-CH" sz="4800" dirty="0">
              <a:solidFill>
                <a:srgbClr val="FFFFFF"/>
              </a:solidFill>
            </a:endParaRPr>
          </a:p>
        </p:txBody>
      </p:sp>
      <p:sp>
        <p:nvSpPr>
          <p:cNvPr id="3" name="Subtitle 2">
            <a:extLst>
              <a:ext uri="{FF2B5EF4-FFF2-40B4-BE49-F238E27FC236}">
                <a16:creationId xmlns:a16="http://schemas.microsoft.com/office/drawing/2014/main" id="{93867838-1228-8652-B820-B6BEA8E47A20}"/>
              </a:ext>
            </a:extLst>
          </p:cNvPr>
          <p:cNvSpPr>
            <a:spLocks noGrp="1"/>
          </p:cNvSpPr>
          <p:nvPr>
            <p:ph type="subTitle" idx="1"/>
          </p:nvPr>
        </p:nvSpPr>
        <p:spPr>
          <a:xfrm>
            <a:off x="1350682" y="4870824"/>
            <a:ext cx="10005951" cy="1458258"/>
          </a:xfrm>
        </p:spPr>
        <p:txBody>
          <a:bodyPr anchor="ctr">
            <a:normAutofit/>
          </a:bodyPr>
          <a:lstStyle/>
          <a:p>
            <a:pPr algn="l"/>
            <a:r>
              <a:rPr lang="en-GB" dirty="0"/>
              <a:t>OWASP Top 10</a:t>
            </a:r>
            <a:endParaRPr lang="en-CH"/>
          </a:p>
        </p:txBody>
      </p:sp>
    </p:spTree>
    <p:extLst>
      <p:ext uri="{BB962C8B-B14F-4D97-AF65-F5344CB8AC3E}">
        <p14:creationId xmlns:p14="http://schemas.microsoft.com/office/powerpoint/2010/main" val="893570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4FD3702-985D-BB86-D784-6CBAE569EF93}"/>
              </a:ext>
            </a:extLst>
          </p:cNvPr>
          <p:cNvSpPr>
            <a:spLocks noGrp="1"/>
          </p:cNvSpPr>
          <p:nvPr>
            <p:ph type="title"/>
          </p:nvPr>
        </p:nvSpPr>
        <p:spPr>
          <a:xfrm>
            <a:off x="1371597" y="348865"/>
            <a:ext cx="10044023" cy="877729"/>
          </a:xfrm>
        </p:spPr>
        <p:txBody>
          <a:bodyPr anchor="ctr">
            <a:normAutofit/>
          </a:bodyPr>
          <a:lstStyle/>
          <a:p>
            <a:r>
              <a:rPr lang="en-GB" sz="4000">
                <a:solidFill>
                  <a:srgbClr val="FFFFFF"/>
                </a:solidFill>
              </a:rPr>
              <a:t>Überblick</a:t>
            </a:r>
            <a:endParaRPr lang="en-CH" sz="4000">
              <a:solidFill>
                <a:srgbClr val="FFFFFF"/>
              </a:solidFill>
            </a:endParaRPr>
          </a:p>
        </p:txBody>
      </p:sp>
      <p:grpSp>
        <p:nvGrpSpPr>
          <p:cNvPr id="4" name="Group 3">
            <a:extLst>
              <a:ext uri="{FF2B5EF4-FFF2-40B4-BE49-F238E27FC236}">
                <a16:creationId xmlns:a16="http://schemas.microsoft.com/office/drawing/2014/main" id="{97BB55DD-9377-13AE-0217-C4D9E347FDE3}"/>
              </a:ext>
            </a:extLst>
          </p:cNvPr>
          <p:cNvGrpSpPr/>
          <p:nvPr/>
        </p:nvGrpSpPr>
        <p:grpSpPr>
          <a:xfrm>
            <a:off x="903344" y="2883025"/>
            <a:ext cx="10608550" cy="2418691"/>
            <a:chOff x="903344" y="2883025"/>
            <a:chExt cx="10608550" cy="2418691"/>
          </a:xfrm>
        </p:grpSpPr>
        <p:sp>
          <p:nvSpPr>
            <p:cNvPr id="6" name="Rectangle 5" descr="Needle">
              <a:extLst>
                <a:ext uri="{FF2B5EF4-FFF2-40B4-BE49-F238E27FC236}">
                  <a16:creationId xmlns:a16="http://schemas.microsoft.com/office/drawing/2014/main" id="{B313A9F2-8967-022C-0E54-724F931EBFD5}"/>
                </a:ext>
              </a:extLst>
            </p:cNvPr>
            <p:cNvSpPr/>
            <p:nvPr/>
          </p:nvSpPr>
          <p:spPr>
            <a:xfrm>
              <a:off x="1354188" y="3021646"/>
              <a:ext cx="1451800" cy="14518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n-CH" dirty="0"/>
            </a:p>
          </p:txBody>
        </p:sp>
        <p:sp>
          <p:nvSpPr>
            <p:cNvPr id="7" name="Freeform: Shape 6">
              <a:extLst>
                <a:ext uri="{FF2B5EF4-FFF2-40B4-BE49-F238E27FC236}">
                  <a16:creationId xmlns:a16="http://schemas.microsoft.com/office/drawing/2014/main" id="{A86370D0-9626-20A0-479A-B099D8C44264}"/>
                </a:ext>
              </a:extLst>
            </p:cNvPr>
            <p:cNvSpPr/>
            <p:nvPr/>
          </p:nvSpPr>
          <p:spPr>
            <a:xfrm>
              <a:off x="903344" y="4581716"/>
              <a:ext cx="2361761" cy="720000"/>
            </a:xfrm>
            <a:custGeom>
              <a:avLst/>
              <a:gdLst>
                <a:gd name="connsiteX0" fmla="*/ 0 w 2361761"/>
                <a:gd name="connsiteY0" fmla="*/ 0 h 720000"/>
                <a:gd name="connsiteX1" fmla="*/ 2361761 w 2361761"/>
                <a:gd name="connsiteY1" fmla="*/ 0 h 720000"/>
                <a:gd name="connsiteX2" fmla="*/ 2361761 w 2361761"/>
                <a:gd name="connsiteY2" fmla="*/ 720000 h 720000"/>
                <a:gd name="connsiteX3" fmla="*/ 0 w 2361761"/>
                <a:gd name="connsiteY3" fmla="*/ 720000 h 720000"/>
                <a:gd name="connsiteX4" fmla="*/ 0 w 2361761"/>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1761" h="720000">
                  <a:moveTo>
                    <a:pt x="0" y="0"/>
                  </a:moveTo>
                  <a:lnTo>
                    <a:pt x="2361761" y="0"/>
                  </a:lnTo>
                  <a:lnTo>
                    <a:pt x="2361761"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de-DE" sz="2500" kern="1200" dirty="0"/>
                <a:t>Was ist “Injection“</a:t>
              </a:r>
              <a:endParaRPr lang="en-US" sz="2500" kern="1200" dirty="0"/>
            </a:p>
          </p:txBody>
        </p:sp>
        <p:sp>
          <p:nvSpPr>
            <p:cNvPr id="8" name="Rectangle 7" descr="Aperture with solid fill">
              <a:extLst>
                <a:ext uri="{FF2B5EF4-FFF2-40B4-BE49-F238E27FC236}">
                  <a16:creationId xmlns:a16="http://schemas.microsoft.com/office/drawing/2014/main" id="{84000D75-01B9-8D99-62B7-5D423DB31A20}"/>
                </a:ext>
              </a:extLst>
            </p:cNvPr>
            <p:cNvSpPr/>
            <p:nvPr/>
          </p:nvSpPr>
          <p:spPr>
            <a:xfrm>
              <a:off x="5410474" y="3047137"/>
              <a:ext cx="1394991" cy="1394991"/>
            </a:xfrm>
            <a:prstGeom prst="rect">
              <a:avLst/>
            </a:prstGeom>
            <a:blipFill>
              <a:blip r:embed="rId5">
                <a:extLst>
                  <a:ext uri="{96DAC541-7B7A-43D3-8B79-37D633B846F1}">
                    <asvg:svgBlip xmlns:asvg="http://schemas.microsoft.com/office/drawing/2016/SVG/main" r:embed="rId6"/>
                  </a:ext>
                </a:extLst>
              </a:blip>
              <a:srcRect/>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txBody>
            <a:bodyPr/>
            <a:lstStyle/>
            <a:p>
              <a:endParaRPr lang="en-CH"/>
            </a:p>
          </p:txBody>
        </p:sp>
        <p:sp>
          <p:nvSpPr>
            <p:cNvPr id="10" name="Freeform: Shape 9">
              <a:extLst>
                <a:ext uri="{FF2B5EF4-FFF2-40B4-BE49-F238E27FC236}">
                  <a16:creationId xmlns:a16="http://schemas.microsoft.com/office/drawing/2014/main" id="{AA8892A5-A3B8-85CB-C3B3-8E70005603D4}"/>
                </a:ext>
              </a:extLst>
            </p:cNvPr>
            <p:cNvSpPr/>
            <p:nvPr/>
          </p:nvSpPr>
          <p:spPr>
            <a:xfrm>
              <a:off x="5203498" y="4581716"/>
              <a:ext cx="1785004" cy="720000"/>
            </a:xfrm>
            <a:custGeom>
              <a:avLst/>
              <a:gdLst>
                <a:gd name="connsiteX0" fmla="*/ 0 w 1785004"/>
                <a:gd name="connsiteY0" fmla="*/ 0 h 720000"/>
                <a:gd name="connsiteX1" fmla="*/ 1785004 w 1785004"/>
                <a:gd name="connsiteY1" fmla="*/ 0 h 720000"/>
                <a:gd name="connsiteX2" fmla="*/ 1785004 w 1785004"/>
                <a:gd name="connsiteY2" fmla="*/ 720000 h 720000"/>
                <a:gd name="connsiteX3" fmla="*/ 0 w 1785004"/>
                <a:gd name="connsiteY3" fmla="*/ 720000 h 720000"/>
                <a:gd name="connsiteX4" fmla="*/ 0 w 1785004"/>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5004" h="720000">
                  <a:moveTo>
                    <a:pt x="0" y="0"/>
                  </a:moveTo>
                  <a:lnTo>
                    <a:pt x="1785004" y="0"/>
                  </a:lnTo>
                  <a:lnTo>
                    <a:pt x="1785004"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de-DE" sz="2500" kern="1200" dirty="0"/>
                <a:t>Beispiel Injection</a:t>
              </a:r>
              <a:endParaRPr lang="en-US" sz="2500" kern="1200" dirty="0"/>
            </a:p>
          </p:txBody>
        </p:sp>
        <p:sp>
          <p:nvSpPr>
            <p:cNvPr id="12" name="Rectangle 11" descr="Lock">
              <a:extLst>
                <a:ext uri="{FF2B5EF4-FFF2-40B4-BE49-F238E27FC236}">
                  <a16:creationId xmlns:a16="http://schemas.microsoft.com/office/drawing/2014/main" id="{CD27C10E-5C4B-D6DE-3794-EA76B5956554}"/>
                </a:ext>
              </a:extLst>
            </p:cNvPr>
            <p:cNvSpPr/>
            <p:nvPr/>
          </p:nvSpPr>
          <p:spPr>
            <a:xfrm>
              <a:off x="9076265" y="2883025"/>
              <a:ext cx="1645035" cy="1645035"/>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a:lstStyle/>
            <a:p>
              <a:endParaRPr lang="en-CH"/>
            </a:p>
          </p:txBody>
        </p:sp>
        <p:sp>
          <p:nvSpPr>
            <p:cNvPr id="14" name="Freeform: Shape 13">
              <a:extLst>
                <a:ext uri="{FF2B5EF4-FFF2-40B4-BE49-F238E27FC236}">
                  <a16:creationId xmlns:a16="http://schemas.microsoft.com/office/drawing/2014/main" id="{72E33F7F-7818-13A5-CAA7-EC9BCA09506C}"/>
                </a:ext>
              </a:extLst>
            </p:cNvPr>
            <p:cNvSpPr/>
            <p:nvPr/>
          </p:nvSpPr>
          <p:spPr>
            <a:xfrm>
              <a:off x="8285671" y="4581716"/>
              <a:ext cx="3226223" cy="720000"/>
            </a:xfrm>
            <a:custGeom>
              <a:avLst/>
              <a:gdLst>
                <a:gd name="connsiteX0" fmla="*/ 0 w 3226223"/>
                <a:gd name="connsiteY0" fmla="*/ 0 h 720000"/>
                <a:gd name="connsiteX1" fmla="*/ 3226223 w 3226223"/>
                <a:gd name="connsiteY1" fmla="*/ 0 h 720000"/>
                <a:gd name="connsiteX2" fmla="*/ 3226223 w 3226223"/>
                <a:gd name="connsiteY2" fmla="*/ 720000 h 720000"/>
                <a:gd name="connsiteX3" fmla="*/ 0 w 3226223"/>
                <a:gd name="connsiteY3" fmla="*/ 720000 h 720000"/>
                <a:gd name="connsiteX4" fmla="*/ 0 w 3226223"/>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6223" h="720000">
                  <a:moveTo>
                    <a:pt x="0" y="0"/>
                  </a:moveTo>
                  <a:lnTo>
                    <a:pt x="3226223" y="0"/>
                  </a:lnTo>
                  <a:lnTo>
                    <a:pt x="3226223"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de-DE" sz="2500" kern="1200" dirty="0"/>
                <a:t>Schutz vor SQL-Injections</a:t>
              </a:r>
              <a:endParaRPr lang="en-US" sz="2500" kern="1200" dirty="0"/>
            </a:p>
          </p:txBody>
        </p:sp>
      </p:grpSp>
    </p:spTree>
    <p:extLst>
      <p:ext uri="{BB962C8B-B14F-4D97-AF65-F5344CB8AC3E}">
        <p14:creationId xmlns:p14="http://schemas.microsoft.com/office/powerpoint/2010/main" val="2973000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5A847B-DF55-EF09-3517-41041A6C3614}"/>
              </a:ext>
            </a:extLst>
          </p:cNvPr>
          <p:cNvSpPr>
            <a:spLocks noGrp="1"/>
          </p:cNvSpPr>
          <p:nvPr>
            <p:ph type="title"/>
          </p:nvPr>
        </p:nvSpPr>
        <p:spPr>
          <a:xfrm>
            <a:off x="1371599" y="294538"/>
            <a:ext cx="9895951" cy="1033669"/>
          </a:xfrm>
        </p:spPr>
        <p:txBody>
          <a:bodyPr>
            <a:normAutofit/>
          </a:bodyPr>
          <a:lstStyle/>
          <a:p>
            <a:r>
              <a:rPr lang="en-GB" sz="4000">
                <a:solidFill>
                  <a:srgbClr val="FFFFFF"/>
                </a:solidFill>
              </a:rPr>
              <a:t>Was ist ‘Injection’</a:t>
            </a:r>
            <a:endParaRPr lang="en-CH" sz="4000">
              <a:solidFill>
                <a:srgbClr val="FFFFFF"/>
              </a:solidFill>
            </a:endParaRPr>
          </a:p>
        </p:txBody>
      </p:sp>
      <p:sp>
        <p:nvSpPr>
          <p:cNvPr id="3" name="Content Placeholder 2">
            <a:extLst>
              <a:ext uri="{FF2B5EF4-FFF2-40B4-BE49-F238E27FC236}">
                <a16:creationId xmlns:a16="http://schemas.microsoft.com/office/drawing/2014/main" id="{0701131D-8D7F-A55E-2C4B-5EE861D53A15}"/>
              </a:ext>
            </a:extLst>
          </p:cNvPr>
          <p:cNvSpPr>
            <a:spLocks noGrp="1"/>
          </p:cNvSpPr>
          <p:nvPr>
            <p:ph idx="1"/>
          </p:nvPr>
        </p:nvSpPr>
        <p:spPr>
          <a:xfrm>
            <a:off x="1371599" y="2318197"/>
            <a:ext cx="9724031" cy="2300469"/>
          </a:xfrm>
        </p:spPr>
        <p:txBody>
          <a:bodyPr anchor="ctr">
            <a:normAutofit/>
          </a:bodyPr>
          <a:lstStyle/>
          <a:p>
            <a:r>
              <a:rPr lang="de-DE" sz="2400" dirty="0"/>
              <a:t>Injection: Kritische Schwachstelle in OWASP Top 10</a:t>
            </a:r>
          </a:p>
          <a:p>
            <a:r>
              <a:rPr lang="de-DE" sz="2400" dirty="0"/>
              <a:t>Ermöglicht Angreifern das Einspeisen von bösartigem Code</a:t>
            </a:r>
          </a:p>
          <a:p>
            <a:pPr lvl="1"/>
            <a:r>
              <a:rPr lang="de-DE" dirty="0"/>
              <a:t>Resultiert in unautorisiertem Zugriff oder Kontrolle über Anwendungen</a:t>
            </a:r>
          </a:p>
        </p:txBody>
      </p:sp>
      <p:sp>
        <p:nvSpPr>
          <p:cNvPr id="17" name="Star: 10 Points 16">
            <a:extLst>
              <a:ext uri="{FF2B5EF4-FFF2-40B4-BE49-F238E27FC236}">
                <a16:creationId xmlns:a16="http://schemas.microsoft.com/office/drawing/2014/main" id="{97936876-6614-F13A-A5DC-CFE89C03950A}"/>
              </a:ext>
            </a:extLst>
          </p:cNvPr>
          <p:cNvSpPr/>
          <p:nvPr/>
        </p:nvSpPr>
        <p:spPr>
          <a:xfrm>
            <a:off x="1211967" y="4314062"/>
            <a:ext cx="1749778" cy="1499600"/>
          </a:xfrm>
          <a:prstGeom prst="star10">
            <a:avLst/>
          </a:prstGeom>
          <a:solidFill>
            <a:srgbClr val="FFCC00"/>
          </a:solidFill>
          <a:ln w="19050">
            <a:solidFill>
              <a:srgbClr val="FFBA00"/>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CH"/>
          </a:p>
        </p:txBody>
      </p:sp>
      <p:sp>
        <p:nvSpPr>
          <p:cNvPr id="4" name="TextBox 3">
            <a:extLst>
              <a:ext uri="{FF2B5EF4-FFF2-40B4-BE49-F238E27FC236}">
                <a16:creationId xmlns:a16="http://schemas.microsoft.com/office/drawing/2014/main" id="{5B7DAF70-08D8-6D14-C8DB-ED5EE1208845}"/>
              </a:ext>
            </a:extLst>
          </p:cNvPr>
          <p:cNvSpPr txBox="1"/>
          <p:nvPr/>
        </p:nvSpPr>
        <p:spPr>
          <a:xfrm>
            <a:off x="957968" y="4632975"/>
            <a:ext cx="2257777" cy="861774"/>
          </a:xfrm>
          <a:prstGeom prst="rect">
            <a:avLst/>
          </a:prstGeom>
          <a:noFill/>
        </p:spPr>
        <p:txBody>
          <a:bodyPr wrap="square" rtlCol="0">
            <a:spAutoFit/>
          </a:bodyPr>
          <a:lstStyle/>
          <a:p>
            <a:pPr algn="ctr"/>
            <a:r>
              <a:rPr lang="en-GB" sz="3200" dirty="0"/>
              <a:t>2017</a:t>
            </a:r>
          </a:p>
          <a:p>
            <a:pPr algn="ctr"/>
            <a:r>
              <a:rPr lang="en-GB" dirty="0"/>
              <a:t>Platz 1</a:t>
            </a:r>
            <a:endParaRPr lang="en-CH" sz="3200" dirty="0"/>
          </a:p>
        </p:txBody>
      </p:sp>
      <p:sp>
        <p:nvSpPr>
          <p:cNvPr id="15" name="Star: 10 Points 14">
            <a:extLst>
              <a:ext uri="{FF2B5EF4-FFF2-40B4-BE49-F238E27FC236}">
                <a16:creationId xmlns:a16="http://schemas.microsoft.com/office/drawing/2014/main" id="{79888069-3B16-AFFA-ACF3-90C8AF534BC3}"/>
              </a:ext>
            </a:extLst>
          </p:cNvPr>
          <p:cNvSpPr/>
          <p:nvPr/>
        </p:nvSpPr>
        <p:spPr>
          <a:xfrm>
            <a:off x="3469744" y="4299753"/>
            <a:ext cx="1749778" cy="1499600"/>
          </a:xfrm>
          <a:prstGeom prst="star10">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CH"/>
          </a:p>
        </p:txBody>
      </p:sp>
      <p:sp>
        <p:nvSpPr>
          <p:cNvPr id="7" name="TextBox 6">
            <a:extLst>
              <a:ext uri="{FF2B5EF4-FFF2-40B4-BE49-F238E27FC236}">
                <a16:creationId xmlns:a16="http://schemas.microsoft.com/office/drawing/2014/main" id="{E8F3A8D5-E963-7B1A-B1ED-604533FB2CCD}"/>
              </a:ext>
            </a:extLst>
          </p:cNvPr>
          <p:cNvSpPr txBox="1"/>
          <p:nvPr/>
        </p:nvSpPr>
        <p:spPr>
          <a:xfrm>
            <a:off x="3215745" y="4618666"/>
            <a:ext cx="2257777" cy="861774"/>
          </a:xfrm>
          <a:prstGeom prst="rect">
            <a:avLst/>
          </a:prstGeom>
          <a:noFill/>
        </p:spPr>
        <p:txBody>
          <a:bodyPr wrap="square" rtlCol="0">
            <a:spAutoFit/>
          </a:bodyPr>
          <a:lstStyle/>
          <a:p>
            <a:pPr algn="ctr"/>
            <a:r>
              <a:rPr lang="en-GB" sz="3200" dirty="0"/>
              <a:t>2021</a:t>
            </a:r>
          </a:p>
          <a:p>
            <a:pPr algn="ctr"/>
            <a:r>
              <a:rPr lang="en-GB" dirty="0"/>
              <a:t>Platz 3</a:t>
            </a:r>
            <a:endParaRPr lang="en-CH" sz="3200" dirty="0"/>
          </a:p>
        </p:txBody>
      </p:sp>
    </p:spTree>
    <p:extLst>
      <p:ext uri="{BB962C8B-B14F-4D97-AF65-F5344CB8AC3E}">
        <p14:creationId xmlns:p14="http://schemas.microsoft.com/office/powerpoint/2010/main" val="3760132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083ACD-2547-5B27-D773-F4DE05B36C61}"/>
              </a:ext>
            </a:extLst>
          </p:cNvPr>
          <p:cNvSpPr>
            <a:spLocks noGrp="1"/>
          </p:cNvSpPr>
          <p:nvPr>
            <p:ph type="title"/>
          </p:nvPr>
        </p:nvSpPr>
        <p:spPr>
          <a:xfrm>
            <a:off x="1371597" y="348865"/>
            <a:ext cx="10044023" cy="877729"/>
          </a:xfrm>
        </p:spPr>
        <p:txBody>
          <a:bodyPr anchor="ctr">
            <a:normAutofit/>
          </a:bodyPr>
          <a:lstStyle/>
          <a:p>
            <a:r>
              <a:rPr lang="en-GB" sz="4000">
                <a:solidFill>
                  <a:srgbClr val="FFFFFF"/>
                </a:solidFill>
              </a:rPr>
              <a:t>Beispiel php</a:t>
            </a:r>
            <a:endParaRPr lang="en-CH" sz="4000">
              <a:solidFill>
                <a:srgbClr val="FFFFFF"/>
              </a:solidFill>
            </a:endParaRPr>
          </a:p>
        </p:txBody>
      </p:sp>
      <p:pic>
        <p:nvPicPr>
          <p:cNvPr id="5" name="Picture 4">
            <a:extLst>
              <a:ext uri="{FF2B5EF4-FFF2-40B4-BE49-F238E27FC236}">
                <a16:creationId xmlns:a16="http://schemas.microsoft.com/office/drawing/2014/main" id="{AB2BC0E9-3323-444D-B5BE-2CED88D63F06}"/>
              </a:ext>
            </a:extLst>
          </p:cNvPr>
          <p:cNvPicPr>
            <a:picLocks noChangeAspect="1"/>
          </p:cNvPicPr>
          <p:nvPr/>
        </p:nvPicPr>
        <p:blipFill rotWithShape="1">
          <a:blip r:embed="rId5"/>
          <a:srcRect l="270" t="2611" r="732" b="1362"/>
          <a:stretch/>
        </p:blipFill>
        <p:spPr>
          <a:xfrm>
            <a:off x="644056" y="2255823"/>
            <a:ext cx="10927829" cy="3906317"/>
          </a:xfrm>
          <a:prstGeom prst="rect">
            <a:avLst/>
          </a:prstGeom>
        </p:spPr>
      </p:pic>
      <p:pic>
        <p:nvPicPr>
          <p:cNvPr id="4" name="Picture 3" descr="A white text on a black background&#10;&#10;Description automatically generated">
            <a:extLst>
              <a:ext uri="{FF2B5EF4-FFF2-40B4-BE49-F238E27FC236}">
                <a16:creationId xmlns:a16="http://schemas.microsoft.com/office/drawing/2014/main" id="{1CDE8803-74F4-1739-5032-28256B75F50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91875" y="6286729"/>
            <a:ext cx="1000125" cy="571500"/>
          </a:xfrm>
          <a:prstGeom prst="rect">
            <a:avLst/>
          </a:prstGeom>
        </p:spPr>
      </p:pic>
      <p:pic>
        <p:nvPicPr>
          <p:cNvPr id="50" name="Audio 49">
            <a:hlinkClick r:id="" action="ppaction://media"/>
            <a:extLst>
              <a:ext uri="{FF2B5EF4-FFF2-40B4-BE49-F238E27FC236}">
                <a16:creationId xmlns:a16="http://schemas.microsoft.com/office/drawing/2014/main" id="{FF5C6DE9-0CBA-B7AD-3A9D-5F48D0E1405C}"/>
              </a:ext>
            </a:extLst>
          </p:cNvPr>
          <p:cNvPicPr>
            <a:picLocks noChangeAspect="1"/>
          </p:cNvPicPr>
          <p:nvPr>
            <a:audioFile r:link="rId2"/>
            <p:extLst>
              <p:ext uri="{DAA4B4D4-6D71-4841-9C94-3DE7FCFB9230}">
                <p14:media xmlns:p14="http://schemas.microsoft.com/office/powerpoint/2010/main" r:embed="rId1"/>
              </p:ext>
            </p:extLst>
          </p:nvPr>
        </p:nvPicPr>
        <p:blipFill>
          <a:blip r:embed="rId7"/>
          <a:srcRect l="-161075" t="-161075" r="-161075" b="-16107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626354000"/>
      </p:ext>
    </p:extLst>
  </p:cSld>
  <p:clrMapOvr>
    <a:masterClrMapping/>
  </p:clrMapOvr>
  <mc:AlternateContent xmlns:mc="http://schemas.openxmlformats.org/markup-compatibility/2006">
    <mc:Choice xmlns:p14="http://schemas.microsoft.com/office/powerpoint/2010/main" Requires="p14">
      <p:transition spd="slow" p14:dur="2000" advTm="20282"/>
    </mc:Choice>
    <mc:Fallback>
      <p:transition spd="slow" advTm="2028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0"/>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0"/>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083ACD-2547-5B27-D773-F4DE05B36C61}"/>
              </a:ext>
            </a:extLst>
          </p:cNvPr>
          <p:cNvSpPr>
            <a:spLocks noGrp="1"/>
          </p:cNvSpPr>
          <p:nvPr>
            <p:ph type="title"/>
          </p:nvPr>
        </p:nvSpPr>
        <p:spPr>
          <a:xfrm>
            <a:off x="1371597" y="348865"/>
            <a:ext cx="10044023" cy="877729"/>
          </a:xfrm>
        </p:spPr>
        <p:txBody>
          <a:bodyPr anchor="ctr">
            <a:normAutofit/>
          </a:bodyPr>
          <a:lstStyle/>
          <a:p>
            <a:r>
              <a:rPr lang="en-GB" sz="4000">
                <a:solidFill>
                  <a:srgbClr val="FFFFFF"/>
                </a:solidFill>
              </a:rPr>
              <a:t>Beispiel php</a:t>
            </a:r>
            <a:endParaRPr lang="en-CH" sz="4000">
              <a:solidFill>
                <a:srgbClr val="FFFFFF"/>
              </a:solidFill>
            </a:endParaRPr>
          </a:p>
        </p:txBody>
      </p:sp>
      <p:pic>
        <p:nvPicPr>
          <p:cNvPr id="5" name="Picture 4">
            <a:extLst>
              <a:ext uri="{FF2B5EF4-FFF2-40B4-BE49-F238E27FC236}">
                <a16:creationId xmlns:a16="http://schemas.microsoft.com/office/drawing/2014/main" id="{AB2BC0E9-3323-444D-B5BE-2CED88D63F06}"/>
              </a:ext>
            </a:extLst>
          </p:cNvPr>
          <p:cNvPicPr>
            <a:picLocks noChangeAspect="1"/>
          </p:cNvPicPr>
          <p:nvPr/>
        </p:nvPicPr>
        <p:blipFill rotWithShape="1">
          <a:blip r:embed="rId5"/>
          <a:srcRect l="270" t="2611" r="732" b="1362"/>
          <a:stretch/>
        </p:blipFill>
        <p:spPr>
          <a:xfrm>
            <a:off x="644056" y="2255823"/>
            <a:ext cx="10927829" cy="3906317"/>
          </a:xfrm>
          <a:prstGeom prst="rect">
            <a:avLst/>
          </a:prstGeom>
        </p:spPr>
      </p:pic>
      <p:sp>
        <p:nvSpPr>
          <p:cNvPr id="6" name="Rectangle 5">
            <a:extLst>
              <a:ext uri="{FF2B5EF4-FFF2-40B4-BE49-F238E27FC236}">
                <a16:creationId xmlns:a16="http://schemas.microsoft.com/office/drawing/2014/main" id="{1058DEC0-F5D2-8B07-1D30-0BA2FFEE66F1}"/>
              </a:ext>
            </a:extLst>
          </p:cNvPr>
          <p:cNvSpPr/>
          <p:nvPr/>
        </p:nvSpPr>
        <p:spPr>
          <a:xfrm>
            <a:off x="2850119" y="3838636"/>
            <a:ext cx="6816939" cy="272175"/>
          </a:xfrm>
          <a:prstGeom prst="rect">
            <a:avLst/>
          </a:prstGeom>
          <a:solidFill>
            <a:srgbClr val="FFFF00">
              <a:alpha val="50196"/>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pic>
        <p:nvPicPr>
          <p:cNvPr id="4" name="Picture 3" descr="A white text on a black background&#10;&#10;Description automatically generated">
            <a:extLst>
              <a:ext uri="{FF2B5EF4-FFF2-40B4-BE49-F238E27FC236}">
                <a16:creationId xmlns:a16="http://schemas.microsoft.com/office/drawing/2014/main" id="{1CDE8803-74F4-1739-5032-28256B75F50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91875" y="6286729"/>
            <a:ext cx="1000125" cy="571500"/>
          </a:xfrm>
          <a:prstGeom prst="rect">
            <a:avLst/>
          </a:prstGeom>
        </p:spPr>
      </p:pic>
      <p:pic>
        <p:nvPicPr>
          <p:cNvPr id="36" name="Audio 35">
            <a:hlinkClick r:id="" action="ppaction://media"/>
            <a:extLst>
              <a:ext uri="{FF2B5EF4-FFF2-40B4-BE49-F238E27FC236}">
                <a16:creationId xmlns:a16="http://schemas.microsoft.com/office/drawing/2014/main" id="{F2EFDB9D-A6AB-8FEE-1C3E-034B3B9EA3B7}"/>
              </a:ext>
            </a:extLst>
          </p:cNvPr>
          <p:cNvPicPr>
            <a:picLocks noChangeAspect="1"/>
          </p:cNvPicPr>
          <p:nvPr>
            <a:audioFile r:link="rId2"/>
            <p:extLst>
              <p:ext uri="{DAA4B4D4-6D71-4841-9C94-3DE7FCFB9230}">
                <p14:media xmlns:p14="http://schemas.microsoft.com/office/powerpoint/2010/main" r:embed="rId1"/>
              </p:ext>
            </p:extLst>
          </p:nvPr>
        </p:nvPicPr>
        <p:blipFill>
          <a:blip r:embed="rId7"/>
          <a:srcRect l="-161075" t="-161075" r="-161075" b="-16107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3743306240"/>
      </p:ext>
    </p:extLst>
  </p:cSld>
  <p:clrMapOvr>
    <a:masterClrMapping/>
  </p:clrMapOvr>
  <mc:AlternateContent xmlns:mc="http://schemas.openxmlformats.org/markup-compatibility/2006">
    <mc:Choice xmlns:p14="http://schemas.microsoft.com/office/powerpoint/2010/main" Requires="p14">
      <p:transition spd="slow" p14:dur="2000" advTm="12181"/>
    </mc:Choice>
    <mc:Fallback>
      <p:transition spd="slow" advTm="1218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6"/>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59FD29-09EA-A014-E373-403CC32E515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Beispiel SQL Injection</a:t>
            </a:r>
          </a:p>
        </p:txBody>
      </p:sp>
      <p:pic>
        <p:nvPicPr>
          <p:cNvPr id="5" name="Picture 4">
            <a:extLst>
              <a:ext uri="{FF2B5EF4-FFF2-40B4-BE49-F238E27FC236}">
                <a16:creationId xmlns:a16="http://schemas.microsoft.com/office/drawing/2014/main" id="{C58CAB96-E8B5-A5C9-1306-B7CF763E288B}"/>
              </a:ext>
            </a:extLst>
          </p:cNvPr>
          <p:cNvPicPr>
            <a:picLocks noChangeAspect="1"/>
          </p:cNvPicPr>
          <p:nvPr/>
        </p:nvPicPr>
        <p:blipFill rotWithShape="1">
          <a:blip r:embed="rId5"/>
          <a:srcRect l="986" t="11078" r="1350" b="18984"/>
          <a:stretch/>
        </p:blipFill>
        <p:spPr>
          <a:xfrm>
            <a:off x="4798706" y="1574020"/>
            <a:ext cx="7026977" cy="3333749"/>
          </a:xfrm>
          <a:prstGeom prst="rect">
            <a:avLst/>
          </a:prstGeom>
        </p:spPr>
      </p:pic>
      <p:pic>
        <p:nvPicPr>
          <p:cNvPr id="4" name="Picture 3" descr="A white text on a black background&#10;&#10;Description automatically generated">
            <a:extLst>
              <a:ext uri="{FF2B5EF4-FFF2-40B4-BE49-F238E27FC236}">
                <a16:creationId xmlns:a16="http://schemas.microsoft.com/office/drawing/2014/main" id="{FD3886E6-733D-30FC-06E4-436F73CADE3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91875" y="6286500"/>
            <a:ext cx="1000125" cy="571500"/>
          </a:xfrm>
          <a:prstGeom prst="rect">
            <a:avLst/>
          </a:prstGeom>
        </p:spPr>
      </p:pic>
      <p:pic>
        <p:nvPicPr>
          <p:cNvPr id="14" name="Picture 13">
            <a:extLst>
              <a:ext uri="{FF2B5EF4-FFF2-40B4-BE49-F238E27FC236}">
                <a16:creationId xmlns:a16="http://schemas.microsoft.com/office/drawing/2014/main" id="{E0C7E573-E222-6905-E3B9-7640D11A4CA0}"/>
              </a:ext>
            </a:extLst>
          </p:cNvPr>
          <p:cNvPicPr>
            <a:picLocks noChangeAspect="1"/>
          </p:cNvPicPr>
          <p:nvPr/>
        </p:nvPicPr>
        <p:blipFill>
          <a:blip r:embed="rId7"/>
          <a:stretch>
            <a:fillRect/>
          </a:stretch>
        </p:blipFill>
        <p:spPr>
          <a:xfrm>
            <a:off x="4798706" y="935844"/>
            <a:ext cx="5762625" cy="257175"/>
          </a:xfrm>
          <a:prstGeom prst="rect">
            <a:avLst/>
          </a:prstGeom>
        </p:spPr>
      </p:pic>
      <p:sp>
        <p:nvSpPr>
          <p:cNvPr id="18" name="TextBox 17">
            <a:extLst>
              <a:ext uri="{FF2B5EF4-FFF2-40B4-BE49-F238E27FC236}">
                <a16:creationId xmlns:a16="http://schemas.microsoft.com/office/drawing/2014/main" id="{343FABCB-414D-5BDA-8575-9AA3826A774E}"/>
              </a:ext>
            </a:extLst>
          </p:cNvPr>
          <p:cNvSpPr txBox="1"/>
          <p:nvPr/>
        </p:nvSpPr>
        <p:spPr>
          <a:xfrm>
            <a:off x="4798706" y="5355771"/>
            <a:ext cx="6870780" cy="307777"/>
          </a:xfrm>
          <a:prstGeom prst="rect">
            <a:avLst/>
          </a:prstGeom>
          <a:noFill/>
        </p:spPr>
        <p:txBody>
          <a:bodyPr wrap="square" rtlCol="0">
            <a:spAutoFit/>
          </a:bodyPr>
          <a:lstStyle/>
          <a:p>
            <a:r>
              <a:rPr lang="en-GB" sz="1400" dirty="0">
                <a:solidFill>
                  <a:schemeClr val="accent2">
                    <a:lumMod val="75000"/>
                  </a:schemeClr>
                </a:solidFill>
              </a:rPr>
              <a:t>“SELECT </a:t>
            </a:r>
            <a:r>
              <a:rPr lang="en-GB" sz="1400" dirty="0" err="1">
                <a:solidFill>
                  <a:schemeClr val="accent2">
                    <a:lumMod val="75000"/>
                  </a:schemeClr>
                </a:solidFill>
              </a:rPr>
              <a:t>first_name</a:t>
            </a:r>
            <a:r>
              <a:rPr lang="en-GB" sz="1400" dirty="0">
                <a:solidFill>
                  <a:schemeClr val="accent2">
                    <a:lumMod val="75000"/>
                  </a:schemeClr>
                </a:solidFill>
              </a:rPr>
              <a:t>, </a:t>
            </a:r>
            <a:r>
              <a:rPr lang="en-GB" sz="1400" dirty="0" err="1">
                <a:solidFill>
                  <a:schemeClr val="accent2">
                    <a:lumMod val="75000"/>
                  </a:schemeClr>
                </a:solidFill>
              </a:rPr>
              <a:t>last_name</a:t>
            </a:r>
            <a:r>
              <a:rPr lang="en-GB" sz="1400" dirty="0">
                <a:solidFill>
                  <a:schemeClr val="accent2">
                    <a:lumMod val="75000"/>
                  </a:schemeClr>
                </a:solidFill>
              </a:rPr>
              <a:t> FROM users WHERE </a:t>
            </a:r>
            <a:r>
              <a:rPr lang="en-GB" sz="1400" dirty="0" err="1">
                <a:solidFill>
                  <a:schemeClr val="accent2">
                    <a:lumMod val="75000"/>
                  </a:schemeClr>
                </a:solidFill>
              </a:rPr>
              <a:t>user_id</a:t>
            </a:r>
            <a:r>
              <a:rPr lang="en-GB" sz="1400" dirty="0">
                <a:solidFill>
                  <a:schemeClr val="accent2">
                    <a:lumMod val="75000"/>
                  </a:schemeClr>
                </a:solidFill>
              </a:rPr>
              <a:t> = ‘</a:t>
            </a:r>
            <a:r>
              <a:rPr lang="en-GB" sz="1400" dirty="0" err="1">
                <a:solidFill>
                  <a:schemeClr val="accent2">
                    <a:lumMod val="75000"/>
                  </a:schemeClr>
                </a:solidFill>
              </a:rPr>
              <a:t>smthing</a:t>
            </a:r>
            <a:r>
              <a:rPr lang="en-GB" sz="1400" dirty="0">
                <a:solidFill>
                  <a:schemeClr val="accent2">
                    <a:lumMod val="75000"/>
                  </a:schemeClr>
                </a:solidFill>
              </a:rPr>
              <a:t>’ OR ‘1’ = ‘1’;”</a:t>
            </a:r>
            <a:endParaRPr lang="en-CH" sz="1400" dirty="0">
              <a:solidFill>
                <a:schemeClr val="accent2">
                  <a:lumMod val="75000"/>
                </a:schemeClr>
              </a:solidFill>
            </a:endParaRPr>
          </a:p>
        </p:txBody>
      </p:sp>
      <p:pic>
        <p:nvPicPr>
          <p:cNvPr id="46" name="Audio 45">
            <a:hlinkClick r:id="" action="ppaction://media"/>
            <a:extLst>
              <a:ext uri="{FF2B5EF4-FFF2-40B4-BE49-F238E27FC236}">
                <a16:creationId xmlns:a16="http://schemas.microsoft.com/office/drawing/2014/main" id="{10F26D93-2A64-AE27-6A48-2CD03810A730}"/>
              </a:ext>
            </a:extLst>
          </p:cNvPr>
          <p:cNvPicPr>
            <a:picLocks noChangeAspect="1"/>
          </p:cNvPicPr>
          <p:nvPr>
            <a:audioFile r:link="rId2"/>
            <p:extLst>
              <p:ext uri="{DAA4B4D4-6D71-4841-9C94-3DE7FCFB9230}">
                <p14:media xmlns:p14="http://schemas.microsoft.com/office/powerpoint/2010/main" r:embed="rId1"/>
              </p:ext>
            </p:extLst>
          </p:nvPr>
        </p:nvPicPr>
        <p:blipFill>
          <a:blip r:embed="rId8"/>
          <a:srcRect l="-161075" t="-161075" r="-161075" b="-16107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519251992"/>
      </p:ext>
    </p:extLst>
  </p:cSld>
  <p:clrMapOvr>
    <a:masterClrMapping/>
  </p:clrMapOvr>
  <mc:AlternateContent xmlns:mc="http://schemas.openxmlformats.org/markup-compatibility/2006">
    <mc:Choice xmlns:p14="http://schemas.microsoft.com/office/powerpoint/2010/main" Requires="p14">
      <p:transition spd="slow" p14:dur="2000" advTm="18456"/>
    </mc:Choice>
    <mc:Fallback>
      <p:transition spd="slow" advTm="1845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6"/>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59FD29-09EA-A014-E373-403CC32E515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err="1">
                <a:solidFill>
                  <a:srgbClr val="FFFFFF"/>
                </a:solidFill>
                <a:latin typeface="+mj-lt"/>
                <a:ea typeface="+mj-ea"/>
                <a:cs typeface="+mj-cs"/>
              </a:rPr>
              <a:t>Blinde</a:t>
            </a:r>
            <a:r>
              <a:rPr lang="en-US" sz="3600" kern="1200" dirty="0">
                <a:solidFill>
                  <a:srgbClr val="FFFFFF"/>
                </a:solidFill>
                <a:latin typeface="+mj-lt"/>
                <a:ea typeface="+mj-ea"/>
                <a:cs typeface="+mj-cs"/>
              </a:rPr>
              <a:t> SQL Injection</a:t>
            </a:r>
          </a:p>
        </p:txBody>
      </p:sp>
      <p:pic>
        <p:nvPicPr>
          <p:cNvPr id="4" name="Picture 3" descr="A white text on a black background&#10;&#10;Description automatically generated">
            <a:extLst>
              <a:ext uri="{FF2B5EF4-FFF2-40B4-BE49-F238E27FC236}">
                <a16:creationId xmlns:a16="http://schemas.microsoft.com/office/drawing/2014/main" id="{FD3886E6-733D-30FC-06E4-436F73CADE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91875" y="6286500"/>
            <a:ext cx="1000125" cy="571500"/>
          </a:xfrm>
          <a:prstGeom prst="rect">
            <a:avLst/>
          </a:prstGeom>
        </p:spPr>
      </p:pic>
      <p:pic>
        <p:nvPicPr>
          <p:cNvPr id="6" name="Picture 5">
            <a:extLst>
              <a:ext uri="{FF2B5EF4-FFF2-40B4-BE49-F238E27FC236}">
                <a16:creationId xmlns:a16="http://schemas.microsoft.com/office/drawing/2014/main" id="{6C4BEEB9-29AD-4CB4-CBDB-1F79ECB6B80E}"/>
              </a:ext>
            </a:extLst>
          </p:cNvPr>
          <p:cNvPicPr>
            <a:picLocks noChangeAspect="1"/>
          </p:cNvPicPr>
          <p:nvPr/>
        </p:nvPicPr>
        <p:blipFill rotWithShape="1">
          <a:blip r:embed="rId6"/>
          <a:srcRect r="43551"/>
          <a:stretch/>
        </p:blipFill>
        <p:spPr>
          <a:xfrm>
            <a:off x="4527804" y="2498293"/>
            <a:ext cx="6025817" cy="1485202"/>
          </a:xfrm>
          <a:prstGeom prst="rect">
            <a:avLst/>
          </a:prstGeom>
        </p:spPr>
      </p:pic>
      <p:pic>
        <p:nvPicPr>
          <p:cNvPr id="56" name="Audio 55">
            <a:hlinkClick r:id="" action="ppaction://media"/>
            <a:extLst>
              <a:ext uri="{FF2B5EF4-FFF2-40B4-BE49-F238E27FC236}">
                <a16:creationId xmlns:a16="http://schemas.microsoft.com/office/drawing/2014/main" id="{23976F65-5C6D-B016-631B-F2982522E12B}"/>
              </a:ext>
            </a:extLst>
          </p:cNvPr>
          <p:cNvPicPr>
            <a:picLocks noChangeAspect="1"/>
          </p:cNvPicPr>
          <p:nvPr>
            <a:audioFile r:link="rId2"/>
            <p:extLst>
              <p:ext uri="{DAA4B4D4-6D71-4841-9C94-3DE7FCFB9230}">
                <p14:media xmlns:p14="http://schemas.microsoft.com/office/powerpoint/2010/main" r:embed="rId1"/>
              </p:ext>
            </p:extLst>
          </p:nvPr>
        </p:nvPicPr>
        <p:blipFill>
          <a:blip r:embed="rId7"/>
          <a:srcRect l="-161075" t="-161075" r="-161075" b="-16107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067288659"/>
      </p:ext>
    </p:extLst>
  </p:cSld>
  <p:clrMapOvr>
    <a:masterClrMapping/>
  </p:clrMapOvr>
  <mc:AlternateContent xmlns:mc="http://schemas.openxmlformats.org/markup-compatibility/2006">
    <mc:Choice xmlns:p14="http://schemas.microsoft.com/office/powerpoint/2010/main" Requires="p14">
      <p:transition spd="slow" p14:dur="2000" advTm="14984"/>
    </mc:Choice>
    <mc:Fallback>
      <p:transition spd="slow" advTm="1498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6"/>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0C7C1C1-33F9-3A93-94F0-8AD87BDBBB2C}"/>
              </a:ext>
            </a:extLst>
          </p:cNvPr>
          <p:cNvSpPr>
            <a:spLocks noGrp="1"/>
          </p:cNvSpPr>
          <p:nvPr>
            <p:ph type="title"/>
          </p:nvPr>
        </p:nvSpPr>
        <p:spPr>
          <a:xfrm>
            <a:off x="826396" y="1003963"/>
            <a:ext cx="4230100" cy="2501981"/>
          </a:xfrm>
        </p:spPr>
        <p:txBody>
          <a:bodyPr anchor="b">
            <a:normAutofit/>
          </a:bodyPr>
          <a:lstStyle/>
          <a:p>
            <a:pPr algn="r"/>
            <a:r>
              <a:rPr lang="en-GB" sz="4000" dirty="0">
                <a:solidFill>
                  <a:srgbClr val="FFFFFF"/>
                </a:solidFill>
              </a:rPr>
              <a:t>Schutz </a:t>
            </a:r>
            <a:r>
              <a:rPr lang="en-GB" sz="4000" dirty="0" err="1">
                <a:solidFill>
                  <a:srgbClr val="FFFFFF"/>
                </a:solidFill>
              </a:rPr>
              <a:t>vor</a:t>
            </a:r>
            <a:r>
              <a:rPr lang="en-GB" sz="4000" dirty="0">
                <a:solidFill>
                  <a:srgbClr val="FFFFFF"/>
                </a:solidFill>
              </a:rPr>
              <a:t> SQL-Injections</a:t>
            </a:r>
          </a:p>
        </p:txBody>
      </p:sp>
      <p:sp>
        <p:nvSpPr>
          <p:cNvPr id="3" name="Content Placeholder 2">
            <a:extLst>
              <a:ext uri="{FF2B5EF4-FFF2-40B4-BE49-F238E27FC236}">
                <a16:creationId xmlns:a16="http://schemas.microsoft.com/office/drawing/2014/main" id="{39C4FDC2-3563-70A4-BF7E-78D777FE974C}"/>
              </a:ext>
            </a:extLst>
          </p:cNvPr>
          <p:cNvSpPr>
            <a:spLocks noGrp="1"/>
          </p:cNvSpPr>
          <p:nvPr>
            <p:ph idx="1"/>
          </p:nvPr>
        </p:nvSpPr>
        <p:spPr>
          <a:xfrm>
            <a:off x="6503158" y="1035276"/>
            <a:ext cx="4862447" cy="2439355"/>
          </a:xfrm>
        </p:spPr>
        <p:txBody>
          <a:bodyPr anchor="b">
            <a:normAutofit/>
          </a:bodyPr>
          <a:lstStyle/>
          <a:p>
            <a:r>
              <a:rPr lang="en-GB" sz="2000" dirty="0" err="1"/>
              <a:t>Daten</a:t>
            </a:r>
            <a:r>
              <a:rPr lang="en-GB" sz="2000" dirty="0"/>
              <a:t> </a:t>
            </a:r>
            <a:r>
              <a:rPr lang="en-GB" sz="2000" dirty="0" err="1"/>
              <a:t>trennen</a:t>
            </a:r>
            <a:r>
              <a:rPr lang="en-GB" sz="2000" dirty="0"/>
              <a:t> </a:t>
            </a:r>
            <a:r>
              <a:rPr lang="en-GB" sz="2000" dirty="0" err="1"/>
              <a:t>vom</a:t>
            </a:r>
            <a:r>
              <a:rPr lang="en-GB" sz="2000" dirty="0"/>
              <a:t> SQL</a:t>
            </a:r>
          </a:p>
          <a:p>
            <a:pPr lvl="1"/>
            <a:r>
              <a:rPr lang="en-GB" sz="2000" dirty="0" err="1"/>
              <a:t>Vorbereitete</a:t>
            </a:r>
            <a:r>
              <a:rPr lang="en-GB" sz="2000" dirty="0"/>
              <a:t> SQL-</a:t>
            </a:r>
            <a:r>
              <a:rPr lang="en-GB" sz="2000" dirty="0" err="1"/>
              <a:t>Anfragen</a:t>
            </a:r>
            <a:endParaRPr lang="en-GB" sz="2000" dirty="0"/>
          </a:p>
          <a:p>
            <a:pPr lvl="1"/>
            <a:r>
              <a:rPr lang="en-GB" sz="2000" dirty="0" err="1"/>
              <a:t>Parametisiertere</a:t>
            </a:r>
            <a:r>
              <a:rPr lang="en-GB" sz="2000" dirty="0"/>
              <a:t> Execution</a:t>
            </a:r>
          </a:p>
        </p:txBody>
      </p:sp>
      <p:pic>
        <p:nvPicPr>
          <p:cNvPr id="9" name="Picture 8">
            <a:extLst>
              <a:ext uri="{FF2B5EF4-FFF2-40B4-BE49-F238E27FC236}">
                <a16:creationId xmlns:a16="http://schemas.microsoft.com/office/drawing/2014/main" id="{32CE511F-CE21-A06A-19B9-2355FF81A7A3}"/>
              </a:ext>
            </a:extLst>
          </p:cNvPr>
          <p:cNvPicPr>
            <a:picLocks noChangeAspect="1"/>
          </p:cNvPicPr>
          <p:nvPr/>
        </p:nvPicPr>
        <p:blipFill>
          <a:blip r:embed="rId5"/>
          <a:stretch>
            <a:fillRect/>
          </a:stretch>
        </p:blipFill>
        <p:spPr>
          <a:xfrm>
            <a:off x="2128636" y="4356014"/>
            <a:ext cx="9567838" cy="1073942"/>
          </a:xfrm>
          <a:prstGeom prst="rect">
            <a:avLst/>
          </a:prstGeom>
        </p:spPr>
      </p:pic>
      <p:pic>
        <p:nvPicPr>
          <p:cNvPr id="5" name="Picture 4" descr="A white text on a black background&#10;&#10;Description automatically generated">
            <a:extLst>
              <a:ext uri="{FF2B5EF4-FFF2-40B4-BE49-F238E27FC236}">
                <a16:creationId xmlns:a16="http://schemas.microsoft.com/office/drawing/2014/main" id="{77ADC68B-71A0-3EB4-A06B-F49E6B0A194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87867" y="6280026"/>
            <a:ext cx="1000125" cy="571500"/>
          </a:xfrm>
          <a:prstGeom prst="rect">
            <a:avLst/>
          </a:prstGeom>
        </p:spPr>
      </p:pic>
      <p:pic>
        <p:nvPicPr>
          <p:cNvPr id="102" name="Audio 101">
            <a:hlinkClick r:id="" action="ppaction://media"/>
            <a:extLst>
              <a:ext uri="{FF2B5EF4-FFF2-40B4-BE49-F238E27FC236}">
                <a16:creationId xmlns:a16="http://schemas.microsoft.com/office/drawing/2014/main" id="{A498C304-868E-5B84-E930-7A095CBAE8DB}"/>
              </a:ext>
            </a:extLst>
          </p:cNvPr>
          <p:cNvPicPr>
            <a:picLocks noChangeAspect="1"/>
          </p:cNvPicPr>
          <p:nvPr>
            <a:audioFile r:link="rId2"/>
            <p:extLst>
              <p:ext uri="{DAA4B4D4-6D71-4841-9C94-3DE7FCFB9230}">
                <p14:media xmlns:p14="http://schemas.microsoft.com/office/powerpoint/2010/main" r:embed="rId1"/>
              </p:ext>
            </p:extLst>
          </p:nvPr>
        </p:nvPicPr>
        <p:blipFill>
          <a:blip r:embed="rId7"/>
          <a:srcRect l="-161075" t="-161075" r="-161075" b="-16107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3764758133"/>
      </p:ext>
    </p:extLst>
  </p:cSld>
  <p:clrMapOvr>
    <a:masterClrMapping/>
  </p:clrMapOvr>
  <mc:AlternateContent xmlns:mc="http://schemas.openxmlformats.org/markup-compatibility/2006">
    <mc:Choice xmlns:p14="http://schemas.microsoft.com/office/powerpoint/2010/main" Requires="p14">
      <p:transition spd="slow" p14:dur="2000" advTm="30732"/>
    </mc:Choice>
    <mc:Fallback>
      <p:transition spd="slow" advTm="3073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02"/>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AF41556-FA24-41C6-AD69-DFAB1EE6B0E4}"/>
              </a:ext>
            </a:extLst>
          </p:cNvPr>
          <p:cNvSpPr>
            <a:spLocks noGrp="1"/>
          </p:cNvSpPr>
          <p:nvPr>
            <p:ph type="title"/>
          </p:nvPr>
        </p:nvSpPr>
        <p:spPr>
          <a:xfrm>
            <a:off x="838200" y="1412488"/>
            <a:ext cx="2899189" cy="4363844"/>
          </a:xfrm>
        </p:spPr>
        <p:txBody>
          <a:bodyPr vert="horz" lIns="91440" tIns="45720" rIns="91440" bIns="45720" rtlCol="0" anchor="t">
            <a:normAutofit/>
          </a:bodyPr>
          <a:lstStyle/>
          <a:p>
            <a:r>
              <a:rPr lang="en-US" sz="4000" kern="1200">
                <a:solidFill>
                  <a:srgbClr val="FFFFFF"/>
                </a:solidFill>
                <a:latin typeface="+mj-lt"/>
                <a:ea typeface="+mj-ea"/>
                <a:cs typeface="+mj-cs"/>
              </a:rPr>
              <a:t>Ende</a:t>
            </a:r>
          </a:p>
        </p:txBody>
      </p:sp>
      <p:sp>
        <p:nvSpPr>
          <p:cNvPr id="3" name="Content Placeholder 2">
            <a:extLst>
              <a:ext uri="{FF2B5EF4-FFF2-40B4-BE49-F238E27FC236}">
                <a16:creationId xmlns:a16="http://schemas.microsoft.com/office/drawing/2014/main" id="{42E51253-C1A9-F3D5-534B-38B8CAD13635}"/>
              </a:ext>
            </a:extLst>
          </p:cNvPr>
          <p:cNvSpPr>
            <a:spLocks noGrp="1"/>
          </p:cNvSpPr>
          <p:nvPr>
            <p:ph idx="1"/>
          </p:nvPr>
        </p:nvSpPr>
        <p:spPr>
          <a:xfrm>
            <a:off x="4380855" y="1412489"/>
            <a:ext cx="3427283" cy="4363844"/>
          </a:xfrm>
        </p:spPr>
        <p:txBody>
          <a:bodyPr vert="horz" lIns="91440" tIns="45720" rIns="91440" bIns="45720" rtlCol="0">
            <a:normAutofit/>
          </a:bodyPr>
          <a:lstStyle/>
          <a:p>
            <a:pPr marL="0" indent="0">
              <a:buNone/>
            </a:pPr>
            <a:r>
              <a:rPr lang="en-US" dirty="0" err="1"/>
              <a:t>Quellen</a:t>
            </a:r>
            <a:endParaRPr lang="en-US" dirty="0"/>
          </a:p>
          <a:p>
            <a:r>
              <a:rPr lang="en-US" sz="2000" dirty="0">
                <a:hlinkClick r:id="rId5"/>
              </a:rPr>
              <a:t>https://owasp.org/Top10/A03_2021-Injection/</a:t>
            </a:r>
            <a:endParaRPr lang="en-US" sz="2000" dirty="0"/>
          </a:p>
          <a:p>
            <a:r>
              <a:rPr lang="en-US" sz="2000" dirty="0">
                <a:hlinkClick r:id="rId6"/>
              </a:rPr>
              <a:t>https://en.wikipedia.org/wiki/SQL_injection</a:t>
            </a:r>
            <a:endParaRPr lang="en-US" sz="2000" dirty="0"/>
          </a:p>
          <a:p>
            <a:pPr marL="0"/>
            <a:endParaRPr lang="en-US" sz="2000" dirty="0"/>
          </a:p>
        </p:txBody>
      </p:sp>
      <p:cxnSp>
        <p:nvCxnSpPr>
          <p:cNvPr id="11"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8840FFF6-E159-B8AD-E636-BAC71CABFEA0}"/>
              </a:ext>
            </a:extLst>
          </p:cNvPr>
          <p:cNvSpPr txBox="1">
            <a:spLocks/>
          </p:cNvSpPr>
          <p:nvPr/>
        </p:nvSpPr>
        <p:spPr>
          <a:xfrm>
            <a:off x="8451604" y="1412489"/>
            <a:ext cx="3427281" cy="43638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err="1"/>
              <a:t>Weitere</a:t>
            </a:r>
            <a:r>
              <a:rPr lang="en-US" dirty="0"/>
              <a:t> </a:t>
            </a:r>
            <a:r>
              <a:rPr lang="en-US" dirty="0" err="1"/>
              <a:t>Unterlagen</a:t>
            </a:r>
            <a:endParaRPr lang="en-US" dirty="0"/>
          </a:p>
          <a:p>
            <a:r>
              <a:rPr lang="en-US" sz="2000" dirty="0">
                <a:hlinkClick r:id="rId7"/>
              </a:rPr>
              <a:t>https://www.netsparker.com/blog/web-security/sql-injection-cheat-sheet/</a:t>
            </a:r>
            <a:endParaRPr lang="en-US" sz="2000" dirty="0"/>
          </a:p>
          <a:p>
            <a:r>
              <a:rPr lang="en-US" sz="2000" dirty="0">
                <a:hlinkClick r:id="rId8"/>
              </a:rPr>
              <a:t>https://owasp.org/www-community/attacks/SQL_Injection</a:t>
            </a:r>
            <a:endParaRPr lang="en-US" sz="2000" dirty="0"/>
          </a:p>
          <a:p>
            <a:r>
              <a:rPr lang="en-US" sz="2000" dirty="0">
                <a:hlinkClick r:id="rId9"/>
              </a:rPr>
              <a:t>https://bobby</a:t>
            </a:r>
            <a:r>
              <a:rPr lang="en-US" sz="2000" dirty="0">
                <a:hlinkClick r:id="rId9"/>
              </a:rPr>
              <a:t>-</a:t>
            </a:r>
            <a:r>
              <a:rPr lang="en-US" sz="2000" dirty="0">
                <a:hlinkClick r:id="rId9"/>
              </a:rPr>
              <a:t>tables.com/</a:t>
            </a:r>
            <a:endParaRPr lang="en-US" sz="2000" dirty="0"/>
          </a:p>
          <a:p>
            <a:pPr marL="0"/>
            <a:endParaRPr lang="en-US" sz="2000" dirty="0"/>
          </a:p>
        </p:txBody>
      </p:sp>
      <p:pic>
        <p:nvPicPr>
          <p:cNvPr id="34" name="Audio 33">
            <a:hlinkClick r:id="" action="ppaction://media"/>
            <a:extLst>
              <a:ext uri="{FF2B5EF4-FFF2-40B4-BE49-F238E27FC236}">
                <a16:creationId xmlns:a16="http://schemas.microsoft.com/office/drawing/2014/main" id="{D950D424-6276-AB59-5D26-59E4823C14FD}"/>
              </a:ext>
            </a:extLst>
          </p:cNvPr>
          <p:cNvPicPr>
            <a:picLocks noChangeAspect="1"/>
          </p:cNvPicPr>
          <p:nvPr>
            <a:audioFile r:link="rId2"/>
            <p:extLst>
              <p:ext uri="{DAA4B4D4-6D71-4841-9C94-3DE7FCFB9230}">
                <p14:media xmlns:p14="http://schemas.microsoft.com/office/powerpoint/2010/main" r:embed="rId1"/>
              </p:ext>
            </p:extLst>
          </p:nvPr>
        </p:nvPicPr>
        <p:blipFill>
          <a:blip r:embed="rId10"/>
          <a:srcRect l="-161075" t="-161075" r="-161075" b="-16107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3149583438"/>
      </p:ext>
    </p:extLst>
  </p:cSld>
  <p:clrMapOvr>
    <a:masterClrMapping/>
  </p:clrMapOvr>
  <mc:AlternateContent xmlns:mc="http://schemas.openxmlformats.org/markup-compatibility/2006">
    <mc:Choice xmlns:p14="http://schemas.microsoft.com/office/powerpoint/2010/main" Requires="p14">
      <p:transition spd="slow" p14:dur="2000" advTm="9976"/>
    </mc:Choice>
    <mc:Fallback>
      <p:transition spd="slow" advTm="997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4"/>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8604</TotalTime>
  <Words>289</Words>
  <Application>Microsoft Office PowerPoint</Application>
  <PresentationFormat>Widescreen</PresentationFormat>
  <Paragraphs>50</Paragraphs>
  <Slides>9</Slides>
  <Notes>9</Notes>
  <HiddenSlides>0</HiddenSlides>
  <MMClips>6</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Aptos Display</vt:lpstr>
      <vt:lpstr>Arial</vt:lpstr>
      <vt:lpstr>Calibri</vt:lpstr>
      <vt:lpstr>Office Theme</vt:lpstr>
      <vt:lpstr>Injection</vt:lpstr>
      <vt:lpstr>Überblick</vt:lpstr>
      <vt:lpstr>Was ist ‘Injection’</vt:lpstr>
      <vt:lpstr>Beispiel php</vt:lpstr>
      <vt:lpstr>Beispiel php</vt:lpstr>
      <vt:lpstr>Beispiel SQL Injection</vt:lpstr>
      <vt:lpstr>Blinde SQL Injection</vt:lpstr>
      <vt:lpstr>Schutz vor SQL-Injections</vt:lpstr>
      <vt:lpstr>Ende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Injection</dc:title>
  <dc:creator>Bollin, Sky</dc:creator>
  <cp:lastModifiedBy>Bollin, Sky</cp:lastModifiedBy>
  <cp:revision>8</cp:revision>
  <dcterms:created xsi:type="dcterms:W3CDTF">2024-05-21T06:21:17Z</dcterms:created>
  <dcterms:modified xsi:type="dcterms:W3CDTF">2024-05-27T05:54:18Z</dcterms:modified>
</cp:coreProperties>
</file>