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3" autoAdjust="0"/>
    <p:restoredTop sz="94951" autoAdjust="0"/>
  </p:normalViewPr>
  <p:slideViewPr>
    <p:cSldViewPr snapToGrid="0">
      <p:cViewPr>
        <p:scale>
          <a:sx n="125" d="100"/>
          <a:sy n="125" d="100"/>
        </p:scale>
        <p:origin x="90" y="-192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44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G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DD6C0-6CC2-4F9D-AC8B-FCDCFEBC957C}" type="datetimeFigureOut">
              <a:rPr lang="fr-CG" smtClean="0"/>
              <a:t>07/07/2022</a:t>
            </a:fld>
            <a:endParaRPr lang="fr-CG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G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G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G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751FC-BD1E-4F16-93C3-219B01BE159D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860102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751FC-BD1E-4F16-93C3-219B01BE159D}" type="slidenum">
              <a:rPr lang="fr-CG" smtClean="0"/>
              <a:t>1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15186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239-CAF4-4165-9D8C-B31E3EC0C0BE}" type="datetimeFigureOut">
              <a:rPr lang="fr-CG" smtClean="0"/>
              <a:t>07/07/2022</a:t>
            </a:fld>
            <a:endParaRPr lang="fr-C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9904-B95A-4FAC-8AED-4850F4AEBE41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128207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239-CAF4-4165-9D8C-B31E3EC0C0BE}" type="datetimeFigureOut">
              <a:rPr lang="fr-CG" smtClean="0"/>
              <a:t>07/07/2022</a:t>
            </a:fld>
            <a:endParaRPr lang="fr-C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9904-B95A-4FAC-8AED-4850F4AEBE41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400438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239-CAF4-4165-9D8C-B31E3EC0C0BE}" type="datetimeFigureOut">
              <a:rPr lang="fr-CG" smtClean="0"/>
              <a:t>07/07/2022</a:t>
            </a:fld>
            <a:endParaRPr lang="fr-C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9904-B95A-4FAC-8AED-4850F4AEBE41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308048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239-CAF4-4165-9D8C-B31E3EC0C0BE}" type="datetimeFigureOut">
              <a:rPr lang="fr-CG" smtClean="0"/>
              <a:t>07/07/2022</a:t>
            </a:fld>
            <a:endParaRPr lang="fr-C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9904-B95A-4FAC-8AED-4850F4AEBE41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405196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239-CAF4-4165-9D8C-B31E3EC0C0BE}" type="datetimeFigureOut">
              <a:rPr lang="fr-CG" smtClean="0"/>
              <a:t>07/07/2022</a:t>
            </a:fld>
            <a:endParaRPr lang="fr-C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9904-B95A-4FAC-8AED-4850F4AEBE41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249780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239-CAF4-4165-9D8C-B31E3EC0C0BE}" type="datetimeFigureOut">
              <a:rPr lang="fr-CG" smtClean="0"/>
              <a:t>07/07/2022</a:t>
            </a:fld>
            <a:endParaRPr lang="fr-C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9904-B95A-4FAC-8AED-4850F4AEBE41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301040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239-CAF4-4165-9D8C-B31E3EC0C0BE}" type="datetimeFigureOut">
              <a:rPr lang="fr-CG" smtClean="0"/>
              <a:t>07/07/2022</a:t>
            </a:fld>
            <a:endParaRPr lang="fr-C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9904-B95A-4FAC-8AED-4850F4AEBE41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202861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239-CAF4-4165-9D8C-B31E3EC0C0BE}" type="datetimeFigureOut">
              <a:rPr lang="fr-CG" smtClean="0"/>
              <a:t>07/07/2022</a:t>
            </a:fld>
            <a:endParaRPr lang="fr-C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9904-B95A-4FAC-8AED-4850F4AEBE41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409845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239-CAF4-4165-9D8C-B31E3EC0C0BE}" type="datetimeFigureOut">
              <a:rPr lang="fr-CG" smtClean="0"/>
              <a:t>07/07/2022</a:t>
            </a:fld>
            <a:endParaRPr lang="fr-C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9904-B95A-4FAC-8AED-4850F4AEBE41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323150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239-CAF4-4165-9D8C-B31E3EC0C0BE}" type="datetimeFigureOut">
              <a:rPr lang="fr-CG" smtClean="0"/>
              <a:t>07/07/2022</a:t>
            </a:fld>
            <a:endParaRPr lang="fr-C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9904-B95A-4FAC-8AED-4850F4AEBE41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15765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239-CAF4-4165-9D8C-B31E3EC0C0BE}" type="datetimeFigureOut">
              <a:rPr lang="fr-CG" smtClean="0"/>
              <a:t>07/07/2022</a:t>
            </a:fld>
            <a:endParaRPr lang="fr-C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9904-B95A-4FAC-8AED-4850F4AEBE41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338707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77239-CAF4-4165-9D8C-B31E3EC0C0BE}" type="datetimeFigureOut">
              <a:rPr lang="fr-CG" smtClean="0"/>
              <a:t>07/07/2022</a:t>
            </a:fld>
            <a:endParaRPr lang="fr-C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B9904-B95A-4FAC-8AED-4850F4AEBE41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240885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mailto:hannahbakouma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4A9A78-9C21-4378-B93C-DCD9BC8BB1C8}"/>
              </a:ext>
            </a:extLst>
          </p:cNvPr>
          <p:cNvSpPr/>
          <p:nvPr/>
        </p:nvSpPr>
        <p:spPr>
          <a:xfrm>
            <a:off x="0" y="0"/>
            <a:ext cx="6858000" cy="169052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  <a:endParaRPr lang="fr-C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019BEC-3EEF-4D19-A499-A3E214FF2CE2}"/>
              </a:ext>
            </a:extLst>
          </p:cNvPr>
          <p:cNvSpPr/>
          <p:nvPr/>
        </p:nvSpPr>
        <p:spPr>
          <a:xfrm>
            <a:off x="0" y="1691662"/>
            <a:ext cx="6858000" cy="6572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G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E3954AE4-C183-4C56-9148-CD78089321D1}"/>
              </a:ext>
            </a:extLst>
          </p:cNvPr>
          <p:cNvGrpSpPr/>
          <p:nvPr/>
        </p:nvGrpSpPr>
        <p:grpSpPr>
          <a:xfrm>
            <a:off x="355063" y="1099869"/>
            <a:ext cx="1295937" cy="1676399"/>
            <a:chOff x="3876675" y="2857500"/>
            <a:chExt cx="1295937" cy="16763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A54633-69E7-4143-84E6-9BB4E3BB71AC}"/>
                </a:ext>
              </a:extLst>
            </p:cNvPr>
            <p:cNvSpPr/>
            <p:nvPr/>
          </p:nvSpPr>
          <p:spPr>
            <a:xfrm>
              <a:off x="3876675" y="2857500"/>
              <a:ext cx="1295937" cy="1676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G"/>
            </a:p>
          </p:txBody>
        </p: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D77029B8-52E2-4BBB-9826-5596FCDF0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5943" y="2933699"/>
              <a:ext cx="1077399" cy="152399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6CAC049F-00E8-4CC5-9974-8A08A3EB2FB6}"/>
              </a:ext>
            </a:extLst>
          </p:cNvPr>
          <p:cNvGrpSpPr/>
          <p:nvPr/>
        </p:nvGrpSpPr>
        <p:grpSpPr>
          <a:xfrm>
            <a:off x="3990976" y="-39024"/>
            <a:ext cx="2647950" cy="584775"/>
            <a:chOff x="4029076" y="40986"/>
            <a:chExt cx="2647950" cy="584775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94A21D2A-0788-4B56-97BF-3C25E39F8F3F}"/>
                </a:ext>
              </a:extLst>
            </p:cNvPr>
            <p:cNvSpPr txBox="1"/>
            <p:nvPr/>
          </p:nvSpPr>
          <p:spPr>
            <a:xfrm>
              <a:off x="4029076" y="123824"/>
              <a:ext cx="2647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Information Personnelle</a:t>
              </a:r>
              <a:endParaRPr lang="fr-CG" dirty="0">
                <a:solidFill>
                  <a:schemeClr val="bg1"/>
                </a:solidFill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BD8FEC98-9D26-44F5-A057-4F681EE55AC3}"/>
                </a:ext>
              </a:extLst>
            </p:cNvPr>
            <p:cNvSpPr txBox="1"/>
            <p:nvPr/>
          </p:nvSpPr>
          <p:spPr>
            <a:xfrm>
              <a:off x="4619626" y="40986"/>
              <a:ext cx="1790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>
                  <a:solidFill>
                    <a:schemeClr val="bg1"/>
                  </a:solidFill>
                </a:rPr>
                <a:t>_____</a:t>
              </a:r>
              <a:endParaRPr lang="fr-CG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E76350C-AADD-43CF-B8EA-063B608CCE3C}"/>
              </a:ext>
            </a:extLst>
          </p:cNvPr>
          <p:cNvGrpSpPr/>
          <p:nvPr/>
        </p:nvGrpSpPr>
        <p:grpSpPr>
          <a:xfrm>
            <a:off x="180192" y="-46541"/>
            <a:ext cx="2647950" cy="584775"/>
            <a:chOff x="180192" y="128719"/>
            <a:chExt cx="2647950" cy="584775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CDBC5BE-9086-48F7-A461-711920EB2918}"/>
                </a:ext>
              </a:extLst>
            </p:cNvPr>
            <p:cNvSpPr txBox="1"/>
            <p:nvPr/>
          </p:nvSpPr>
          <p:spPr>
            <a:xfrm>
              <a:off x="180192" y="243678"/>
              <a:ext cx="2647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Contact</a:t>
              </a:r>
              <a:endParaRPr lang="fr-CG" dirty="0">
                <a:solidFill>
                  <a:schemeClr val="bg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1FEC874D-E0AE-4ED8-9262-358AF9CFC28D}"/>
                </a:ext>
              </a:extLst>
            </p:cNvPr>
            <p:cNvSpPr txBox="1"/>
            <p:nvPr/>
          </p:nvSpPr>
          <p:spPr>
            <a:xfrm>
              <a:off x="219074" y="128719"/>
              <a:ext cx="1790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>
                  <a:solidFill>
                    <a:schemeClr val="bg1"/>
                  </a:solidFill>
                </a:rPr>
                <a:t>__</a:t>
              </a:r>
              <a:endParaRPr lang="fr-CG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0692ED6A-3B77-4592-BC0D-C05E657C4276}"/>
              </a:ext>
            </a:extLst>
          </p:cNvPr>
          <p:cNvSpPr txBox="1"/>
          <p:nvPr/>
        </p:nvSpPr>
        <p:spPr>
          <a:xfrm>
            <a:off x="0" y="464368"/>
            <a:ext cx="289242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G" sz="1050" dirty="0">
                <a:solidFill>
                  <a:srgbClr val="000000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fr-FR" sz="1050" u="sng" dirty="0">
                <a:solidFill>
                  <a:srgbClr val="000000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4"/>
              </a:rPr>
              <a:t>hannahbakouma@gmail.com</a:t>
            </a:r>
            <a:endParaRPr lang="fr-FR" sz="1050" u="sng" dirty="0">
              <a:solidFill>
                <a:srgbClr val="000000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fr-FR" sz="1050" dirty="0">
                <a:solidFill>
                  <a:schemeClr val="bg1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06 897 10 22 </a:t>
            </a:r>
          </a:p>
          <a:p>
            <a:r>
              <a:rPr lang="fr-FR" sz="1050" dirty="0">
                <a:solidFill>
                  <a:schemeClr val="bg1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05 395 07 37</a:t>
            </a:r>
            <a:endParaRPr lang="fr-CG" sz="1050" dirty="0">
              <a:solidFill>
                <a:schemeClr val="bg1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0347E7F-882E-4EBC-87D5-89350550B03C}"/>
              </a:ext>
            </a:extLst>
          </p:cNvPr>
          <p:cNvSpPr txBox="1"/>
          <p:nvPr/>
        </p:nvSpPr>
        <p:spPr>
          <a:xfrm>
            <a:off x="3638551" y="477520"/>
            <a:ext cx="408463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 nationalité : Congolaise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Née le : 12 Septembre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Lieu de Naissance : Brazzaville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Domicilié au : </a:t>
            </a:r>
            <a:r>
              <a:rPr lang="fr-FR" sz="1050" dirty="0">
                <a:solidFill>
                  <a:schemeClr val="bg1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106 Rue </a:t>
            </a:r>
            <a:r>
              <a:rPr lang="fr-FR" sz="1050" dirty="0" err="1">
                <a:solidFill>
                  <a:schemeClr val="bg1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Lékana</a:t>
            </a:r>
            <a:r>
              <a:rPr lang="fr-FR" sz="1050" dirty="0">
                <a:solidFill>
                  <a:schemeClr val="bg1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Moungali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Sexe : Féminin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bg1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Situation Matrimoniale : Célibataire sans enfant </a:t>
            </a:r>
            <a:endParaRPr lang="fr-CG" sz="1050" dirty="0">
              <a:solidFill>
                <a:schemeClr val="bg1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68929D5-09BE-48D5-B26A-D21B3CBAB406}"/>
              </a:ext>
            </a:extLst>
          </p:cNvPr>
          <p:cNvSpPr txBox="1"/>
          <p:nvPr/>
        </p:nvSpPr>
        <p:spPr>
          <a:xfrm>
            <a:off x="1701800" y="1837710"/>
            <a:ext cx="520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kern="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BAKOUMA-BILONGUI </a:t>
            </a:r>
            <a:r>
              <a:rPr lang="en-US" sz="20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Rose Chancie Hannah </a:t>
            </a:r>
            <a:endParaRPr lang="fr-CG" sz="2000" kern="0" dirty="0">
              <a:solidFill>
                <a:schemeClr val="bg1"/>
              </a:solidFill>
              <a:effectLst/>
              <a:latin typeface="Trebuchet MS" panose="020B0603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8B82B52F-54B4-4BEA-BFF1-E053ADFA4386}"/>
              </a:ext>
            </a:extLst>
          </p:cNvPr>
          <p:cNvGrpSpPr/>
          <p:nvPr/>
        </p:nvGrpSpPr>
        <p:grpSpPr>
          <a:xfrm>
            <a:off x="1760268" y="2644647"/>
            <a:ext cx="4148893" cy="400110"/>
            <a:chOff x="1665409" y="3300549"/>
            <a:chExt cx="4148893" cy="400110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610BFB-49EF-469A-A1FC-FE8740275DFF}"/>
                </a:ext>
              </a:extLst>
            </p:cNvPr>
            <p:cNvGrpSpPr/>
            <p:nvPr/>
          </p:nvGrpSpPr>
          <p:grpSpPr>
            <a:xfrm>
              <a:off x="1665409" y="3341960"/>
              <a:ext cx="372987" cy="358699"/>
              <a:chOff x="2085976" y="3571875"/>
              <a:chExt cx="372987" cy="358699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FEADB134-9E97-4281-ABAB-711C78E209C6}"/>
                  </a:ext>
                </a:extLst>
              </p:cNvPr>
              <p:cNvSpPr/>
              <p:nvPr/>
            </p:nvSpPr>
            <p:spPr>
              <a:xfrm>
                <a:off x="2085976" y="3571875"/>
                <a:ext cx="372987" cy="35869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G"/>
              </a:p>
            </p:txBody>
          </p:sp>
          <p:pic>
            <p:nvPicPr>
              <p:cNvPr id="29" name="Picture 224">
                <a:extLst>
                  <a:ext uri="{FF2B5EF4-FFF2-40B4-BE49-F238E27FC236}">
                    <a16:creationId xmlns:a16="http://schemas.microsoft.com/office/drawing/2014/main" id="{53D7E448-4B69-4946-972A-E3C7309916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7607" y="3616481"/>
                <a:ext cx="269724" cy="269724"/>
              </a:xfrm>
              <a:prstGeom prst="rect">
                <a:avLst/>
              </a:prstGeom>
            </p:spPr>
          </p:pic>
        </p:grp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E6EA1AC9-110A-478D-91E7-3B368F9EC755}"/>
                </a:ext>
              </a:extLst>
            </p:cNvPr>
            <p:cNvSpPr txBox="1"/>
            <p:nvPr/>
          </p:nvSpPr>
          <p:spPr>
            <a:xfrm>
              <a:off x="1851902" y="3300549"/>
              <a:ext cx="3962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>
                  <a:latin typeface="+mj-lt"/>
                  <a:ea typeface="Segoe UI Historic" panose="020B0502040204020203" pitchFamily="34" charset="0"/>
                  <a:cs typeface="Segoe UI Historic" panose="020B0502040204020203" pitchFamily="34" charset="0"/>
                </a:rPr>
                <a:t>Parcours Scolaires et Universitaires</a:t>
              </a:r>
              <a:endParaRPr lang="fr-CG" sz="2000" b="1" dirty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3D04030B-D8E2-47F0-97D2-B92FEFCDEFC9}"/>
              </a:ext>
            </a:extLst>
          </p:cNvPr>
          <p:cNvSpPr txBox="1"/>
          <p:nvPr/>
        </p:nvSpPr>
        <p:spPr>
          <a:xfrm>
            <a:off x="3167538" y="2729406"/>
            <a:ext cx="211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______</a:t>
            </a:r>
            <a:endParaRPr lang="fr-CG" b="1" dirty="0"/>
          </a:p>
        </p:txBody>
      </p: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F48F044B-DADF-40BF-AFEA-6393E2B592AF}"/>
              </a:ext>
            </a:extLst>
          </p:cNvPr>
          <p:cNvGrpSpPr/>
          <p:nvPr/>
        </p:nvGrpSpPr>
        <p:grpSpPr>
          <a:xfrm>
            <a:off x="918843" y="3148543"/>
            <a:ext cx="5842176" cy="1456932"/>
            <a:chOff x="893762" y="3839905"/>
            <a:chExt cx="5842176" cy="1456932"/>
          </a:xfrm>
        </p:grpSpPr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7F69E9C2-F371-4F84-9D05-F89FB064D135}"/>
                </a:ext>
              </a:extLst>
            </p:cNvPr>
            <p:cNvSpPr txBox="1"/>
            <p:nvPr/>
          </p:nvSpPr>
          <p:spPr>
            <a:xfrm>
              <a:off x="941705" y="3839905"/>
              <a:ext cx="57942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solidFill>
                    <a:srgbClr val="000000"/>
                  </a:solidFill>
                  <a:effectLst/>
                  <a:ea typeface="Segoe UI Historic" panose="020B0502040204020203" pitchFamily="34" charset="0"/>
                  <a:cs typeface="Segoe UI Historic" panose="020B0502040204020203" pitchFamily="34" charset="0"/>
                </a:rPr>
                <a:t>2020 – 2021</a:t>
              </a:r>
              <a:r>
                <a:rPr lang="fr-FR" sz="1200" b="1" dirty="0">
                  <a:solidFill>
                    <a:srgbClr val="000000"/>
                  </a:solidFill>
                  <a:effectLst/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: </a:t>
              </a:r>
              <a:r>
                <a:rPr lang="fr-FR" sz="1200" dirty="0">
                  <a:solidFill>
                    <a:srgbClr val="000000"/>
                  </a:solidFill>
                  <a:effectLst/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Master I, communication des entreprises</a:t>
              </a:r>
              <a:r>
                <a:rPr lang="fr-FR" sz="1200" b="1" dirty="0">
                  <a:solidFill>
                    <a:srgbClr val="000000"/>
                  </a:solidFill>
                  <a:effectLst/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, F.L.A.S.H</a:t>
              </a:r>
              <a:r>
                <a:rPr lang="fr-FR" sz="1200" dirty="0">
                  <a:solidFill>
                    <a:srgbClr val="000000"/>
                  </a:solidFill>
                  <a:effectLst/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(en cours) </a:t>
              </a:r>
              <a:endParaRPr lang="fr-CG" sz="1200" dirty="0">
                <a:solidFill>
                  <a:srgbClr val="000000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711D758B-8491-4A97-A38C-DEE17DEB2914}"/>
                </a:ext>
              </a:extLst>
            </p:cNvPr>
            <p:cNvSpPr txBox="1"/>
            <p:nvPr/>
          </p:nvSpPr>
          <p:spPr>
            <a:xfrm>
              <a:off x="916622" y="4073446"/>
              <a:ext cx="5144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solidFill>
                    <a:srgbClr val="000000"/>
                  </a:solidFill>
                  <a:effectLst/>
                  <a:ea typeface="Segoe UI Historic" panose="020B0502040204020203" pitchFamily="34" charset="0"/>
                  <a:cs typeface="Segoe UI Historic" panose="020B0502040204020203" pitchFamily="34" charset="0"/>
                </a:rPr>
                <a:t>2019 – 2020 : </a:t>
              </a:r>
              <a:r>
                <a:rPr lang="fr-FR" sz="1200" dirty="0">
                  <a:solidFill>
                    <a:srgbClr val="000000"/>
                  </a:solidFill>
                  <a:effectLst/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Licence Es Lettre en communication des entreprises, F.L.A.S.H</a:t>
              </a:r>
              <a:r>
                <a:rPr lang="fr-FR" sz="1800" dirty="0">
                  <a:solidFill>
                    <a:srgbClr val="000000"/>
                  </a:solidFill>
                  <a:effectLst/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</a:t>
              </a:r>
              <a:endParaRPr lang="fr-CG" sz="1800" dirty="0">
                <a:solidFill>
                  <a:srgbClr val="000000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0208E6C3-0780-4DB8-937E-D032D879402F}"/>
                </a:ext>
              </a:extLst>
            </p:cNvPr>
            <p:cNvSpPr txBox="1"/>
            <p:nvPr/>
          </p:nvSpPr>
          <p:spPr>
            <a:xfrm>
              <a:off x="915352" y="4446560"/>
              <a:ext cx="46443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rPr>
                <a:t>2016 – 2017 : </a:t>
              </a:r>
              <a:r>
                <a:rPr lang="fr-FR" sz="1200" dirty="0">
                  <a:solidFill>
                    <a:srgbClr val="000000"/>
                  </a:solidFill>
                  <a:effectLst/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Baccalauréat, Série </a:t>
              </a:r>
              <a:r>
                <a:rPr lang="fr-FR" sz="1200" b="1" dirty="0">
                  <a:solidFill>
                    <a:srgbClr val="000000"/>
                  </a:solidFill>
                  <a:effectLst/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A4</a:t>
              </a:r>
              <a:r>
                <a:rPr lang="fr-FR" sz="1200" dirty="0">
                  <a:solidFill>
                    <a:srgbClr val="000000"/>
                  </a:solidFill>
                  <a:effectLst/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</a:t>
              </a:r>
              <a:endParaRPr lang="fr-CG" sz="1200" dirty="0">
                <a:solidFill>
                  <a:srgbClr val="000000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639D1F75-939D-4975-962C-E641E505BEC3}"/>
                </a:ext>
              </a:extLst>
            </p:cNvPr>
            <p:cNvSpPr txBox="1"/>
            <p:nvPr/>
          </p:nvSpPr>
          <p:spPr>
            <a:xfrm>
              <a:off x="903605" y="4655974"/>
              <a:ext cx="3901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rPr>
                <a:t>2013 – 2014 :</a:t>
              </a:r>
              <a:r>
                <a:rPr lang="fr-FR" sz="18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fr-FR" sz="1200" dirty="0">
                  <a:solidFill>
                    <a:srgbClr val="000000"/>
                  </a:solidFill>
                  <a:effectLst/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Brevet d’Etudes du Premier Cycle, BEPC </a:t>
              </a:r>
              <a:endParaRPr lang="fr-CG" sz="1200" dirty="0">
                <a:solidFill>
                  <a:srgbClr val="000000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22671A85-3895-4F7C-AC5B-A9C0DDB478CD}"/>
                </a:ext>
              </a:extLst>
            </p:cNvPr>
            <p:cNvSpPr txBox="1"/>
            <p:nvPr/>
          </p:nvSpPr>
          <p:spPr>
            <a:xfrm>
              <a:off x="893762" y="5016824"/>
              <a:ext cx="4191001" cy="280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31750" lvl="0">
                <a:lnSpc>
                  <a:spcPct val="107000"/>
                </a:lnSpc>
                <a:spcAft>
                  <a:spcPts val="685"/>
                </a:spcAft>
              </a:pPr>
              <a:r>
                <a:rPr lang="fr-FR" sz="1200" b="1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rPr>
                <a:t>2009– 2010 :</a:t>
              </a:r>
              <a:r>
                <a:rPr lang="fr-FR" sz="1200" b="1" dirty="0">
                  <a:solidFill>
                    <a:srgbClr val="000000"/>
                  </a:solidFill>
                  <a:effectLst/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</a:t>
              </a:r>
              <a:r>
                <a:rPr lang="fr-FR" sz="1200" dirty="0">
                  <a:solidFill>
                    <a:srgbClr val="000000"/>
                  </a:solidFill>
                  <a:effectLst/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Certificat d’Etudes Primaire Elémentaire, CEPE </a:t>
              </a:r>
              <a:endParaRPr lang="fr-CG" sz="1200" dirty="0">
                <a:solidFill>
                  <a:srgbClr val="000000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5576D979-AB1F-48D0-B903-E1B8F194C2A0}"/>
              </a:ext>
            </a:extLst>
          </p:cNvPr>
          <p:cNvGrpSpPr/>
          <p:nvPr/>
        </p:nvGrpSpPr>
        <p:grpSpPr>
          <a:xfrm>
            <a:off x="1606921" y="4722141"/>
            <a:ext cx="372987" cy="358699"/>
            <a:chOff x="1317015" y="5444940"/>
            <a:chExt cx="372987" cy="358699"/>
          </a:xfrm>
        </p:grpSpPr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DFFDCC5C-ABA8-41FF-9C15-73588689A147}"/>
                </a:ext>
              </a:extLst>
            </p:cNvPr>
            <p:cNvSpPr/>
            <p:nvPr/>
          </p:nvSpPr>
          <p:spPr>
            <a:xfrm>
              <a:off x="1317015" y="5444940"/>
              <a:ext cx="372987" cy="35869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G"/>
            </a:p>
          </p:txBody>
        </p:sp>
        <p:pic>
          <p:nvPicPr>
            <p:cNvPr id="72" name="Picture 27">
              <a:extLst>
                <a:ext uri="{FF2B5EF4-FFF2-40B4-BE49-F238E27FC236}">
                  <a16:creationId xmlns:a16="http://schemas.microsoft.com/office/drawing/2014/main" id="{AF8DE662-F0D4-4BAE-8702-178232D46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094" y="5486875"/>
              <a:ext cx="274827" cy="274827"/>
            </a:xfrm>
            <a:prstGeom prst="rect">
              <a:avLst/>
            </a:prstGeom>
          </p:spPr>
        </p:pic>
      </p:grpSp>
      <p:sp>
        <p:nvSpPr>
          <p:cNvPr id="74" name="ZoneTexte 73">
            <a:extLst>
              <a:ext uri="{FF2B5EF4-FFF2-40B4-BE49-F238E27FC236}">
                <a16:creationId xmlns:a16="http://schemas.microsoft.com/office/drawing/2014/main" id="{3A23E65F-333C-43B9-B8A5-0BA8642BA773}"/>
              </a:ext>
            </a:extLst>
          </p:cNvPr>
          <p:cNvSpPr txBox="1"/>
          <p:nvPr/>
        </p:nvSpPr>
        <p:spPr>
          <a:xfrm>
            <a:off x="2065338" y="4695851"/>
            <a:ext cx="3146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+mj-lt"/>
              </a:rPr>
              <a:t>Expérience Professionnel</a:t>
            </a:r>
            <a:endParaRPr lang="fr-CG" sz="2000" b="1" dirty="0">
              <a:latin typeface="+mj-lt"/>
            </a:endParaRP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4270BE4-FCCD-49FC-9F60-831CB01EB2FA}"/>
              </a:ext>
            </a:extLst>
          </p:cNvPr>
          <p:cNvSpPr txBox="1"/>
          <p:nvPr/>
        </p:nvSpPr>
        <p:spPr>
          <a:xfrm>
            <a:off x="2753920" y="4781659"/>
            <a:ext cx="211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______</a:t>
            </a:r>
            <a:endParaRPr lang="fr-CG" b="1" dirty="0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BEDFC57A-A875-408E-82B6-44F16845EC57}"/>
              </a:ext>
            </a:extLst>
          </p:cNvPr>
          <p:cNvSpPr txBox="1"/>
          <p:nvPr/>
        </p:nvSpPr>
        <p:spPr>
          <a:xfrm>
            <a:off x="804861" y="5218739"/>
            <a:ext cx="5794233" cy="280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marR="31750" indent="-6350">
              <a:lnSpc>
                <a:spcPct val="107000"/>
              </a:lnSpc>
              <a:spcAft>
                <a:spcPts val="685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Février- Avril 2022 : </a:t>
            </a:r>
            <a:r>
              <a:rPr lang="fr-FR" sz="1200" dirty="0">
                <a:solidFill>
                  <a:srgbClr val="000000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formation sur le marketing digital</a:t>
            </a:r>
            <a:r>
              <a:rPr lang="fr-FR" sz="1200" dirty="0">
                <a:solidFill>
                  <a:srgbClr val="0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fr-FR" sz="1200" b="1" dirty="0"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</a:t>
            </a:r>
            <a:endParaRPr lang="fr-CG" sz="1200" dirty="0">
              <a:solidFill>
                <a:srgbClr val="000000"/>
              </a:solidFill>
              <a:effectLst/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43677123-999B-47E6-86EB-C6C30DA3D2EE}"/>
              </a:ext>
            </a:extLst>
          </p:cNvPr>
          <p:cNvSpPr txBox="1"/>
          <p:nvPr/>
        </p:nvSpPr>
        <p:spPr>
          <a:xfrm>
            <a:off x="804861" y="5336743"/>
            <a:ext cx="6234429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marR="31750" indent="-6350">
              <a:lnSpc>
                <a:spcPct val="107000"/>
              </a:lnSpc>
              <a:spcAft>
                <a:spcPts val="7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Octobre 2021- Décembre 2021: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200" dirty="0">
                <a:solidFill>
                  <a:srgbClr val="000000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agent commercial et call-center de la Société Congolaise de Contrôle Technique (SCCT)</a:t>
            </a:r>
            <a:endParaRPr lang="fr-CG" sz="1200" dirty="0">
              <a:solidFill>
                <a:srgbClr val="000000"/>
              </a:solidFill>
              <a:effectLst/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05565F27-7F9C-4341-8554-DD0ECB17580C}"/>
              </a:ext>
            </a:extLst>
          </p:cNvPr>
          <p:cNvSpPr txBox="1"/>
          <p:nvPr/>
        </p:nvSpPr>
        <p:spPr>
          <a:xfrm>
            <a:off x="804860" y="6197526"/>
            <a:ext cx="5794233" cy="280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marR="31750" indent="-6350">
              <a:lnSpc>
                <a:spcPct val="107000"/>
              </a:lnSpc>
              <a:spcAft>
                <a:spcPts val="7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Février 2020- Décembre 2020 : </a:t>
            </a:r>
            <a:r>
              <a:rPr lang="fr-FR" sz="1200" dirty="0">
                <a:solidFill>
                  <a:srgbClr val="000000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Community manager d'un média en ligne</a:t>
            </a:r>
            <a:endParaRPr lang="fr-CG" sz="1200" dirty="0">
              <a:solidFill>
                <a:srgbClr val="000000"/>
              </a:solidFill>
              <a:effectLst/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AEAA39BB-F1B7-4021-B032-546ADFC6DEC6}"/>
              </a:ext>
            </a:extLst>
          </p:cNvPr>
          <p:cNvSpPr txBox="1"/>
          <p:nvPr/>
        </p:nvSpPr>
        <p:spPr>
          <a:xfrm>
            <a:off x="821053" y="5905806"/>
            <a:ext cx="5794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Février 2020 – Juillet 2021 :</a:t>
            </a:r>
            <a:r>
              <a:rPr lang="fr-FR" sz="1200" b="1" dirty="0">
                <a:solidFill>
                  <a:srgbClr val="000000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fr-FR" sz="1200" dirty="0">
                <a:solidFill>
                  <a:srgbClr val="000000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Formation sur la Communication Globale</a:t>
            </a:r>
            <a:endParaRPr lang="fr-CG" sz="1200" dirty="0">
              <a:solidFill>
                <a:srgbClr val="000000"/>
              </a:solidFill>
              <a:effectLst/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85" name="Image 84">
            <a:extLst>
              <a:ext uri="{FF2B5EF4-FFF2-40B4-BE49-F238E27FC236}">
                <a16:creationId xmlns:a16="http://schemas.microsoft.com/office/drawing/2014/main" id="{D92A346D-E0AD-439E-AE5D-509BF5F072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921" y="6470511"/>
            <a:ext cx="339840" cy="339840"/>
          </a:xfrm>
          <a:prstGeom prst="rect">
            <a:avLst/>
          </a:prstGeom>
        </p:spPr>
      </p:pic>
      <p:sp>
        <p:nvSpPr>
          <p:cNvPr id="89" name="ZoneTexte 88">
            <a:extLst>
              <a:ext uri="{FF2B5EF4-FFF2-40B4-BE49-F238E27FC236}">
                <a16:creationId xmlns:a16="http://schemas.microsoft.com/office/drawing/2014/main" id="{BA5BCF3B-888A-4510-87FC-79AB33A60B5C}"/>
              </a:ext>
            </a:extLst>
          </p:cNvPr>
          <p:cNvSpPr txBox="1"/>
          <p:nvPr/>
        </p:nvSpPr>
        <p:spPr>
          <a:xfrm>
            <a:off x="1988090" y="6493395"/>
            <a:ext cx="3146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+mj-lt"/>
              </a:rPr>
              <a:t>Atouts et Points distinctifs </a:t>
            </a:r>
            <a:endParaRPr lang="fr-CG" sz="2000" b="1" dirty="0">
              <a:latin typeface="+mj-lt"/>
            </a:endParaRP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F69BB524-5C70-4EDF-AE5A-F9B024467EFF}"/>
              </a:ext>
            </a:extLst>
          </p:cNvPr>
          <p:cNvSpPr txBox="1"/>
          <p:nvPr/>
        </p:nvSpPr>
        <p:spPr>
          <a:xfrm>
            <a:off x="2671033" y="6570269"/>
            <a:ext cx="211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______</a:t>
            </a:r>
            <a:endParaRPr lang="fr-CG" b="1" dirty="0"/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3EAA79E3-2C98-4114-9E05-EC0E5E09A386}"/>
              </a:ext>
            </a:extLst>
          </p:cNvPr>
          <p:cNvSpPr txBox="1"/>
          <p:nvPr/>
        </p:nvSpPr>
        <p:spPr>
          <a:xfrm>
            <a:off x="1003030" y="6966075"/>
            <a:ext cx="5484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Esprit de Synthèse et d’analyse, proactive, dynamique, sens de la rigueur, disponible et courtoise.</a:t>
            </a:r>
            <a:endParaRPr lang="fr-CG" sz="1200" dirty="0">
              <a:solidFill>
                <a:srgbClr val="000000"/>
              </a:solidFill>
              <a:effectLst/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fr-CG" sz="12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93" name="Image 92">
            <a:extLst>
              <a:ext uri="{FF2B5EF4-FFF2-40B4-BE49-F238E27FC236}">
                <a16:creationId xmlns:a16="http://schemas.microsoft.com/office/drawing/2014/main" id="{1F775BBA-3896-4C98-A3FE-9FA18DC927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373" y="7391245"/>
            <a:ext cx="476250" cy="476250"/>
          </a:xfrm>
          <a:prstGeom prst="rect">
            <a:avLst/>
          </a:prstGeom>
        </p:spPr>
      </p:pic>
      <p:sp>
        <p:nvSpPr>
          <p:cNvPr id="94" name="ZoneTexte 93">
            <a:extLst>
              <a:ext uri="{FF2B5EF4-FFF2-40B4-BE49-F238E27FC236}">
                <a16:creationId xmlns:a16="http://schemas.microsoft.com/office/drawing/2014/main" id="{C8E5769B-ECAD-4332-B9E8-8306BFB2CB2C}"/>
              </a:ext>
            </a:extLst>
          </p:cNvPr>
          <p:cNvSpPr txBox="1"/>
          <p:nvPr/>
        </p:nvSpPr>
        <p:spPr>
          <a:xfrm>
            <a:off x="2065338" y="7446679"/>
            <a:ext cx="3146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+mj-lt"/>
              </a:rPr>
              <a:t>Langues Parlées</a:t>
            </a:r>
            <a:endParaRPr lang="fr-CG" sz="2000" b="1" dirty="0">
              <a:latin typeface="+mj-lt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865FEF53-AC46-4EA0-8EEC-EBA040C34923}"/>
              </a:ext>
            </a:extLst>
          </p:cNvPr>
          <p:cNvSpPr txBox="1"/>
          <p:nvPr/>
        </p:nvSpPr>
        <p:spPr>
          <a:xfrm>
            <a:off x="2505933" y="7519732"/>
            <a:ext cx="211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______</a:t>
            </a:r>
            <a:endParaRPr lang="fr-CG" b="1" dirty="0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13830601-2423-4B3B-B2EA-69A1F5E2BE80}"/>
              </a:ext>
            </a:extLst>
          </p:cNvPr>
          <p:cNvSpPr txBox="1"/>
          <p:nvPr/>
        </p:nvSpPr>
        <p:spPr>
          <a:xfrm>
            <a:off x="1133108" y="7918524"/>
            <a:ext cx="3762469" cy="275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marR="31750" indent="-6350">
              <a:lnSpc>
                <a:spcPct val="107000"/>
              </a:lnSpc>
              <a:spcAft>
                <a:spcPts val="685"/>
              </a:spcAft>
            </a:pPr>
            <a:r>
              <a:rPr lang="fr-FR" sz="1200" dirty="0">
                <a:solidFill>
                  <a:srgbClr val="000000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Français , Anglais </a:t>
            </a:r>
            <a:r>
              <a:rPr lang="fr-FR" sz="1200" dirty="0">
                <a:solidFill>
                  <a:srgbClr val="0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</a:t>
            </a:r>
            <a:r>
              <a:rPr lang="fr-FR" sz="1200" dirty="0">
                <a:solidFill>
                  <a:srgbClr val="000000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Lingala</a:t>
            </a:r>
            <a:r>
              <a:rPr lang="fr-FR" sz="1200" dirty="0">
                <a:solidFill>
                  <a:srgbClr val="0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, </a:t>
            </a:r>
            <a:r>
              <a:rPr lang="fr-FR" sz="1200" dirty="0">
                <a:solidFill>
                  <a:srgbClr val="000000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Kituba</a:t>
            </a:r>
            <a:endParaRPr lang="fr-CG" sz="1200" dirty="0">
              <a:solidFill>
                <a:srgbClr val="000000"/>
              </a:solidFill>
              <a:effectLst/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2640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223</Words>
  <Application>Microsoft Office PowerPoint</Application>
  <PresentationFormat>Affichage à l'écran (4:3)</PresentationFormat>
  <Paragraphs>35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 Historic</vt:lpstr>
      <vt:lpstr>Times New Roman</vt:lpstr>
      <vt:lpstr>Trebuchet MS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NFC Corps</dc:creator>
  <cp:lastModifiedBy>NFC Corps</cp:lastModifiedBy>
  <cp:revision>14</cp:revision>
  <dcterms:created xsi:type="dcterms:W3CDTF">2022-07-06T12:31:44Z</dcterms:created>
  <dcterms:modified xsi:type="dcterms:W3CDTF">2022-07-07T13:49:04Z</dcterms:modified>
</cp:coreProperties>
</file>