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>
        <p:scale>
          <a:sx n="125" d="100"/>
          <a:sy n="125" d="100"/>
        </p:scale>
        <p:origin x="1152" y="-2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8249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315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794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43996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3933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1855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6517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8797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785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8772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797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1948-7008-46AC-9BB4-3D4A4FACFF35}" type="datetimeFigureOut">
              <a:rPr lang="fr-CG" smtClean="0"/>
              <a:t>12/28/2022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70461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D3471-1AF4-4803-9018-6F08F0DA6196}"/>
              </a:ext>
            </a:extLst>
          </p:cNvPr>
          <p:cNvSpPr/>
          <p:nvPr/>
        </p:nvSpPr>
        <p:spPr>
          <a:xfrm>
            <a:off x="0" y="1"/>
            <a:ext cx="6857999" cy="1535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76BA5-A916-45B2-BD4F-EAA27DAAA1F1}"/>
              </a:ext>
            </a:extLst>
          </p:cNvPr>
          <p:cNvSpPr/>
          <p:nvPr/>
        </p:nvSpPr>
        <p:spPr>
          <a:xfrm>
            <a:off x="-1" y="1549400"/>
            <a:ext cx="6857999" cy="914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9D25D30-C5A8-402A-996F-CA3D73E4874F}"/>
              </a:ext>
            </a:extLst>
          </p:cNvPr>
          <p:cNvGrpSpPr/>
          <p:nvPr/>
        </p:nvGrpSpPr>
        <p:grpSpPr>
          <a:xfrm>
            <a:off x="152400" y="2162"/>
            <a:ext cx="1276350" cy="646331"/>
            <a:chOff x="152400" y="2162"/>
            <a:chExt cx="1276350" cy="646331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B0DFBDB-CABE-483F-90EC-E790032CDD3B}"/>
                </a:ext>
              </a:extLst>
            </p:cNvPr>
            <p:cNvSpPr txBox="1"/>
            <p:nvPr/>
          </p:nvSpPr>
          <p:spPr>
            <a:xfrm>
              <a:off x="152400" y="133350"/>
              <a:ext cx="1276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Contact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CBD2149-71EA-415F-8FE0-95FDAF2B00DB}"/>
                </a:ext>
              </a:extLst>
            </p:cNvPr>
            <p:cNvSpPr txBox="1"/>
            <p:nvPr/>
          </p:nvSpPr>
          <p:spPr>
            <a:xfrm>
              <a:off x="266700" y="2162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E7765B6-BB57-4835-B60C-2EC3D233C9CD}"/>
              </a:ext>
            </a:extLst>
          </p:cNvPr>
          <p:cNvGrpSpPr/>
          <p:nvPr/>
        </p:nvGrpSpPr>
        <p:grpSpPr>
          <a:xfrm>
            <a:off x="3686175" y="13546"/>
            <a:ext cx="3276599" cy="646331"/>
            <a:chOff x="3686175" y="13546"/>
            <a:chExt cx="3276599" cy="64633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2EBD36A-251B-4989-B2CD-4B6CDEFD765E}"/>
                </a:ext>
              </a:extLst>
            </p:cNvPr>
            <p:cNvSpPr txBox="1"/>
            <p:nvPr/>
          </p:nvSpPr>
          <p:spPr>
            <a:xfrm>
              <a:off x="3686175" y="144352"/>
              <a:ext cx="32765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Information Personnelle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1D53306-1CD1-4CFF-9CA6-36DC4C419B2E}"/>
                </a:ext>
              </a:extLst>
            </p:cNvPr>
            <p:cNvSpPr txBox="1"/>
            <p:nvPr/>
          </p:nvSpPr>
          <p:spPr>
            <a:xfrm>
              <a:off x="4714875" y="13546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13176ADC-8B62-4B16-8E38-0277B866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37" y="831120"/>
            <a:ext cx="242267" cy="242267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61A1F3F6-ECC8-4B01-860C-7030FF2D89A9}"/>
              </a:ext>
            </a:extLst>
          </p:cNvPr>
          <p:cNvGrpSpPr/>
          <p:nvPr/>
        </p:nvGrpSpPr>
        <p:grpSpPr>
          <a:xfrm>
            <a:off x="1252900" y="2453360"/>
            <a:ext cx="5990498" cy="461665"/>
            <a:chOff x="1764969" y="2703738"/>
            <a:chExt cx="5990498" cy="461665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6E47DBE-3F25-4703-A622-B5D68BEFF054}"/>
                </a:ext>
              </a:extLst>
            </p:cNvPr>
            <p:cNvGrpSpPr/>
            <p:nvPr/>
          </p:nvGrpSpPr>
          <p:grpSpPr>
            <a:xfrm>
              <a:off x="1764969" y="2768749"/>
              <a:ext cx="387350" cy="342900"/>
              <a:chOff x="1041400" y="3365500"/>
              <a:chExt cx="387350" cy="3429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EFF5A57-8608-4366-B6E9-81C47939E257}"/>
                  </a:ext>
                </a:extLst>
              </p:cNvPr>
              <p:cNvSpPr/>
              <p:nvPr/>
            </p:nvSpPr>
            <p:spPr>
              <a:xfrm>
                <a:off x="1041400" y="336550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30" name="Picture 224">
                <a:extLst>
                  <a:ext uri="{FF2B5EF4-FFF2-40B4-BE49-F238E27FC236}">
                    <a16:creationId xmlns:a16="http://schemas.microsoft.com/office/drawing/2014/main" id="{CCC2C4CB-AADC-4110-8FFE-6D874323C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862" y="3402088"/>
                <a:ext cx="269724" cy="269724"/>
              </a:xfrm>
              <a:prstGeom prst="rect">
                <a:avLst/>
              </a:prstGeom>
            </p:spPr>
          </p:pic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180501E-932D-4978-9ABC-FB7F502BBFDA}"/>
                </a:ext>
              </a:extLst>
            </p:cNvPr>
            <p:cNvSpPr txBox="1"/>
            <p:nvPr/>
          </p:nvSpPr>
          <p:spPr>
            <a:xfrm>
              <a:off x="2286001" y="2703738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Parcours Scolaire et Universitaires</a:t>
              </a:r>
              <a:endParaRPr lang="fr-CG" sz="2400" b="1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2EC50789-1699-4535-BE59-68D5EDB81106}"/>
              </a:ext>
            </a:extLst>
          </p:cNvPr>
          <p:cNvSpPr txBox="1"/>
          <p:nvPr/>
        </p:nvSpPr>
        <p:spPr>
          <a:xfrm>
            <a:off x="3421969" y="2337898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____</a:t>
            </a:r>
            <a:endParaRPr lang="fr-CG" sz="3600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278AF0D-FD72-42AD-A99B-C74FC68A97A4}"/>
              </a:ext>
            </a:extLst>
          </p:cNvPr>
          <p:cNvSpPr txBox="1"/>
          <p:nvPr/>
        </p:nvSpPr>
        <p:spPr>
          <a:xfrm>
            <a:off x="830179" y="4663980"/>
            <a:ext cx="5908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Opératrice de caisse dans le département opérations au pole organisation et développement à la</a:t>
            </a:r>
            <a:r>
              <a:rPr lang="fr-FR" sz="1300" b="1" dirty="0"/>
              <a:t> Caisse Congolaise d’Epargne et de Crédit (CCEC)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D6A14A5-2A30-44B1-81CC-E7AE3D19D1B3}"/>
              </a:ext>
            </a:extLst>
          </p:cNvPr>
          <p:cNvSpPr txBox="1"/>
          <p:nvPr/>
        </p:nvSpPr>
        <p:spPr>
          <a:xfrm>
            <a:off x="125070" y="4777635"/>
            <a:ext cx="123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Octobre 2022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4ABD3726-5EDC-4366-B654-2EFBCE74C882}"/>
              </a:ext>
            </a:extLst>
          </p:cNvPr>
          <p:cNvGrpSpPr/>
          <p:nvPr/>
        </p:nvGrpSpPr>
        <p:grpSpPr>
          <a:xfrm>
            <a:off x="1321480" y="4154431"/>
            <a:ext cx="5856815" cy="646331"/>
            <a:chOff x="1329100" y="5382326"/>
            <a:chExt cx="5856815" cy="646331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84594FE0-581E-4838-8497-F3FCC9E8756B}"/>
                </a:ext>
              </a:extLst>
            </p:cNvPr>
            <p:cNvGrpSpPr/>
            <p:nvPr/>
          </p:nvGrpSpPr>
          <p:grpSpPr>
            <a:xfrm>
              <a:off x="1329100" y="5599517"/>
              <a:ext cx="387350" cy="318952"/>
              <a:chOff x="1432899" y="5600260"/>
              <a:chExt cx="387350" cy="3429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358832AA-FC02-4C51-8FF7-BE7FFB90696E}"/>
                  </a:ext>
                </a:extLst>
              </p:cNvPr>
              <p:cNvSpPr/>
              <p:nvPr/>
            </p:nvSpPr>
            <p:spPr>
              <a:xfrm>
                <a:off x="1432899" y="560026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59" name="Picture 27">
                <a:extLst>
                  <a:ext uri="{FF2B5EF4-FFF2-40B4-BE49-F238E27FC236}">
                    <a16:creationId xmlns:a16="http://schemas.microsoft.com/office/drawing/2014/main" id="{57DD8C80-AB04-4BC3-A32C-8E9CAD418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160" y="5630520"/>
                <a:ext cx="274827" cy="274827"/>
              </a:xfrm>
              <a:prstGeom prst="rect">
                <a:avLst/>
              </a:prstGeom>
            </p:spPr>
          </p:pic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494430C-BA29-48F8-8FDC-1BF5AB764312}"/>
                </a:ext>
              </a:extLst>
            </p:cNvPr>
            <p:cNvSpPr txBox="1"/>
            <p:nvPr/>
          </p:nvSpPr>
          <p:spPr>
            <a:xfrm>
              <a:off x="1716449" y="5496705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Formation Suivis et Stage</a:t>
              </a:r>
              <a:endParaRPr lang="fr-CG" sz="2400" b="1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F883B9B8-C0D9-4234-800E-A99409C8D418}"/>
                </a:ext>
              </a:extLst>
            </p:cNvPr>
            <p:cNvSpPr txBox="1"/>
            <p:nvPr/>
          </p:nvSpPr>
          <p:spPr>
            <a:xfrm>
              <a:off x="2771826" y="5382326"/>
              <a:ext cx="152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____</a:t>
              </a:r>
              <a:endParaRPr lang="fr-CG" sz="3600" b="1" dirty="0"/>
            </a:p>
          </p:txBody>
        </p: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7BF977FA-FBB0-4891-B5E4-EC28352EC1FF}"/>
              </a:ext>
            </a:extLst>
          </p:cNvPr>
          <p:cNvSpPr txBox="1"/>
          <p:nvPr/>
        </p:nvSpPr>
        <p:spPr>
          <a:xfrm>
            <a:off x="362536" y="8141647"/>
            <a:ext cx="57683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Lecture , Musique , Sport , Cinéma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C3BAF86-618D-4D5F-83DA-29C38474B02E}"/>
              </a:ext>
            </a:extLst>
          </p:cNvPr>
          <p:cNvSpPr txBox="1"/>
          <p:nvPr/>
        </p:nvSpPr>
        <p:spPr>
          <a:xfrm>
            <a:off x="1636947" y="8784671"/>
            <a:ext cx="39225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Français : Parlé , lu et écrit couramment</a:t>
            </a:r>
          </a:p>
          <a:p>
            <a:r>
              <a:rPr lang="fr-FR" sz="1300" dirty="0"/>
              <a:t>Anglais : Moyen</a:t>
            </a:r>
          </a:p>
          <a:p>
            <a:r>
              <a:rPr lang="fr-FR" sz="1300" dirty="0"/>
              <a:t>Langues National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01AA84-8768-7EC6-C1D9-7D215A25DFAD}"/>
              </a:ext>
            </a:extLst>
          </p:cNvPr>
          <p:cNvSpPr txBox="1"/>
          <p:nvPr/>
        </p:nvSpPr>
        <p:spPr>
          <a:xfrm>
            <a:off x="252711" y="3620036"/>
            <a:ext cx="108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2014-2015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E69A30-EC2A-211A-0CF7-C5E90F42BB15}"/>
              </a:ext>
            </a:extLst>
          </p:cNvPr>
          <p:cNvSpPr txBox="1"/>
          <p:nvPr/>
        </p:nvSpPr>
        <p:spPr>
          <a:xfrm>
            <a:off x="1054158" y="3616316"/>
            <a:ext cx="58701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Brevet Elémentaire du Premier Cycle – </a:t>
            </a:r>
            <a:r>
              <a:rPr lang="fr-FR" sz="1300" b="1" dirty="0"/>
              <a:t>Ecole Privée Révèrent père Jacques Dubourg</a:t>
            </a:r>
            <a:endParaRPr lang="fr-FR" sz="13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6E7471-AD93-D3E7-DF20-FD340A88B3A0}"/>
              </a:ext>
            </a:extLst>
          </p:cNvPr>
          <p:cNvSpPr txBox="1"/>
          <p:nvPr/>
        </p:nvSpPr>
        <p:spPr>
          <a:xfrm>
            <a:off x="252711" y="3319222"/>
            <a:ext cx="1079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2017 -2018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154584-DBDC-FFB1-7FB4-251EFC4313F1}"/>
              </a:ext>
            </a:extLst>
          </p:cNvPr>
          <p:cNvSpPr txBox="1"/>
          <p:nvPr/>
        </p:nvSpPr>
        <p:spPr>
          <a:xfrm>
            <a:off x="1092663" y="3311527"/>
            <a:ext cx="56650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Baccalauréat Technique Série G3 - </a:t>
            </a:r>
            <a:r>
              <a:rPr lang="fr-FR" sz="1300" b="1" dirty="0"/>
              <a:t>Lycée Technique et Commercial de l’OCH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1C0757-29B3-EFB6-3C30-A4F4C933985E}"/>
              </a:ext>
            </a:extLst>
          </p:cNvPr>
          <p:cNvSpPr txBox="1"/>
          <p:nvPr/>
        </p:nvSpPr>
        <p:spPr>
          <a:xfrm>
            <a:off x="252711" y="2986825"/>
            <a:ext cx="1015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2021 - 2022</a:t>
            </a:r>
            <a:endParaRPr lang="fr-CG" sz="11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889CF6-80A0-AF3A-CFE1-4FA6BBB3987B}"/>
              </a:ext>
            </a:extLst>
          </p:cNvPr>
          <p:cNvSpPr txBox="1"/>
          <p:nvPr/>
        </p:nvSpPr>
        <p:spPr>
          <a:xfrm>
            <a:off x="1169517" y="2924886"/>
            <a:ext cx="55421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Troisième année de licence en </a:t>
            </a:r>
            <a:r>
              <a:rPr lang="fr-FR" sz="1300" b="1" dirty="0"/>
              <a:t>Marketing – IMB : Institut Management de Brazzaville </a:t>
            </a:r>
            <a:r>
              <a:rPr lang="fr-FR" sz="1300" dirty="0"/>
              <a:t> </a:t>
            </a:r>
            <a:endParaRPr lang="fr-FR" sz="13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A10A7D-4FA4-062D-D4B7-DDB4A99A9F66}"/>
              </a:ext>
            </a:extLst>
          </p:cNvPr>
          <p:cNvSpPr txBox="1"/>
          <p:nvPr/>
        </p:nvSpPr>
        <p:spPr>
          <a:xfrm>
            <a:off x="3986716" y="605702"/>
            <a:ext cx="2652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De nationalité : Congolaise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Née le : 16 Janvier 2001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Lieu de Naissance : Pointe Noire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Domicilié au : 61 Rue MPISSA  </a:t>
            </a:r>
            <a:endParaRPr lang="fr-CG" sz="105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E2DE695-1CC4-E1B4-F77F-D85AA850358C}"/>
              </a:ext>
            </a:extLst>
          </p:cNvPr>
          <p:cNvSpPr txBox="1"/>
          <p:nvPr/>
        </p:nvSpPr>
        <p:spPr>
          <a:xfrm>
            <a:off x="582720" y="1659943"/>
            <a:ext cx="6191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Trebuchet MS" panose="020B0603020202020204" pitchFamily="34" charset="0"/>
              </a:rPr>
              <a:t>NDION DAVOULI </a:t>
            </a:r>
            <a:r>
              <a:rPr lang="fr-FR" sz="3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Gerdie</a:t>
            </a:r>
            <a:r>
              <a:rPr lang="fr-FR" sz="3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fr-FR" sz="3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Zicia</a:t>
            </a:r>
            <a:endParaRPr lang="fr-CG" sz="3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336C05-268E-EA42-F143-F4795BB66A0F}"/>
              </a:ext>
            </a:extLst>
          </p:cNvPr>
          <p:cNvSpPr txBox="1"/>
          <p:nvPr/>
        </p:nvSpPr>
        <p:spPr>
          <a:xfrm>
            <a:off x="23241" y="623166"/>
            <a:ext cx="205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fr-FR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06 980 95 67</a:t>
            </a:r>
          </a:p>
          <a:p>
            <a:endParaRPr lang="fr-FR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fr-CG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E60C91-6433-AFDB-9053-161C105AAD84}"/>
              </a:ext>
            </a:extLst>
          </p:cNvPr>
          <p:cNvSpPr txBox="1"/>
          <p:nvPr/>
        </p:nvSpPr>
        <p:spPr>
          <a:xfrm>
            <a:off x="-19024" y="5097951"/>
            <a:ext cx="1286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Juillet 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BE8C609-FBB9-7B69-414F-21B42A65CF44}"/>
              </a:ext>
            </a:extLst>
          </p:cNvPr>
          <p:cNvSpPr txBox="1"/>
          <p:nvPr/>
        </p:nvSpPr>
        <p:spPr>
          <a:xfrm>
            <a:off x="979976" y="5071371"/>
            <a:ext cx="5908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Stage Pratique comme agent d’accueil de la</a:t>
            </a:r>
            <a:r>
              <a:rPr lang="fr-FR" sz="1300" b="1" dirty="0"/>
              <a:t> Caisse Congolaise d’Epargne et de Crédit (CCEC)</a:t>
            </a:r>
            <a:r>
              <a:rPr lang="fr-FR" sz="1300" dirty="0"/>
              <a:t> </a:t>
            </a:r>
            <a:endParaRPr lang="fr-FR" sz="13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ADA672-3A0C-6A38-FCBD-1077E5C2FE06}"/>
              </a:ext>
            </a:extLst>
          </p:cNvPr>
          <p:cNvSpPr txBox="1"/>
          <p:nvPr/>
        </p:nvSpPr>
        <p:spPr>
          <a:xfrm>
            <a:off x="257791" y="3940076"/>
            <a:ext cx="108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2011-2015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45F8A7-B5BF-9BD1-3B43-CBBC76738549}"/>
              </a:ext>
            </a:extLst>
          </p:cNvPr>
          <p:cNvSpPr txBox="1"/>
          <p:nvPr/>
        </p:nvSpPr>
        <p:spPr>
          <a:xfrm>
            <a:off x="825558" y="3936356"/>
            <a:ext cx="59867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Certificat d’Etudes Primaire Elémentaire  – </a:t>
            </a:r>
            <a:r>
              <a:rPr lang="fr-FR" sz="1300" b="1" dirty="0"/>
              <a:t>Ecole Privée Révèrent père Jacques Dubourg</a:t>
            </a:r>
            <a:endParaRPr lang="fr-FR" sz="13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F07760B-4E07-863A-0A2B-19DE89A5812D}"/>
              </a:ext>
            </a:extLst>
          </p:cNvPr>
          <p:cNvSpPr txBox="1"/>
          <p:nvPr/>
        </p:nvSpPr>
        <p:spPr>
          <a:xfrm>
            <a:off x="147429" y="5435107"/>
            <a:ext cx="1286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Mai 2022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BE67A0-7183-8E3B-FEC3-2EEB3FB0C65E}"/>
              </a:ext>
            </a:extLst>
          </p:cNvPr>
          <p:cNvSpPr txBox="1"/>
          <p:nvPr/>
        </p:nvSpPr>
        <p:spPr>
          <a:xfrm>
            <a:off x="714842" y="5415476"/>
            <a:ext cx="59080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Stage </a:t>
            </a:r>
            <a:r>
              <a:rPr lang="fr-FR" sz="1300"/>
              <a:t>académique à </a:t>
            </a:r>
            <a:r>
              <a:rPr lang="fr-FR" sz="1300" dirty="0"/>
              <a:t>la</a:t>
            </a:r>
            <a:r>
              <a:rPr lang="fr-FR" sz="1300" b="1" dirty="0"/>
              <a:t> Caisse Congolaise d’Epargne et de Crédit (CCEC)</a:t>
            </a:r>
            <a:r>
              <a:rPr lang="fr-FR" sz="1300" dirty="0"/>
              <a:t> </a:t>
            </a:r>
            <a:endParaRPr lang="fr-FR" sz="1300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441403A-56B2-62E6-DE47-825D5757188F}"/>
              </a:ext>
            </a:extLst>
          </p:cNvPr>
          <p:cNvSpPr txBox="1"/>
          <p:nvPr/>
        </p:nvSpPr>
        <p:spPr>
          <a:xfrm>
            <a:off x="10269" y="5694187"/>
            <a:ext cx="1286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Janvier 2021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B1CD54B-1C8B-7F51-AF72-C06D5FBDE128}"/>
              </a:ext>
            </a:extLst>
          </p:cNvPr>
          <p:cNvSpPr txBox="1"/>
          <p:nvPr/>
        </p:nvSpPr>
        <p:spPr>
          <a:xfrm>
            <a:off x="1013904" y="5678841"/>
            <a:ext cx="5908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Certificat de fin de formation Professionnel dans le centre cabinet </a:t>
            </a:r>
            <a:r>
              <a:rPr lang="fr-FR" sz="1300" b="1" dirty="0"/>
              <a:t>Lee Management Option : Administration Bancaire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E7887AB-0E42-FF04-CC7B-A891109E13AD}"/>
              </a:ext>
            </a:extLst>
          </p:cNvPr>
          <p:cNvSpPr txBox="1"/>
          <p:nvPr/>
        </p:nvSpPr>
        <p:spPr>
          <a:xfrm>
            <a:off x="0" y="6141270"/>
            <a:ext cx="152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Décembre 2020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94073E3-3A9E-3FBA-AAA0-906CD261B3D6}"/>
              </a:ext>
            </a:extLst>
          </p:cNvPr>
          <p:cNvSpPr txBox="1"/>
          <p:nvPr/>
        </p:nvSpPr>
        <p:spPr>
          <a:xfrm>
            <a:off x="1125664" y="6138508"/>
            <a:ext cx="5908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Attestation de Participation au séminaire  </a:t>
            </a:r>
            <a:r>
              <a:rPr lang="fr-FR" sz="1300" b="1" dirty="0"/>
              <a:t>Etudes-Stages-Emplois </a:t>
            </a:r>
            <a:r>
              <a:rPr lang="fr-FR" sz="1300" dirty="0"/>
              <a:t>au cabinet </a:t>
            </a:r>
            <a:r>
              <a:rPr lang="fr-FR" sz="1300" b="1" dirty="0"/>
              <a:t>Lee Management</a:t>
            </a:r>
            <a:r>
              <a:rPr lang="fr-FR" sz="1300" dirty="0"/>
              <a:t> </a:t>
            </a:r>
            <a:endParaRPr lang="fr-FR" sz="13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D7F1CF2-21BC-5257-9D66-536FD004EF27}"/>
              </a:ext>
            </a:extLst>
          </p:cNvPr>
          <p:cNvSpPr txBox="1"/>
          <p:nvPr/>
        </p:nvSpPr>
        <p:spPr>
          <a:xfrm>
            <a:off x="10160" y="6557830"/>
            <a:ext cx="152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Mars 2019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C50230D-70F2-DBD5-FF84-8E4B62668421}"/>
              </a:ext>
            </a:extLst>
          </p:cNvPr>
          <p:cNvSpPr txBox="1"/>
          <p:nvPr/>
        </p:nvSpPr>
        <p:spPr>
          <a:xfrm>
            <a:off x="1013903" y="6550135"/>
            <a:ext cx="59080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Attestation de fin de formation en Informatique Bureautique ( Word-Excel )</a:t>
            </a:r>
            <a:endParaRPr lang="fr-FR" sz="1300" b="1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928511D-E2F7-8A46-76BE-D0AA55BB4D0A}"/>
              </a:ext>
            </a:extLst>
          </p:cNvPr>
          <p:cNvSpPr txBox="1"/>
          <p:nvPr/>
        </p:nvSpPr>
        <p:spPr>
          <a:xfrm>
            <a:off x="347296" y="7245638"/>
            <a:ext cx="59588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Maitrise de L’outil Informatique </a:t>
            </a:r>
          </a:p>
          <a:p>
            <a:pPr algn="ctr"/>
            <a:r>
              <a:rPr lang="fr-FR" sz="1300" dirty="0"/>
              <a:t>Connaissance en Marketing 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34EFC4A4-5B2C-A593-02E2-6504298AE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17" y="6830502"/>
            <a:ext cx="341746" cy="341746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A7DF18E-65F9-8C75-7D53-E88E39920EBE}"/>
              </a:ext>
            </a:extLst>
          </p:cNvPr>
          <p:cNvSpPr txBox="1"/>
          <p:nvPr/>
        </p:nvSpPr>
        <p:spPr>
          <a:xfrm>
            <a:off x="2564181" y="6770895"/>
            <a:ext cx="189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Compétence</a:t>
            </a:r>
            <a:endParaRPr lang="fr-CG" sz="24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DFFDCD5-1055-B97A-3E25-F9158724B437}"/>
              </a:ext>
            </a:extLst>
          </p:cNvPr>
          <p:cNvSpPr txBox="1"/>
          <p:nvPr/>
        </p:nvSpPr>
        <p:spPr>
          <a:xfrm>
            <a:off x="3201165" y="6660521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___</a:t>
            </a:r>
            <a:endParaRPr lang="fr-CG" sz="36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64A2457-93C2-0390-206C-C24AEFB7738A}"/>
              </a:ext>
            </a:extLst>
          </p:cNvPr>
          <p:cNvSpPr txBox="1"/>
          <p:nvPr/>
        </p:nvSpPr>
        <p:spPr>
          <a:xfrm>
            <a:off x="2280617" y="7680124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Autres Activités</a:t>
            </a:r>
            <a:endParaRPr lang="fr-CG" sz="2400" b="1" dirty="0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F561F70-1B04-D62E-6C44-D17132E4A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08" y="7748275"/>
            <a:ext cx="337936" cy="36575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C3C37128-06AA-96CC-6FF5-BC4C9F8A7388}"/>
              </a:ext>
            </a:extLst>
          </p:cNvPr>
          <p:cNvSpPr txBox="1"/>
          <p:nvPr/>
        </p:nvSpPr>
        <p:spPr>
          <a:xfrm>
            <a:off x="2785674" y="7544262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</a:t>
            </a:r>
            <a:endParaRPr lang="fr-CG" sz="3600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A321563-08C6-6D87-1AB6-36F9D86606E5}"/>
              </a:ext>
            </a:extLst>
          </p:cNvPr>
          <p:cNvSpPr txBox="1"/>
          <p:nvPr/>
        </p:nvSpPr>
        <p:spPr>
          <a:xfrm>
            <a:off x="2780081" y="8358395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Langues</a:t>
            </a:r>
            <a:endParaRPr lang="fr-CG" sz="2400" b="1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B9BEDD2-56A9-554A-7E27-506ABE3C1C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70" y="8439178"/>
            <a:ext cx="364893" cy="3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24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234</Words>
  <Application>Microsoft Office PowerPoint</Application>
  <PresentationFormat>Format A4 (210 x 297 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NFC Corps</dc:creator>
  <cp:lastModifiedBy>Freze Crescent</cp:lastModifiedBy>
  <cp:revision>33</cp:revision>
  <cp:lastPrinted>2022-07-19T12:40:02Z</cp:lastPrinted>
  <dcterms:created xsi:type="dcterms:W3CDTF">2022-07-07T11:23:04Z</dcterms:created>
  <dcterms:modified xsi:type="dcterms:W3CDTF">2022-12-28T08:29:42Z</dcterms:modified>
</cp:coreProperties>
</file>