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>
        <p:scale>
          <a:sx n="100" d="100"/>
          <a:sy n="100" d="100"/>
        </p:scale>
        <p:origin x="1694" y="-2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824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31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79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399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933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1855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651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8797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785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772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797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1948-7008-46AC-9BB4-3D4A4FACFF35}" type="datetimeFigureOut">
              <a:rPr lang="fr-CG" smtClean="0"/>
              <a:t>01/20/2023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7046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hyperlink" Target="mailto:crescent@gmail.com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D3471-1AF4-4803-9018-6F08F0DA6196}"/>
              </a:ext>
            </a:extLst>
          </p:cNvPr>
          <p:cNvSpPr/>
          <p:nvPr/>
        </p:nvSpPr>
        <p:spPr>
          <a:xfrm>
            <a:off x="0" y="1"/>
            <a:ext cx="6857999" cy="1535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6BA5-A916-45B2-BD4F-EAA27DAAA1F1}"/>
              </a:ext>
            </a:extLst>
          </p:cNvPr>
          <p:cNvSpPr/>
          <p:nvPr/>
        </p:nvSpPr>
        <p:spPr>
          <a:xfrm>
            <a:off x="-1" y="1549400"/>
            <a:ext cx="6857999" cy="9895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E39A1-F368-40BC-8776-F4F6C019E97D}"/>
              </a:ext>
            </a:extLst>
          </p:cNvPr>
          <p:cNvSpPr txBox="1"/>
          <p:nvPr/>
        </p:nvSpPr>
        <p:spPr>
          <a:xfrm>
            <a:off x="859448" y="1446726"/>
            <a:ext cx="619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Bilombo-Byzioth</a:t>
            </a:r>
            <a:r>
              <a:rPr lang="fr-FR" sz="36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  <a:latin typeface="Trebuchet MS" panose="020B0603020202020204" pitchFamily="34" charset="0"/>
              </a:rPr>
              <a:t>John-Beni</a:t>
            </a:r>
            <a:endParaRPr lang="fr-CG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9D25D30-C5A8-402A-996F-CA3D73E4874F}"/>
              </a:ext>
            </a:extLst>
          </p:cNvPr>
          <p:cNvGrpSpPr/>
          <p:nvPr/>
        </p:nvGrpSpPr>
        <p:grpSpPr>
          <a:xfrm>
            <a:off x="152400" y="2162"/>
            <a:ext cx="1276350" cy="646331"/>
            <a:chOff x="152400" y="2162"/>
            <a:chExt cx="1276350" cy="64633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B0DFBDB-CABE-483F-90EC-E790032CDD3B}"/>
                </a:ext>
              </a:extLst>
            </p:cNvPr>
            <p:cNvSpPr txBox="1"/>
            <p:nvPr/>
          </p:nvSpPr>
          <p:spPr>
            <a:xfrm>
              <a:off x="152400" y="133350"/>
              <a:ext cx="1276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Contact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CBD2149-71EA-415F-8FE0-95FDAF2B00DB}"/>
                </a:ext>
              </a:extLst>
            </p:cNvPr>
            <p:cNvSpPr txBox="1"/>
            <p:nvPr/>
          </p:nvSpPr>
          <p:spPr>
            <a:xfrm>
              <a:off x="266700" y="2162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7765B6-BB57-4835-B60C-2EC3D233C9CD}"/>
              </a:ext>
            </a:extLst>
          </p:cNvPr>
          <p:cNvGrpSpPr/>
          <p:nvPr/>
        </p:nvGrpSpPr>
        <p:grpSpPr>
          <a:xfrm>
            <a:off x="3686175" y="13546"/>
            <a:ext cx="3276599" cy="646331"/>
            <a:chOff x="3686175" y="13546"/>
            <a:chExt cx="3276599" cy="64633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2EBD36A-251B-4989-B2CD-4B6CDEFD765E}"/>
                </a:ext>
              </a:extLst>
            </p:cNvPr>
            <p:cNvSpPr txBox="1"/>
            <p:nvPr/>
          </p:nvSpPr>
          <p:spPr>
            <a:xfrm>
              <a:off x="3686175" y="144352"/>
              <a:ext cx="327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Information Personnelle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1D53306-1CD1-4CFF-9CA6-36DC4C419B2E}"/>
                </a:ext>
              </a:extLst>
            </p:cNvPr>
            <p:cNvSpPr txBox="1"/>
            <p:nvPr/>
          </p:nvSpPr>
          <p:spPr>
            <a:xfrm>
              <a:off x="4714875" y="1354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213CB8BC-199C-4E93-8D75-123A5604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93" y="646733"/>
            <a:ext cx="242267" cy="24226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176ADC-8B62-4B16-8E38-0277B866B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1" y="907015"/>
            <a:ext cx="242267" cy="24226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8565B28-53A7-4BD8-B440-002F2D9DDD36}"/>
              </a:ext>
            </a:extLst>
          </p:cNvPr>
          <p:cNvSpPr txBox="1"/>
          <p:nvPr/>
        </p:nvSpPr>
        <p:spPr>
          <a:xfrm>
            <a:off x="3938588" y="581638"/>
            <a:ext cx="2652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De nationalité : Congolaise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Née le : 06 Juin 2000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Lieu de Naissance : Brazzaville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Domicilié au : 32 Rue </a:t>
            </a:r>
            <a:r>
              <a:rPr lang="fr-FR" sz="1050" dirty="0" err="1">
                <a:solidFill>
                  <a:schemeClr val="bg1"/>
                </a:solidFill>
              </a:rPr>
              <a:t>Ngambali</a:t>
            </a:r>
            <a:r>
              <a:rPr lang="fr-FR" sz="1050" dirty="0">
                <a:solidFill>
                  <a:schemeClr val="bg1"/>
                </a:solidFill>
              </a:rPr>
              <a:t> Raphael </a:t>
            </a:r>
            <a:endParaRPr lang="fr-CG" sz="105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DAC35B-EC31-41C1-8284-39E871A4756D}"/>
              </a:ext>
            </a:extLst>
          </p:cNvPr>
          <p:cNvSpPr txBox="1"/>
          <p:nvPr/>
        </p:nvSpPr>
        <p:spPr>
          <a:xfrm>
            <a:off x="22038" y="588318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Bilombojohn@gmail.com</a:t>
            </a:r>
            <a:endParaRPr lang="fr-F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fr-FR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06 504 12 72 </a:t>
            </a:r>
          </a:p>
          <a:p>
            <a:r>
              <a:rPr lang="fr-FR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06 611 90 19 </a:t>
            </a:r>
            <a:endParaRPr lang="fr-CG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1A1F3F6-ECC8-4B01-860C-7030FF2D89A9}"/>
              </a:ext>
            </a:extLst>
          </p:cNvPr>
          <p:cNvGrpSpPr/>
          <p:nvPr/>
        </p:nvGrpSpPr>
        <p:grpSpPr>
          <a:xfrm>
            <a:off x="1252900" y="2514320"/>
            <a:ext cx="5990498" cy="461665"/>
            <a:chOff x="1764969" y="2703738"/>
            <a:chExt cx="5990498" cy="46166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E47DBE-3F25-4703-A622-B5D68BEFF054}"/>
                </a:ext>
              </a:extLst>
            </p:cNvPr>
            <p:cNvGrpSpPr/>
            <p:nvPr/>
          </p:nvGrpSpPr>
          <p:grpSpPr>
            <a:xfrm>
              <a:off x="1764969" y="2768749"/>
              <a:ext cx="387350" cy="342900"/>
              <a:chOff x="1041400" y="3365500"/>
              <a:chExt cx="387350" cy="3429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EFF5A57-8608-4366-B6E9-81C47939E257}"/>
                  </a:ext>
                </a:extLst>
              </p:cNvPr>
              <p:cNvSpPr/>
              <p:nvPr/>
            </p:nvSpPr>
            <p:spPr>
              <a:xfrm>
                <a:off x="1041400" y="336550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30" name="Picture 224">
                <a:extLst>
                  <a:ext uri="{FF2B5EF4-FFF2-40B4-BE49-F238E27FC236}">
                    <a16:creationId xmlns:a16="http://schemas.microsoft.com/office/drawing/2014/main" id="{CCC2C4CB-AADC-4110-8FFE-6D874323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2" y="3402088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80501E-932D-4978-9ABC-FB7F502BBFDA}"/>
                </a:ext>
              </a:extLst>
            </p:cNvPr>
            <p:cNvSpPr txBox="1"/>
            <p:nvPr/>
          </p:nvSpPr>
          <p:spPr>
            <a:xfrm>
              <a:off x="2286001" y="2703738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Parcours Scolaire et Universitaires</a:t>
              </a:r>
              <a:endParaRPr lang="fr-CG" sz="2400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0F098265-4651-4373-93CC-2ACD2663CC50}"/>
              </a:ext>
            </a:extLst>
          </p:cNvPr>
          <p:cNvSpPr txBox="1"/>
          <p:nvPr/>
        </p:nvSpPr>
        <p:spPr>
          <a:xfrm>
            <a:off x="180520" y="4194501"/>
            <a:ext cx="10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2005 -2010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353629F-AC3B-45E7-8463-1AD980C2B3E0}"/>
              </a:ext>
            </a:extLst>
          </p:cNvPr>
          <p:cNvSpPr txBox="1"/>
          <p:nvPr/>
        </p:nvSpPr>
        <p:spPr>
          <a:xfrm>
            <a:off x="859448" y="4087516"/>
            <a:ext cx="56483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Certificat d’Etudes Primaires et Elémentaires [C.E.P.E] Complexe Scolaire Le </a:t>
            </a:r>
            <a:r>
              <a:rPr lang="fr-FR" sz="1300" dirty="0" err="1"/>
              <a:t>Wisdom</a:t>
            </a:r>
            <a:r>
              <a:rPr lang="fr-FR" sz="1300" dirty="0"/>
              <a:t> – </a:t>
            </a:r>
            <a:r>
              <a:rPr lang="fr-FR" sz="1300" b="1" dirty="0"/>
              <a:t>Pointe Noire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54B92C7-24AA-4142-8C30-F66368DCF964}"/>
              </a:ext>
            </a:extLst>
          </p:cNvPr>
          <p:cNvSpPr txBox="1"/>
          <p:nvPr/>
        </p:nvSpPr>
        <p:spPr>
          <a:xfrm>
            <a:off x="180520" y="3644371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2010 -2016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0A3DD07-60E3-4A18-A479-FCFCCBD515DD}"/>
              </a:ext>
            </a:extLst>
          </p:cNvPr>
          <p:cNvSpPr txBox="1"/>
          <p:nvPr/>
        </p:nvSpPr>
        <p:spPr>
          <a:xfrm>
            <a:off x="1016050" y="3545215"/>
            <a:ext cx="6340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Brevet d’Etudes du Premier Cycle [B.E.P.C] Complexe Scolaire Les 3 Jumeaux</a:t>
            </a:r>
          </a:p>
          <a:p>
            <a:pPr algn="ctr"/>
            <a:r>
              <a:rPr lang="fr-FR" sz="1300" dirty="0"/>
              <a:t>Brazzaville</a:t>
            </a:r>
            <a:endParaRPr lang="fr-CG" sz="13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5BA259-15E3-4C54-BB2F-9DB46524D00D}"/>
              </a:ext>
            </a:extLst>
          </p:cNvPr>
          <p:cNvSpPr txBox="1"/>
          <p:nvPr/>
        </p:nvSpPr>
        <p:spPr>
          <a:xfrm>
            <a:off x="180520" y="3130951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2016-2022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85F278-404E-453A-958C-5B0973835DB0}"/>
              </a:ext>
            </a:extLst>
          </p:cNvPr>
          <p:cNvSpPr txBox="1"/>
          <p:nvPr/>
        </p:nvSpPr>
        <p:spPr>
          <a:xfrm>
            <a:off x="1042244" y="3115760"/>
            <a:ext cx="5616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Baccalauréat General Série </a:t>
            </a:r>
            <a:r>
              <a:rPr lang="fr-FR" sz="1300" b="1" dirty="0"/>
              <a:t>D </a:t>
            </a:r>
            <a:r>
              <a:rPr lang="fr-FR" sz="1300" dirty="0"/>
              <a:t> </a:t>
            </a:r>
            <a:r>
              <a:rPr lang="fr-FR" sz="1300" b="1" dirty="0"/>
              <a:t>Lycée Père Joseph </a:t>
            </a:r>
            <a:r>
              <a:rPr lang="fr-FR" sz="1300" b="1" dirty="0" err="1"/>
              <a:t>Chaminade</a:t>
            </a:r>
            <a:endParaRPr lang="fr-CG" sz="1300" b="1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EC50789-1699-4535-BE59-68D5EDB81106}"/>
              </a:ext>
            </a:extLst>
          </p:cNvPr>
          <p:cNvSpPr txBox="1"/>
          <p:nvPr/>
        </p:nvSpPr>
        <p:spPr>
          <a:xfrm>
            <a:off x="2880360" y="2414098"/>
            <a:ext cx="182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_____</a:t>
            </a:r>
            <a:endParaRPr lang="fr-CG" sz="36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278AF0D-FD72-42AD-A99B-C74FC68A97A4}"/>
              </a:ext>
            </a:extLst>
          </p:cNvPr>
          <p:cNvSpPr txBox="1"/>
          <p:nvPr/>
        </p:nvSpPr>
        <p:spPr>
          <a:xfrm>
            <a:off x="1128591" y="5628434"/>
            <a:ext cx="4727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Attestation de fin de formation au Complexe Scolaire La Poudrière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D6A14A5-2A30-44B1-81CC-E7AE3D19D1B3}"/>
              </a:ext>
            </a:extLst>
          </p:cNvPr>
          <p:cNvSpPr txBox="1"/>
          <p:nvPr/>
        </p:nvSpPr>
        <p:spPr>
          <a:xfrm>
            <a:off x="246524" y="5639422"/>
            <a:ext cx="9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2021-2022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8AB59A5-7491-4D61-A3E3-C65DDA218C59}"/>
              </a:ext>
            </a:extLst>
          </p:cNvPr>
          <p:cNvSpPr txBox="1"/>
          <p:nvPr/>
        </p:nvSpPr>
        <p:spPr>
          <a:xfrm>
            <a:off x="246524" y="5291106"/>
            <a:ext cx="91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2022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F79B184-329B-4FF9-B380-A9CEE8FD76CB}"/>
              </a:ext>
            </a:extLst>
          </p:cNvPr>
          <p:cNvSpPr txBox="1"/>
          <p:nvPr/>
        </p:nvSpPr>
        <p:spPr>
          <a:xfrm>
            <a:off x="1128591" y="5283411"/>
            <a:ext cx="48899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Formation pédagogique et stage au Complexe Scolaire La Poudrière</a:t>
            </a:r>
            <a:endParaRPr lang="fr-FR" sz="1300" b="1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ABD3726-5EDC-4366-B654-2EFBCE74C882}"/>
              </a:ext>
            </a:extLst>
          </p:cNvPr>
          <p:cNvGrpSpPr/>
          <p:nvPr/>
        </p:nvGrpSpPr>
        <p:grpSpPr>
          <a:xfrm>
            <a:off x="1321480" y="4734626"/>
            <a:ext cx="5856815" cy="646331"/>
            <a:chOff x="1329100" y="5382326"/>
            <a:chExt cx="5856815" cy="646331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4594FE0-581E-4838-8497-F3FCC9E8756B}"/>
                </a:ext>
              </a:extLst>
            </p:cNvPr>
            <p:cNvGrpSpPr/>
            <p:nvPr/>
          </p:nvGrpSpPr>
          <p:grpSpPr>
            <a:xfrm>
              <a:off x="1329100" y="5599517"/>
              <a:ext cx="387350" cy="318952"/>
              <a:chOff x="1432899" y="5600260"/>
              <a:chExt cx="387350" cy="3429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358832AA-FC02-4C51-8FF7-BE7FFB90696E}"/>
                  </a:ext>
                </a:extLst>
              </p:cNvPr>
              <p:cNvSpPr/>
              <p:nvPr/>
            </p:nvSpPr>
            <p:spPr>
              <a:xfrm>
                <a:off x="1432899" y="560026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59" name="Picture 27">
                <a:extLst>
                  <a:ext uri="{FF2B5EF4-FFF2-40B4-BE49-F238E27FC236}">
                    <a16:creationId xmlns:a16="http://schemas.microsoft.com/office/drawing/2014/main" id="{57DD8C80-AB04-4BC3-A32C-8E9CAD41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160" y="5630520"/>
                <a:ext cx="274827" cy="274827"/>
              </a:xfrm>
              <a:prstGeom prst="rect">
                <a:avLst/>
              </a:prstGeom>
            </p:spPr>
          </p:pic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494430C-BA29-48F8-8FDC-1BF5AB764312}"/>
                </a:ext>
              </a:extLst>
            </p:cNvPr>
            <p:cNvSpPr txBox="1"/>
            <p:nvPr/>
          </p:nvSpPr>
          <p:spPr>
            <a:xfrm>
              <a:off x="1716449" y="5496705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Formation Suivis et Stage</a:t>
              </a:r>
              <a:endParaRPr lang="fr-CG" sz="2400" b="1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F883B9B8-C0D9-4234-800E-A99409C8D418}"/>
                </a:ext>
              </a:extLst>
            </p:cNvPr>
            <p:cNvSpPr txBox="1"/>
            <p:nvPr/>
          </p:nvSpPr>
          <p:spPr>
            <a:xfrm>
              <a:off x="2908986" y="5382326"/>
              <a:ext cx="152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____</a:t>
              </a:r>
              <a:endParaRPr lang="fr-CG" sz="3600" b="1" dirty="0"/>
            </a:p>
          </p:txBody>
        </p:sp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F3F4F595-6F10-4DD7-BD35-9ECECDCEDE4E}"/>
              </a:ext>
            </a:extLst>
          </p:cNvPr>
          <p:cNvSpPr txBox="1"/>
          <p:nvPr/>
        </p:nvSpPr>
        <p:spPr>
          <a:xfrm>
            <a:off x="430648" y="6439014"/>
            <a:ext cx="59588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Connaissance en Mathématique niveau Collège 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5C3E74A-36BF-4CA9-B8A0-5287153C4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37" y="5989762"/>
            <a:ext cx="341746" cy="341746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4C6913D2-5BE1-4A9B-9106-A2779AEB197E}"/>
              </a:ext>
            </a:extLst>
          </p:cNvPr>
          <p:cNvSpPr txBox="1"/>
          <p:nvPr/>
        </p:nvSpPr>
        <p:spPr>
          <a:xfrm>
            <a:off x="2343201" y="5930155"/>
            <a:ext cx="189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Compétence</a:t>
            </a:r>
            <a:endParaRPr lang="fr-CG" sz="2400" b="1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DC3E02B-08E4-4B38-A8F1-384A9081CA7D}"/>
              </a:ext>
            </a:extLst>
          </p:cNvPr>
          <p:cNvSpPr txBox="1"/>
          <p:nvPr/>
        </p:nvSpPr>
        <p:spPr>
          <a:xfrm>
            <a:off x="2980185" y="5819781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</a:t>
            </a:r>
            <a:endParaRPr lang="fr-CG" sz="3600" b="1" dirty="0"/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AD354148-6078-4625-8B6E-FECEE13B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8" y="7471415"/>
            <a:ext cx="337936" cy="365755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D280AEFA-FACD-4C8E-93A1-A910E450F1EF}"/>
              </a:ext>
            </a:extLst>
          </p:cNvPr>
          <p:cNvSpPr txBox="1"/>
          <p:nvPr/>
        </p:nvSpPr>
        <p:spPr>
          <a:xfrm>
            <a:off x="2023161" y="743129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6AF78D9-4DF9-4474-A01E-99B2534B0629}"/>
              </a:ext>
            </a:extLst>
          </p:cNvPr>
          <p:cNvSpPr txBox="1"/>
          <p:nvPr/>
        </p:nvSpPr>
        <p:spPr>
          <a:xfrm>
            <a:off x="2562154" y="7305502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BF977FA-FBB0-4891-B5E4-EC28352EC1FF}"/>
              </a:ext>
            </a:extLst>
          </p:cNvPr>
          <p:cNvSpPr txBox="1"/>
          <p:nvPr/>
        </p:nvSpPr>
        <p:spPr>
          <a:xfrm>
            <a:off x="238904" y="7888866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Football , Musique , Lecture , Promenade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412F2141-3C6D-49F7-9978-D0D9D1A556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0" y="8129298"/>
            <a:ext cx="364893" cy="364893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D9592A27-BC4D-46A7-A461-07381830D24F}"/>
              </a:ext>
            </a:extLst>
          </p:cNvPr>
          <p:cNvSpPr txBox="1"/>
          <p:nvPr/>
        </p:nvSpPr>
        <p:spPr>
          <a:xfrm>
            <a:off x="2145081" y="804851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Langues</a:t>
            </a:r>
            <a:endParaRPr lang="fr-CG" sz="2400" b="1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C3BAF86-618D-4D5F-83DA-29C38474B02E}"/>
              </a:ext>
            </a:extLst>
          </p:cNvPr>
          <p:cNvSpPr txBox="1"/>
          <p:nvPr/>
        </p:nvSpPr>
        <p:spPr>
          <a:xfrm>
            <a:off x="1252900" y="8576797"/>
            <a:ext cx="39225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Français : Parlé , lu et écrit couramment</a:t>
            </a:r>
          </a:p>
          <a:p>
            <a:r>
              <a:rPr lang="fr-FR" sz="1300" dirty="0"/>
              <a:t>Kituba</a:t>
            </a:r>
          </a:p>
          <a:p>
            <a:r>
              <a:rPr lang="fr-FR" sz="1300" dirty="0" err="1"/>
              <a:t>Linguala</a:t>
            </a:r>
            <a:r>
              <a:rPr lang="fr-FR" sz="1300" dirty="0"/>
              <a:t> : Moyen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" y="1396921"/>
            <a:ext cx="1286713" cy="133067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3F4F595-6F10-4DD7-BD35-9ECECDCEDE4E}"/>
              </a:ext>
            </a:extLst>
          </p:cNvPr>
          <p:cNvSpPr txBox="1"/>
          <p:nvPr/>
        </p:nvSpPr>
        <p:spPr>
          <a:xfrm>
            <a:off x="430647" y="6743549"/>
            <a:ext cx="59588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Connaissance en Science Physique niveau Lycée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E2C721-9684-DCAB-C636-2A9A9D9A335E}"/>
              </a:ext>
            </a:extLst>
          </p:cNvPr>
          <p:cNvSpPr txBox="1"/>
          <p:nvPr/>
        </p:nvSpPr>
        <p:spPr>
          <a:xfrm>
            <a:off x="430647" y="7046348"/>
            <a:ext cx="59588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Encadrement dans un centre ainsi qu’a domicile </a:t>
            </a:r>
          </a:p>
        </p:txBody>
      </p:sp>
    </p:spTree>
    <p:extLst>
      <p:ext uri="{BB962C8B-B14F-4D97-AF65-F5344CB8AC3E}">
        <p14:creationId xmlns:p14="http://schemas.microsoft.com/office/powerpoint/2010/main" val="40892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172</Words>
  <Application>Microsoft Office PowerPoint</Application>
  <PresentationFormat>Format A4 (210 x 297 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Freze Crescent</cp:lastModifiedBy>
  <cp:revision>26</cp:revision>
  <cp:lastPrinted>2022-07-19T12:40:02Z</cp:lastPrinted>
  <dcterms:created xsi:type="dcterms:W3CDTF">2022-07-07T11:23:04Z</dcterms:created>
  <dcterms:modified xsi:type="dcterms:W3CDTF">2023-01-20T15:05:30Z</dcterms:modified>
</cp:coreProperties>
</file>