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94660"/>
  </p:normalViewPr>
  <p:slideViewPr>
    <p:cSldViewPr snapToGrid="0">
      <p:cViewPr>
        <p:scale>
          <a:sx n="75" d="100"/>
          <a:sy n="75" d="100"/>
        </p:scale>
        <p:origin x="2232" y="-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01/21/2023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78249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01/21/2023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253153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01/21/2023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25794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01/21/2023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43996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01/21/2023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339332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01/21/2023</a:t>
            </a:fld>
            <a:endParaRPr lang="fr-C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118550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01/21/2023</a:t>
            </a:fld>
            <a:endParaRPr lang="fr-C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265175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01/21/2023</a:t>
            </a:fld>
            <a:endParaRPr lang="fr-C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38797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01/21/2023</a:t>
            </a:fld>
            <a:endParaRPr lang="fr-C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77850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01/21/2023</a:t>
            </a:fld>
            <a:endParaRPr lang="fr-C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87720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01/21/2023</a:t>
            </a:fld>
            <a:endParaRPr lang="fr-C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179711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51948-7008-46AC-9BB4-3D4A4FACFF35}" type="datetimeFigureOut">
              <a:rPr lang="fr-CG" smtClean="0"/>
              <a:t>01/21/2023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270461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crescent@gmail.com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7D3471-1AF4-4803-9018-6F08F0DA6196}"/>
              </a:ext>
            </a:extLst>
          </p:cNvPr>
          <p:cNvSpPr/>
          <p:nvPr/>
        </p:nvSpPr>
        <p:spPr>
          <a:xfrm>
            <a:off x="0" y="1"/>
            <a:ext cx="6857999" cy="1535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976BA5-A916-45B2-BD4F-EAA27DAAA1F1}"/>
              </a:ext>
            </a:extLst>
          </p:cNvPr>
          <p:cNvSpPr/>
          <p:nvPr/>
        </p:nvSpPr>
        <p:spPr>
          <a:xfrm>
            <a:off x="-1" y="1534160"/>
            <a:ext cx="6857999" cy="95120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G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09E39A1-F368-40BC-8776-F4F6C019E97D}"/>
              </a:ext>
            </a:extLst>
          </p:cNvPr>
          <p:cNvSpPr txBox="1"/>
          <p:nvPr/>
        </p:nvSpPr>
        <p:spPr>
          <a:xfrm>
            <a:off x="477942" y="1410998"/>
            <a:ext cx="6191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Trebuchet MS" panose="020B0603020202020204" pitchFamily="34" charset="0"/>
              </a:rPr>
              <a:t>MAKAYA Nelly Carole Marie Véronique</a:t>
            </a:r>
            <a:endParaRPr lang="fr-CG" sz="3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9D25D30-C5A8-402A-996F-CA3D73E4874F}"/>
              </a:ext>
            </a:extLst>
          </p:cNvPr>
          <p:cNvGrpSpPr/>
          <p:nvPr/>
        </p:nvGrpSpPr>
        <p:grpSpPr>
          <a:xfrm>
            <a:off x="152400" y="2162"/>
            <a:ext cx="1276350" cy="646331"/>
            <a:chOff x="152400" y="2162"/>
            <a:chExt cx="1276350" cy="646331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B0DFBDB-CABE-483F-90EC-E790032CDD3B}"/>
                </a:ext>
              </a:extLst>
            </p:cNvPr>
            <p:cNvSpPr txBox="1"/>
            <p:nvPr/>
          </p:nvSpPr>
          <p:spPr>
            <a:xfrm>
              <a:off x="152400" y="133350"/>
              <a:ext cx="1276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Contact</a:t>
              </a:r>
              <a:endParaRPr lang="fr-CG" sz="1900" b="1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CBD2149-71EA-415F-8FE0-95FDAF2B00DB}"/>
                </a:ext>
              </a:extLst>
            </p:cNvPr>
            <p:cNvSpPr txBox="1"/>
            <p:nvPr/>
          </p:nvSpPr>
          <p:spPr>
            <a:xfrm>
              <a:off x="266700" y="2162"/>
              <a:ext cx="952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b="1" dirty="0">
                  <a:solidFill>
                    <a:schemeClr val="bg1"/>
                  </a:solidFill>
                </a:rPr>
                <a:t>___</a:t>
              </a:r>
              <a:endParaRPr lang="fr-CG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E7765B6-BB57-4835-B60C-2EC3D233C9CD}"/>
              </a:ext>
            </a:extLst>
          </p:cNvPr>
          <p:cNvGrpSpPr/>
          <p:nvPr/>
        </p:nvGrpSpPr>
        <p:grpSpPr>
          <a:xfrm>
            <a:off x="3686175" y="13546"/>
            <a:ext cx="3276599" cy="646331"/>
            <a:chOff x="3686175" y="13546"/>
            <a:chExt cx="3276599" cy="646331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82EBD36A-251B-4989-B2CD-4B6CDEFD765E}"/>
                </a:ext>
              </a:extLst>
            </p:cNvPr>
            <p:cNvSpPr txBox="1"/>
            <p:nvPr/>
          </p:nvSpPr>
          <p:spPr>
            <a:xfrm>
              <a:off x="3686175" y="144352"/>
              <a:ext cx="32765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Information Personnelle</a:t>
              </a:r>
              <a:endParaRPr lang="fr-CG" sz="1900" b="1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1D53306-1CD1-4CFF-9CA6-36DC4C419B2E}"/>
                </a:ext>
              </a:extLst>
            </p:cNvPr>
            <p:cNvSpPr txBox="1"/>
            <p:nvPr/>
          </p:nvSpPr>
          <p:spPr>
            <a:xfrm>
              <a:off x="4714875" y="13546"/>
              <a:ext cx="952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b="1" dirty="0">
                  <a:solidFill>
                    <a:schemeClr val="bg1"/>
                  </a:solidFill>
                </a:rPr>
                <a:t>___</a:t>
              </a:r>
              <a:endParaRPr lang="fr-CG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" name="Image 19">
            <a:extLst>
              <a:ext uri="{FF2B5EF4-FFF2-40B4-BE49-F238E27FC236}">
                <a16:creationId xmlns:a16="http://schemas.microsoft.com/office/drawing/2014/main" id="{213CB8BC-199C-4E93-8D75-123A56043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20" y="646733"/>
            <a:ext cx="242267" cy="24226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13176ADC-8B62-4B16-8E38-0277B866B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61" y="907015"/>
            <a:ext cx="242267" cy="24226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B8565B28-53A7-4BD8-B440-002F2D9DDD36}"/>
              </a:ext>
            </a:extLst>
          </p:cNvPr>
          <p:cNvSpPr txBox="1"/>
          <p:nvPr/>
        </p:nvSpPr>
        <p:spPr>
          <a:xfrm>
            <a:off x="3938588" y="581638"/>
            <a:ext cx="265271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bg1"/>
                </a:solidFill>
              </a:rPr>
              <a:t>De nationalité : Congolaise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bg1"/>
                </a:solidFill>
              </a:rPr>
              <a:t>Née le : 12 Avril 1983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bg1"/>
                </a:solidFill>
              </a:rPr>
              <a:t>Lieu de Naissance : Pointe Noire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bg1"/>
                </a:solidFill>
              </a:rPr>
              <a:t>Domicilié au : 1496 ,Rue </a:t>
            </a:r>
            <a:r>
              <a:rPr lang="fr-FR" sz="1050" dirty="0" err="1">
                <a:solidFill>
                  <a:schemeClr val="bg1"/>
                </a:solidFill>
              </a:rPr>
              <a:t>Noumbi</a:t>
            </a:r>
            <a:r>
              <a:rPr lang="fr-FR" sz="1050" dirty="0">
                <a:solidFill>
                  <a:schemeClr val="bg1"/>
                </a:solidFill>
              </a:rPr>
              <a:t> Plateau des 15 ans  </a:t>
            </a:r>
            <a:endParaRPr lang="fr-CG" sz="1050" dirty="0">
              <a:solidFill>
                <a:schemeClr val="bg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DDAC35B-EC31-41C1-8284-39E871A4756D}"/>
              </a:ext>
            </a:extLst>
          </p:cNvPr>
          <p:cNvSpPr txBox="1"/>
          <p:nvPr/>
        </p:nvSpPr>
        <p:spPr>
          <a:xfrm>
            <a:off x="2858" y="624736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Trebuchet MS" panose="020B0603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mnelca20022002@</a:t>
            </a:r>
            <a:r>
              <a:rPr lang="fr-FR" sz="1200" dirty="0">
                <a:solidFill>
                  <a:schemeClr val="bg1"/>
                </a:solidFill>
                <a:latin typeface="Trebuchet MS" panose="020B0603020202020204" pitchFamily="34" charset="0"/>
              </a:rPr>
              <a:t>yahoo.fr</a:t>
            </a:r>
          </a:p>
          <a:p>
            <a:r>
              <a:rPr lang="fr-FR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05 539 35 82</a:t>
            </a:r>
            <a:endParaRPr lang="fr-CG" sz="12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61A1F3F6-ECC8-4B01-860C-7030FF2D89A9}"/>
              </a:ext>
            </a:extLst>
          </p:cNvPr>
          <p:cNvGrpSpPr/>
          <p:nvPr/>
        </p:nvGrpSpPr>
        <p:grpSpPr>
          <a:xfrm>
            <a:off x="1039540" y="2453360"/>
            <a:ext cx="5990498" cy="461665"/>
            <a:chOff x="1764969" y="2703738"/>
            <a:chExt cx="5990498" cy="461665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F6E47DBE-3F25-4703-A622-B5D68BEFF054}"/>
                </a:ext>
              </a:extLst>
            </p:cNvPr>
            <p:cNvGrpSpPr/>
            <p:nvPr/>
          </p:nvGrpSpPr>
          <p:grpSpPr>
            <a:xfrm>
              <a:off x="1764969" y="2768749"/>
              <a:ext cx="387350" cy="342900"/>
              <a:chOff x="1041400" y="3365500"/>
              <a:chExt cx="387350" cy="342900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DEFF5A57-8608-4366-B6E9-81C47939E257}"/>
                  </a:ext>
                </a:extLst>
              </p:cNvPr>
              <p:cNvSpPr/>
              <p:nvPr/>
            </p:nvSpPr>
            <p:spPr>
              <a:xfrm>
                <a:off x="1041400" y="3365500"/>
                <a:ext cx="387350" cy="3429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G" dirty="0"/>
              </a:p>
            </p:txBody>
          </p:sp>
          <p:pic>
            <p:nvPicPr>
              <p:cNvPr id="30" name="Picture 224">
                <a:extLst>
                  <a:ext uri="{FF2B5EF4-FFF2-40B4-BE49-F238E27FC236}">
                    <a16:creationId xmlns:a16="http://schemas.microsoft.com/office/drawing/2014/main" id="{CCC2C4CB-AADC-4110-8FFE-6D874323C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862" y="3402088"/>
                <a:ext cx="269724" cy="269724"/>
              </a:xfrm>
              <a:prstGeom prst="rect">
                <a:avLst/>
              </a:prstGeom>
            </p:spPr>
          </p:pic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180501E-932D-4978-9ABC-FB7F502BBFDA}"/>
                </a:ext>
              </a:extLst>
            </p:cNvPr>
            <p:cNvSpPr txBox="1"/>
            <p:nvPr/>
          </p:nvSpPr>
          <p:spPr>
            <a:xfrm>
              <a:off x="2286001" y="2703738"/>
              <a:ext cx="5469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/>
                <a:t>Parcours Scolaire et Universitaires</a:t>
              </a:r>
              <a:endParaRPr lang="fr-CG" sz="2400" b="1" dirty="0"/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255BA259-15E3-4C54-BB2F-9DB46524D00D}"/>
              </a:ext>
            </a:extLst>
          </p:cNvPr>
          <p:cNvSpPr txBox="1"/>
          <p:nvPr/>
        </p:nvSpPr>
        <p:spPr>
          <a:xfrm>
            <a:off x="180520" y="3906378"/>
            <a:ext cx="1079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Microsoft JhengHei UI" panose="020B0604030504040204" pitchFamily="34" charset="-120"/>
                <a:cs typeface="Ebrima" panose="02000000000000000000" pitchFamily="2" charset="0"/>
              </a:rPr>
              <a:t>2002 -2003</a:t>
            </a:r>
            <a:endParaRPr lang="fr-CG" sz="1200" b="1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  <a:ea typeface="Microsoft JhengHei UI" panose="020B0604030504040204" pitchFamily="34" charset="-120"/>
              <a:cs typeface="Ebrima" panose="02000000000000000000" pitchFamily="2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185F278-404E-453A-958C-5B0973835DB0}"/>
              </a:ext>
            </a:extLst>
          </p:cNvPr>
          <p:cNvSpPr txBox="1"/>
          <p:nvPr/>
        </p:nvSpPr>
        <p:spPr>
          <a:xfrm>
            <a:off x="1042055" y="3883883"/>
            <a:ext cx="56168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Baccalauréat Commercial (Série G3) - </a:t>
            </a:r>
            <a:r>
              <a:rPr lang="fr-FR" sz="1300" b="1" dirty="0"/>
              <a:t>Lycée Technique Commercial de OCH</a:t>
            </a:r>
            <a:endParaRPr lang="fr-CG" sz="1300" b="1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5BFDF7E-CF68-465D-8F5B-BC9B1848E9AE}"/>
              </a:ext>
            </a:extLst>
          </p:cNvPr>
          <p:cNvSpPr txBox="1"/>
          <p:nvPr/>
        </p:nvSpPr>
        <p:spPr>
          <a:xfrm>
            <a:off x="180520" y="3568406"/>
            <a:ext cx="1079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Microsoft JhengHei UI" panose="020B0604030504040204" pitchFamily="34" charset="-120"/>
                <a:cs typeface="Ebrima" panose="02000000000000000000" pitchFamily="2" charset="0"/>
              </a:rPr>
              <a:t>2007 -2008</a:t>
            </a:r>
            <a:endParaRPr lang="fr-CG" sz="1200" b="1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  <a:ea typeface="Microsoft JhengHei UI" panose="020B0604030504040204" pitchFamily="34" charset="-120"/>
              <a:cs typeface="Ebrima" panose="02000000000000000000" pitchFamily="2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95EB490-DE1D-4DD9-9410-1F07F58DC192}"/>
              </a:ext>
            </a:extLst>
          </p:cNvPr>
          <p:cNvSpPr txBox="1"/>
          <p:nvPr/>
        </p:nvSpPr>
        <p:spPr>
          <a:xfrm>
            <a:off x="1020472" y="3560711"/>
            <a:ext cx="48766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Diplôme d’Etudes Universitaires Générales (D.E.U.G)</a:t>
            </a:r>
            <a:endParaRPr lang="fr-CG" sz="13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36A93C0-D107-4B3A-BE26-B223FCF8B646}"/>
              </a:ext>
            </a:extLst>
          </p:cNvPr>
          <p:cNvSpPr txBox="1"/>
          <p:nvPr/>
        </p:nvSpPr>
        <p:spPr>
          <a:xfrm>
            <a:off x="180520" y="3215689"/>
            <a:ext cx="1015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Microsoft JhengHei UI" panose="020B0604030504040204" pitchFamily="34" charset="-120"/>
                <a:cs typeface="Ebrima" panose="02000000000000000000" pitchFamily="2" charset="0"/>
              </a:rPr>
              <a:t>2008 - 2009</a:t>
            </a:r>
            <a:endParaRPr lang="fr-CG" sz="1100" b="1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  <a:ea typeface="Microsoft JhengHei UI" panose="020B0604030504040204" pitchFamily="34" charset="-120"/>
              <a:cs typeface="Ebrima" panose="02000000000000000000" pitchFamily="2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00705E0-6C98-4B8A-9074-F2F9061D3E43}"/>
              </a:ext>
            </a:extLst>
          </p:cNvPr>
          <p:cNvSpPr txBox="1"/>
          <p:nvPr/>
        </p:nvSpPr>
        <p:spPr>
          <a:xfrm>
            <a:off x="1126635" y="3084948"/>
            <a:ext cx="55421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Licence ,option Economie Monétaire et Financière </a:t>
            </a:r>
          </a:p>
          <a:p>
            <a:r>
              <a:rPr lang="fr-FR" sz="1300" dirty="0"/>
              <a:t>Faculté des Science Economiques de l’Université Marien Ngouabi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EC50789-1699-4535-BE59-68D5EDB81106}"/>
              </a:ext>
            </a:extLst>
          </p:cNvPr>
          <p:cNvSpPr txBox="1"/>
          <p:nvPr/>
        </p:nvSpPr>
        <p:spPr>
          <a:xfrm>
            <a:off x="3015569" y="2337898"/>
            <a:ext cx="152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____</a:t>
            </a:r>
            <a:endParaRPr lang="fr-CG" sz="3600" b="1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08AB59A5-7491-4D61-A3E3-C65DDA218C59}"/>
              </a:ext>
            </a:extLst>
          </p:cNvPr>
          <p:cNvSpPr txBox="1"/>
          <p:nvPr/>
        </p:nvSpPr>
        <p:spPr>
          <a:xfrm>
            <a:off x="6726" y="5276169"/>
            <a:ext cx="2757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Microsoft JhengHei UI" panose="020B0604030504040204" pitchFamily="34" charset="-120"/>
                <a:cs typeface="Ebrima" panose="02000000000000000000" pitchFamily="2" charset="0"/>
              </a:rPr>
              <a:t>05 Octobre – 09 Décembre 2011 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F79B184-329B-4FF9-B380-A9CEE8FD76CB}"/>
              </a:ext>
            </a:extLst>
          </p:cNvPr>
          <p:cNvSpPr txBox="1"/>
          <p:nvPr/>
        </p:nvSpPr>
        <p:spPr>
          <a:xfrm>
            <a:off x="2506119" y="5279887"/>
            <a:ext cx="43451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3 Mois de stage a la caisse Congolaise d’Amortissement au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4ABD3726-5EDC-4366-B654-2EFBCE74C882}"/>
              </a:ext>
            </a:extLst>
          </p:cNvPr>
          <p:cNvGrpSpPr/>
          <p:nvPr/>
        </p:nvGrpSpPr>
        <p:grpSpPr>
          <a:xfrm>
            <a:off x="1291000" y="4053906"/>
            <a:ext cx="5856815" cy="646331"/>
            <a:chOff x="1329100" y="5382326"/>
            <a:chExt cx="5856815" cy="646331"/>
          </a:xfrm>
        </p:grpSpPr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84594FE0-581E-4838-8497-F3FCC9E8756B}"/>
                </a:ext>
              </a:extLst>
            </p:cNvPr>
            <p:cNvGrpSpPr/>
            <p:nvPr/>
          </p:nvGrpSpPr>
          <p:grpSpPr>
            <a:xfrm>
              <a:off x="1329100" y="5599517"/>
              <a:ext cx="387350" cy="318952"/>
              <a:chOff x="1432899" y="5600260"/>
              <a:chExt cx="387350" cy="342900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358832AA-FC02-4C51-8FF7-BE7FFB90696E}"/>
                  </a:ext>
                </a:extLst>
              </p:cNvPr>
              <p:cNvSpPr/>
              <p:nvPr/>
            </p:nvSpPr>
            <p:spPr>
              <a:xfrm>
                <a:off x="1432899" y="5600260"/>
                <a:ext cx="387350" cy="3429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G" dirty="0"/>
              </a:p>
            </p:txBody>
          </p:sp>
          <p:pic>
            <p:nvPicPr>
              <p:cNvPr id="59" name="Picture 27">
                <a:extLst>
                  <a:ext uri="{FF2B5EF4-FFF2-40B4-BE49-F238E27FC236}">
                    <a16:creationId xmlns:a16="http://schemas.microsoft.com/office/drawing/2014/main" id="{57DD8C80-AB04-4BC3-A32C-8E9CAD418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9160" y="5630520"/>
                <a:ext cx="274827" cy="274827"/>
              </a:xfrm>
              <a:prstGeom prst="rect">
                <a:avLst/>
              </a:prstGeom>
            </p:spPr>
          </p:pic>
        </p:grp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4494430C-BA29-48F8-8FDC-1BF5AB764312}"/>
                </a:ext>
              </a:extLst>
            </p:cNvPr>
            <p:cNvSpPr txBox="1"/>
            <p:nvPr/>
          </p:nvSpPr>
          <p:spPr>
            <a:xfrm>
              <a:off x="1716449" y="5496705"/>
              <a:ext cx="5469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/>
                <a:t>Expériences Professionnels</a:t>
              </a:r>
              <a:endParaRPr lang="fr-CG" sz="2400" b="1" dirty="0"/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F883B9B8-C0D9-4234-800E-A99409C8D418}"/>
                </a:ext>
              </a:extLst>
            </p:cNvPr>
            <p:cNvSpPr txBox="1"/>
            <p:nvPr/>
          </p:nvSpPr>
          <p:spPr>
            <a:xfrm>
              <a:off x="2771826" y="5382326"/>
              <a:ext cx="15291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b="1" dirty="0"/>
                <a:t>____</a:t>
              </a:r>
              <a:endParaRPr lang="fr-CG" sz="3600" b="1" dirty="0"/>
            </a:p>
          </p:txBody>
        </p:sp>
      </p:grpSp>
      <p:sp>
        <p:nvSpPr>
          <p:cNvPr id="66" name="ZoneTexte 65">
            <a:extLst>
              <a:ext uri="{FF2B5EF4-FFF2-40B4-BE49-F238E27FC236}">
                <a16:creationId xmlns:a16="http://schemas.microsoft.com/office/drawing/2014/main" id="{D6B69DB0-80E4-4416-944A-AFB0FBFB3ED7}"/>
              </a:ext>
            </a:extLst>
          </p:cNvPr>
          <p:cNvSpPr txBox="1"/>
          <p:nvPr/>
        </p:nvSpPr>
        <p:spPr>
          <a:xfrm>
            <a:off x="392548" y="7287465"/>
            <a:ext cx="5649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/>
              <a:t>Connaissance de L’outil Informatique(Word , Excel …)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55C3E74A-36BF-4CA9-B8A0-5287153C48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17" y="6938994"/>
            <a:ext cx="341746" cy="341746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4C6913D2-5BE1-4A9B-9106-A2779AEB197E}"/>
              </a:ext>
            </a:extLst>
          </p:cNvPr>
          <p:cNvSpPr txBox="1"/>
          <p:nvPr/>
        </p:nvSpPr>
        <p:spPr>
          <a:xfrm>
            <a:off x="1975633" y="6893997"/>
            <a:ext cx="231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Connaissance</a:t>
            </a:r>
            <a:endParaRPr lang="fr-CG" sz="2400" b="1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3DC3E02B-08E4-4B38-A8F1-384A9081CA7D}"/>
              </a:ext>
            </a:extLst>
          </p:cNvPr>
          <p:cNvSpPr txBox="1"/>
          <p:nvPr/>
        </p:nvSpPr>
        <p:spPr>
          <a:xfrm>
            <a:off x="2581405" y="7407281"/>
            <a:ext cx="152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___</a:t>
            </a:r>
            <a:endParaRPr lang="fr-CG" sz="3600" b="1" dirty="0"/>
          </a:p>
        </p:txBody>
      </p:sp>
      <p:pic>
        <p:nvPicPr>
          <p:cNvPr id="73" name="Image 72">
            <a:extLst>
              <a:ext uri="{FF2B5EF4-FFF2-40B4-BE49-F238E27FC236}">
                <a16:creationId xmlns:a16="http://schemas.microsoft.com/office/drawing/2014/main" id="{AD354148-6078-4625-8B6E-FECEE13BE8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88" y="7545075"/>
            <a:ext cx="337936" cy="365755"/>
          </a:xfrm>
          <a:prstGeom prst="rect">
            <a:avLst/>
          </a:prstGeom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D280AEFA-FACD-4C8E-93A1-A910E450F1EF}"/>
              </a:ext>
            </a:extLst>
          </p:cNvPr>
          <p:cNvSpPr txBox="1"/>
          <p:nvPr/>
        </p:nvSpPr>
        <p:spPr>
          <a:xfrm>
            <a:off x="2023161" y="7466855"/>
            <a:ext cx="25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Autres Activités</a:t>
            </a:r>
            <a:endParaRPr lang="fr-CG" sz="24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6AF78D9-4DF9-4474-A01E-99B2534B0629}"/>
              </a:ext>
            </a:extLst>
          </p:cNvPr>
          <p:cNvSpPr txBox="1"/>
          <p:nvPr/>
        </p:nvSpPr>
        <p:spPr>
          <a:xfrm>
            <a:off x="2709474" y="8186882"/>
            <a:ext cx="152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__</a:t>
            </a:r>
            <a:endParaRPr lang="fr-CG" sz="3600" b="1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7BF977FA-FBB0-4891-B5E4-EC28352EC1FF}"/>
              </a:ext>
            </a:extLst>
          </p:cNvPr>
          <p:cNvSpPr txBox="1"/>
          <p:nvPr/>
        </p:nvSpPr>
        <p:spPr>
          <a:xfrm>
            <a:off x="445887" y="7978412"/>
            <a:ext cx="57683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/>
              <a:t>Lecture,Musique,Sport,Cinéma,Passionné de nouvelles technologies</a:t>
            </a:r>
          </a:p>
        </p:txBody>
      </p:sp>
      <p:pic>
        <p:nvPicPr>
          <p:cNvPr id="77" name="Image 76">
            <a:extLst>
              <a:ext uri="{FF2B5EF4-FFF2-40B4-BE49-F238E27FC236}">
                <a16:creationId xmlns:a16="http://schemas.microsoft.com/office/drawing/2014/main" id="{412F2141-3C6D-49F7-9978-D0D9D1A556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90" y="8362978"/>
            <a:ext cx="364893" cy="364893"/>
          </a:xfrm>
          <a:prstGeom prst="rect">
            <a:avLst/>
          </a:prstGeom>
        </p:spPr>
      </p:pic>
      <p:sp>
        <p:nvSpPr>
          <p:cNvPr id="79" name="ZoneTexte 78">
            <a:extLst>
              <a:ext uri="{FF2B5EF4-FFF2-40B4-BE49-F238E27FC236}">
                <a16:creationId xmlns:a16="http://schemas.microsoft.com/office/drawing/2014/main" id="{D9592A27-BC4D-46A7-A461-07381830D24F}"/>
              </a:ext>
            </a:extLst>
          </p:cNvPr>
          <p:cNvSpPr txBox="1"/>
          <p:nvPr/>
        </p:nvSpPr>
        <p:spPr>
          <a:xfrm>
            <a:off x="2419401" y="8266955"/>
            <a:ext cx="25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Langues</a:t>
            </a:r>
            <a:endParaRPr lang="fr-CG" sz="2400" b="1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C3BAF86-618D-4D5F-83DA-29C38474B02E}"/>
              </a:ext>
            </a:extLst>
          </p:cNvPr>
          <p:cNvSpPr txBox="1"/>
          <p:nvPr/>
        </p:nvSpPr>
        <p:spPr>
          <a:xfrm>
            <a:off x="1077105" y="8700114"/>
            <a:ext cx="392253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Français : Parlé , lu et écrit couramment</a:t>
            </a:r>
          </a:p>
          <a:p>
            <a:r>
              <a:rPr lang="fr-FR" sz="1300" dirty="0"/>
              <a:t>Anglais : Moyen</a:t>
            </a:r>
          </a:p>
          <a:p>
            <a:r>
              <a:rPr lang="fr-FR" sz="1300" dirty="0" err="1"/>
              <a:t>Linguala</a:t>
            </a:r>
            <a:r>
              <a:rPr lang="fr-FR" sz="1300" dirty="0"/>
              <a:t> </a:t>
            </a:r>
            <a:endParaRPr lang="fr-CG" sz="13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E70B53C-590B-174D-C275-0BB536639CEE}"/>
              </a:ext>
            </a:extLst>
          </p:cNvPr>
          <p:cNvSpPr txBox="1"/>
          <p:nvPr/>
        </p:nvSpPr>
        <p:spPr>
          <a:xfrm>
            <a:off x="199881" y="5536981"/>
            <a:ext cx="64689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Service du personnel, service budget et solde ,service négociation ,service de la dette extérieure ,service de la comptabilité et au service contentieux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BE2000A-A7CE-5CCA-884C-C9DE3582C4BD}"/>
              </a:ext>
            </a:extLst>
          </p:cNvPr>
          <p:cNvSpPr txBox="1"/>
          <p:nvPr/>
        </p:nvSpPr>
        <p:spPr>
          <a:xfrm>
            <a:off x="-254894" y="6048329"/>
            <a:ext cx="2757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Microsoft JhengHei UI" panose="020B0604030504040204" pitchFamily="34" charset="-120"/>
                <a:cs typeface="Ebrima" panose="02000000000000000000" pitchFamily="2" charset="0"/>
              </a:rPr>
              <a:t>16 Mars – 15 Avril 2011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892A1D-4933-5AC2-48A4-8585B3C65793}"/>
              </a:ext>
            </a:extLst>
          </p:cNvPr>
          <p:cNvSpPr txBox="1"/>
          <p:nvPr/>
        </p:nvSpPr>
        <p:spPr>
          <a:xfrm>
            <a:off x="2074590" y="6044742"/>
            <a:ext cx="43451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1 Mois de stage a la MUCODEC de la gare au service clientèle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ABF716-FC1A-74F3-EB47-B56277FB068A}"/>
              </a:ext>
            </a:extLst>
          </p:cNvPr>
          <p:cNvSpPr txBox="1"/>
          <p:nvPr/>
        </p:nvSpPr>
        <p:spPr>
          <a:xfrm>
            <a:off x="152400" y="6286221"/>
            <a:ext cx="64689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/>
              <a:t>        Ouverture de compte et service charge de crédit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2903461-A269-B38D-F8D8-72DEEECE82B7}"/>
              </a:ext>
            </a:extLst>
          </p:cNvPr>
          <p:cNvSpPr txBox="1"/>
          <p:nvPr/>
        </p:nvSpPr>
        <p:spPr>
          <a:xfrm>
            <a:off x="-356494" y="6579189"/>
            <a:ext cx="2757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Microsoft JhengHei UI" panose="020B0604030504040204" pitchFamily="34" charset="-120"/>
                <a:cs typeface="Ebrima" panose="02000000000000000000" pitchFamily="2" charset="0"/>
              </a:rPr>
              <a:t>2007 - 2008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6483EF5-5809-D864-1EFA-20038159952A}"/>
              </a:ext>
            </a:extLst>
          </p:cNvPr>
          <p:cNvSpPr txBox="1"/>
          <p:nvPr/>
        </p:nvSpPr>
        <p:spPr>
          <a:xfrm>
            <a:off x="1432317" y="6576361"/>
            <a:ext cx="43451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Agent marketing à DRTV Net ,Brazzaville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4594957-D2EB-FCDF-D478-11D3B22E7620}"/>
              </a:ext>
            </a:extLst>
          </p:cNvPr>
          <p:cNvSpPr txBox="1"/>
          <p:nvPr/>
        </p:nvSpPr>
        <p:spPr>
          <a:xfrm>
            <a:off x="-280323" y="4848075"/>
            <a:ext cx="2757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Microsoft JhengHei UI" panose="020B0604030504040204" pitchFamily="34" charset="-120"/>
                <a:cs typeface="Ebrima" panose="02000000000000000000" pitchFamily="2" charset="0"/>
              </a:rPr>
              <a:t>De 2016 à nos Jours 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D062E40-1097-C356-A4A8-0CB958AE4812}"/>
              </a:ext>
            </a:extLst>
          </p:cNvPr>
          <p:cNvSpPr txBox="1"/>
          <p:nvPr/>
        </p:nvSpPr>
        <p:spPr>
          <a:xfrm>
            <a:off x="2017467" y="4736722"/>
            <a:ext cx="60825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Agent au Comite National de L’Initiative de Transparence dans les </a:t>
            </a:r>
          </a:p>
          <a:p>
            <a:r>
              <a:rPr lang="fr-FR" sz="1300" dirty="0"/>
              <a:t>Industrie  Extractives du Congo Brazzaville (CN-ITIE) </a:t>
            </a:r>
          </a:p>
        </p:txBody>
      </p:sp>
    </p:spTree>
    <p:extLst>
      <p:ext uri="{BB962C8B-B14F-4D97-AF65-F5344CB8AC3E}">
        <p14:creationId xmlns:p14="http://schemas.microsoft.com/office/powerpoint/2010/main" val="40892246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245</Words>
  <Application>Microsoft Office PowerPoint</Application>
  <PresentationFormat>Format A4 (210 x 297 mm)</PresentationFormat>
  <Paragraphs>43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NFC Corps</dc:creator>
  <cp:lastModifiedBy>Freze Crescent</cp:lastModifiedBy>
  <cp:revision>20</cp:revision>
  <cp:lastPrinted>2022-07-19T12:40:02Z</cp:lastPrinted>
  <dcterms:created xsi:type="dcterms:W3CDTF">2022-07-07T11:23:04Z</dcterms:created>
  <dcterms:modified xsi:type="dcterms:W3CDTF">2023-01-21T10:55:23Z</dcterms:modified>
</cp:coreProperties>
</file>