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/>
  </p:normalViewPr>
  <p:slideViewPr>
    <p:cSldViewPr snapToGrid="0">
      <p:cViewPr>
        <p:scale>
          <a:sx n="150" d="100"/>
          <a:sy n="150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06/30/2023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78249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06/30/2023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53153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06/30/2023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5794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06/30/2023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43996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06/30/2023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339332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06/30/2023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11855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06/30/2023</a:t>
            </a:fld>
            <a:endParaRPr lang="fr-C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6517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06/30/2023</a:t>
            </a:fld>
            <a:endParaRPr lang="fr-C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38797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06/30/2023</a:t>
            </a:fld>
            <a:endParaRPr lang="fr-C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77850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06/30/2023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87720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1948-7008-46AC-9BB4-3D4A4FACFF35}" type="datetimeFigureOut">
              <a:rPr lang="fr-CG" smtClean="0"/>
              <a:t>06/30/2023</a:t>
            </a:fld>
            <a:endParaRPr lang="fr-C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179711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51948-7008-46AC-9BB4-3D4A4FACFF35}" type="datetimeFigureOut">
              <a:rPr lang="fr-CG" smtClean="0"/>
              <a:t>06/30/2023</a:t>
            </a:fld>
            <a:endParaRPr lang="fr-C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14A0-CC15-4639-B442-F5229F714F34}" type="slidenum">
              <a:rPr lang="fr-CG" smtClean="0"/>
              <a:t>‹N°›</a:t>
            </a:fld>
            <a:endParaRPr lang="fr-CG"/>
          </a:p>
        </p:txBody>
      </p:sp>
    </p:spTree>
    <p:extLst>
      <p:ext uri="{BB962C8B-B14F-4D97-AF65-F5344CB8AC3E}">
        <p14:creationId xmlns:p14="http://schemas.microsoft.com/office/powerpoint/2010/main" val="270461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7D3471-1AF4-4803-9018-6F08F0DA6196}"/>
              </a:ext>
            </a:extLst>
          </p:cNvPr>
          <p:cNvSpPr/>
          <p:nvPr/>
        </p:nvSpPr>
        <p:spPr>
          <a:xfrm>
            <a:off x="0" y="1"/>
            <a:ext cx="6857999" cy="1535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76BA5-A916-45B2-BD4F-EAA27DAAA1F1}"/>
              </a:ext>
            </a:extLst>
          </p:cNvPr>
          <p:cNvSpPr/>
          <p:nvPr/>
        </p:nvSpPr>
        <p:spPr>
          <a:xfrm>
            <a:off x="-1" y="1549399"/>
            <a:ext cx="6857999" cy="983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9D25D30-C5A8-402A-996F-CA3D73E4874F}"/>
              </a:ext>
            </a:extLst>
          </p:cNvPr>
          <p:cNvGrpSpPr/>
          <p:nvPr/>
        </p:nvGrpSpPr>
        <p:grpSpPr>
          <a:xfrm>
            <a:off x="152400" y="2162"/>
            <a:ext cx="1276350" cy="646331"/>
            <a:chOff x="152400" y="2162"/>
            <a:chExt cx="1276350" cy="646331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B0DFBDB-CABE-483F-90EC-E790032CDD3B}"/>
                </a:ext>
              </a:extLst>
            </p:cNvPr>
            <p:cNvSpPr txBox="1"/>
            <p:nvPr/>
          </p:nvSpPr>
          <p:spPr>
            <a:xfrm>
              <a:off x="152400" y="133350"/>
              <a:ext cx="1276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Contact</a:t>
              </a:r>
              <a:endParaRPr lang="fr-CG" sz="19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CBD2149-71EA-415F-8FE0-95FDAF2B00DB}"/>
                </a:ext>
              </a:extLst>
            </p:cNvPr>
            <p:cNvSpPr txBox="1"/>
            <p:nvPr/>
          </p:nvSpPr>
          <p:spPr>
            <a:xfrm>
              <a:off x="266700" y="2162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>
                  <a:solidFill>
                    <a:schemeClr val="bg1"/>
                  </a:solidFill>
                </a:rPr>
                <a:t>___</a:t>
              </a:r>
              <a:endParaRPr lang="fr-CG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E7765B6-BB57-4835-B60C-2EC3D233C9CD}"/>
              </a:ext>
            </a:extLst>
          </p:cNvPr>
          <p:cNvGrpSpPr/>
          <p:nvPr/>
        </p:nvGrpSpPr>
        <p:grpSpPr>
          <a:xfrm>
            <a:off x="3505200" y="13546"/>
            <a:ext cx="3276599" cy="646331"/>
            <a:chOff x="3686175" y="13546"/>
            <a:chExt cx="3276599" cy="646331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2EBD36A-251B-4989-B2CD-4B6CDEFD765E}"/>
                </a:ext>
              </a:extLst>
            </p:cNvPr>
            <p:cNvSpPr txBox="1"/>
            <p:nvPr/>
          </p:nvSpPr>
          <p:spPr>
            <a:xfrm>
              <a:off x="3686175" y="144352"/>
              <a:ext cx="32765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Information Personnelle</a:t>
              </a:r>
              <a:endParaRPr lang="fr-CG" sz="19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1D53306-1CD1-4CFF-9CA6-36DC4C419B2E}"/>
                </a:ext>
              </a:extLst>
            </p:cNvPr>
            <p:cNvSpPr txBox="1"/>
            <p:nvPr/>
          </p:nvSpPr>
          <p:spPr>
            <a:xfrm>
              <a:off x="4714875" y="13546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>
                  <a:solidFill>
                    <a:schemeClr val="bg1"/>
                  </a:solidFill>
                </a:rPr>
                <a:t>___</a:t>
              </a:r>
              <a:endParaRPr lang="fr-CG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13176ADC-8B62-4B16-8E38-0277B866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1" y="650526"/>
            <a:ext cx="242267" cy="242267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61A1F3F6-ECC8-4B01-860C-7030FF2D89A9}"/>
              </a:ext>
            </a:extLst>
          </p:cNvPr>
          <p:cNvGrpSpPr/>
          <p:nvPr/>
        </p:nvGrpSpPr>
        <p:grpSpPr>
          <a:xfrm>
            <a:off x="1086967" y="2599691"/>
            <a:ext cx="5990498" cy="461665"/>
            <a:chOff x="1764969" y="2703738"/>
            <a:chExt cx="5990498" cy="461665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F6E47DBE-3F25-4703-A622-B5D68BEFF054}"/>
                </a:ext>
              </a:extLst>
            </p:cNvPr>
            <p:cNvGrpSpPr/>
            <p:nvPr/>
          </p:nvGrpSpPr>
          <p:grpSpPr>
            <a:xfrm>
              <a:off x="1764969" y="2768749"/>
              <a:ext cx="387350" cy="342900"/>
              <a:chOff x="1041400" y="3365500"/>
              <a:chExt cx="387350" cy="34290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DEFF5A57-8608-4366-B6E9-81C47939E257}"/>
                  </a:ext>
                </a:extLst>
              </p:cNvPr>
              <p:cNvSpPr/>
              <p:nvPr/>
            </p:nvSpPr>
            <p:spPr>
              <a:xfrm>
                <a:off x="1041400" y="3365500"/>
                <a:ext cx="387350" cy="3429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G" dirty="0"/>
              </a:p>
            </p:txBody>
          </p:sp>
          <p:pic>
            <p:nvPicPr>
              <p:cNvPr id="30" name="Picture 224">
                <a:extLst>
                  <a:ext uri="{FF2B5EF4-FFF2-40B4-BE49-F238E27FC236}">
                    <a16:creationId xmlns:a16="http://schemas.microsoft.com/office/drawing/2014/main" id="{CCC2C4CB-AADC-4110-8FFE-6D874323C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862" y="3402088"/>
                <a:ext cx="269724" cy="269724"/>
              </a:xfrm>
              <a:prstGeom prst="rect">
                <a:avLst/>
              </a:prstGeom>
            </p:spPr>
          </p:pic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180501E-932D-4978-9ABC-FB7F502BBFDA}"/>
                </a:ext>
              </a:extLst>
            </p:cNvPr>
            <p:cNvSpPr txBox="1"/>
            <p:nvPr/>
          </p:nvSpPr>
          <p:spPr>
            <a:xfrm>
              <a:off x="2286001" y="2703738"/>
              <a:ext cx="5469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Cursus Scolaire et Universitaire</a:t>
              </a:r>
              <a:endParaRPr lang="fr-CG" sz="2400" b="1" dirty="0"/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2EC50789-1699-4535-BE59-68D5EDB81106}"/>
              </a:ext>
            </a:extLst>
          </p:cNvPr>
          <p:cNvSpPr txBox="1"/>
          <p:nvPr/>
        </p:nvSpPr>
        <p:spPr>
          <a:xfrm>
            <a:off x="2779884" y="2495615"/>
            <a:ext cx="15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____</a:t>
            </a:r>
            <a:endParaRPr lang="fr-CG" sz="3600" b="1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278AF0D-FD72-42AD-A99B-C74FC68A97A4}"/>
              </a:ext>
            </a:extLst>
          </p:cNvPr>
          <p:cNvSpPr txBox="1"/>
          <p:nvPr/>
        </p:nvSpPr>
        <p:spPr>
          <a:xfrm>
            <a:off x="884308" y="5770240"/>
            <a:ext cx="59080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Certificat de fin de formation (</a:t>
            </a:r>
            <a:r>
              <a:rPr lang="fr-FR" sz="1300" b="1" dirty="0"/>
              <a:t>C.F.F</a:t>
            </a:r>
            <a:r>
              <a:rPr lang="fr-FR" sz="1300" dirty="0"/>
              <a:t>) en assistant comptable  </a:t>
            </a:r>
            <a:r>
              <a:rPr lang="fr-FR" sz="1300" b="1" dirty="0"/>
              <a:t>– Centre de formation en métier CAMI</a:t>
            </a:r>
            <a:r>
              <a:rPr lang="fr-FR" sz="1300" dirty="0"/>
              <a:t>  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D6A14A5-2A30-44B1-81CC-E7AE3D19D1B3}"/>
              </a:ext>
            </a:extLst>
          </p:cNvPr>
          <p:cNvSpPr txBox="1"/>
          <p:nvPr/>
        </p:nvSpPr>
        <p:spPr>
          <a:xfrm>
            <a:off x="-16954" y="5777472"/>
            <a:ext cx="1153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 2022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4ABD3726-5EDC-4366-B654-2EFBCE74C882}"/>
              </a:ext>
            </a:extLst>
          </p:cNvPr>
          <p:cNvGrpSpPr/>
          <p:nvPr/>
        </p:nvGrpSpPr>
        <p:grpSpPr>
          <a:xfrm>
            <a:off x="1086967" y="4954622"/>
            <a:ext cx="5856815" cy="646331"/>
            <a:chOff x="1329100" y="5382326"/>
            <a:chExt cx="5856815" cy="646331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84594FE0-581E-4838-8497-F3FCC9E8756B}"/>
                </a:ext>
              </a:extLst>
            </p:cNvPr>
            <p:cNvGrpSpPr/>
            <p:nvPr/>
          </p:nvGrpSpPr>
          <p:grpSpPr>
            <a:xfrm>
              <a:off x="1329100" y="5599517"/>
              <a:ext cx="387350" cy="318952"/>
              <a:chOff x="1432899" y="5600260"/>
              <a:chExt cx="387350" cy="342900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358832AA-FC02-4C51-8FF7-BE7FFB90696E}"/>
                  </a:ext>
                </a:extLst>
              </p:cNvPr>
              <p:cNvSpPr/>
              <p:nvPr/>
            </p:nvSpPr>
            <p:spPr>
              <a:xfrm>
                <a:off x="1432899" y="5600260"/>
                <a:ext cx="387350" cy="3429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G" dirty="0"/>
              </a:p>
            </p:txBody>
          </p:sp>
          <p:pic>
            <p:nvPicPr>
              <p:cNvPr id="59" name="Picture 27">
                <a:extLst>
                  <a:ext uri="{FF2B5EF4-FFF2-40B4-BE49-F238E27FC236}">
                    <a16:creationId xmlns:a16="http://schemas.microsoft.com/office/drawing/2014/main" id="{57DD8C80-AB04-4BC3-A32C-8E9CAD418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9160" y="5630520"/>
                <a:ext cx="274827" cy="274827"/>
              </a:xfrm>
              <a:prstGeom prst="rect">
                <a:avLst/>
              </a:prstGeom>
            </p:spPr>
          </p:pic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4494430C-BA29-48F8-8FDC-1BF5AB764312}"/>
                </a:ext>
              </a:extLst>
            </p:cNvPr>
            <p:cNvSpPr txBox="1"/>
            <p:nvPr/>
          </p:nvSpPr>
          <p:spPr>
            <a:xfrm>
              <a:off x="1716449" y="5496705"/>
              <a:ext cx="5469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/>
                <a:t>Formation Suivis et Stage</a:t>
              </a:r>
              <a:endParaRPr lang="fr-CG" sz="2400" b="1" dirty="0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F883B9B8-C0D9-4234-800E-A99409C8D418}"/>
                </a:ext>
              </a:extLst>
            </p:cNvPr>
            <p:cNvSpPr txBox="1"/>
            <p:nvPr/>
          </p:nvSpPr>
          <p:spPr>
            <a:xfrm>
              <a:off x="2771826" y="5382326"/>
              <a:ext cx="1529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____</a:t>
              </a:r>
              <a:endParaRPr lang="fr-CG" sz="3600" b="1" dirty="0"/>
            </a:p>
          </p:txBody>
        </p:sp>
      </p:grpSp>
      <p:pic>
        <p:nvPicPr>
          <p:cNvPr id="73" name="Image 72">
            <a:extLst>
              <a:ext uri="{FF2B5EF4-FFF2-40B4-BE49-F238E27FC236}">
                <a16:creationId xmlns:a16="http://schemas.microsoft.com/office/drawing/2014/main" id="{AD354148-6078-4625-8B6E-FECEE13BE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28" y="7082916"/>
            <a:ext cx="337936" cy="365755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D280AEFA-FACD-4C8E-93A1-A910E450F1EF}"/>
              </a:ext>
            </a:extLst>
          </p:cNvPr>
          <p:cNvSpPr txBox="1"/>
          <p:nvPr/>
        </p:nvSpPr>
        <p:spPr>
          <a:xfrm>
            <a:off x="2546401" y="7004696"/>
            <a:ext cx="25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Autres Activités</a:t>
            </a:r>
            <a:endParaRPr lang="fr-CG" sz="24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6AF78D9-4DF9-4474-A01E-99B2534B0629}"/>
              </a:ext>
            </a:extLst>
          </p:cNvPr>
          <p:cNvSpPr txBox="1"/>
          <p:nvPr/>
        </p:nvSpPr>
        <p:spPr>
          <a:xfrm>
            <a:off x="3085394" y="6878903"/>
            <a:ext cx="15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__</a:t>
            </a:r>
            <a:endParaRPr lang="fr-CG" sz="3600" b="1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BF977FA-FBB0-4891-B5E4-EC28352EC1FF}"/>
              </a:ext>
            </a:extLst>
          </p:cNvPr>
          <p:cNvSpPr txBox="1"/>
          <p:nvPr/>
        </p:nvSpPr>
        <p:spPr>
          <a:xfrm>
            <a:off x="363985" y="7646184"/>
            <a:ext cx="57683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Musique ,Lecture ,Sport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412F2141-3C6D-49F7-9978-D0D9D1A55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10" y="8129298"/>
            <a:ext cx="364893" cy="364893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D9592A27-BC4D-46A7-A461-07381830D24F}"/>
              </a:ext>
            </a:extLst>
          </p:cNvPr>
          <p:cNvSpPr txBox="1"/>
          <p:nvPr/>
        </p:nvSpPr>
        <p:spPr>
          <a:xfrm>
            <a:off x="2744521" y="8048515"/>
            <a:ext cx="25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Langues</a:t>
            </a:r>
            <a:endParaRPr lang="fr-CG" sz="2400" b="1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C3BAF86-618D-4D5F-83DA-29C38474B02E}"/>
              </a:ext>
            </a:extLst>
          </p:cNvPr>
          <p:cNvSpPr txBox="1"/>
          <p:nvPr/>
        </p:nvSpPr>
        <p:spPr>
          <a:xfrm>
            <a:off x="1290134" y="8628214"/>
            <a:ext cx="39225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Français : Parlé , lu et écrit couramment</a:t>
            </a:r>
          </a:p>
          <a:p>
            <a:r>
              <a:rPr lang="fr-FR" sz="1300" dirty="0"/>
              <a:t>Anglais : Moyen</a:t>
            </a:r>
          </a:p>
          <a:p>
            <a:r>
              <a:rPr lang="fr-FR" sz="1300" dirty="0" err="1"/>
              <a:t>Linguala</a:t>
            </a:r>
            <a:r>
              <a:rPr lang="fr-FR" sz="1300" dirty="0"/>
              <a:t> : Moyen</a:t>
            </a:r>
            <a:endParaRPr lang="fr-CG" sz="13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C01AA84-8768-7EC6-C1D9-7D215A25DFAD}"/>
              </a:ext>
            </a:extLst>
          </p:cNvPr>
          <p:cNvSpPr txBox="1"/>
          <p:nvPr/>
        </p:nvSpPr>
        <p:spPr>
          <a:xfrm>
            <a:off x="274300" y="4372628"/>
            <a:ext cx="1087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2011</a:t>
            </a:r>
            <a:endParaRPr lang="fr-CG" sz="12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E69A30-EC2A-211A-0CF7-C5E90F42BB15}"/>
              </a:ext>
            </a:extLst>
          </p:cNvPr>
          <p:cNvSpPr txBox="1"/>
          <p:nvPr/>
        </p:nvSpPr>
        <p:spPr>
          <a:xfrm>
            <a:off x="310347" y="4351780"/>
            <a:ext cx="6627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Certificat d’Etudes Primaires et Elémentaires [C.E.P.E] – </a:t>
            </a:r>
            <a:r>
              <a:rPr lang="fr-FR" sz="1300" b="1" dirty="0"/>
              <a:t>Ecole</a:t>
            </a:r>
            <a:r>
              <a:rPr lang="fr-FR" sz="1300" dirty="0"/>
              <a:t> </a:t>
            </a:r>
            <a:r>
              <a:rPr lang="fr-FR" sz="1300" b="1" dirty="0"/>
              <a:t>Primaire  </a:t>
            </a:r>
          </a:p>
          <a:p>
            <a:pPr algn="ctr"/>
            <a:r>
              <a:rPr lang="fr-FR" sz="1300" b="1" dirty="0"/>
              <a:t>Mon Seigneur Félix Prospère BEKIABEKA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6E7471-AD93-D3E7-DF20-FD340A88B3A0}"/>
              </a:ext>
            </a:extLst>
          </p:cNvPr>
          <p:cNvSpPr txBox="1"/>
          <p:nvPr/>
        </p:nvSpPr>
        <p:spPr>
          <a:xfrm>
            <a:off x="278596" y="4012289"/>
            <a:ext cx="1079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2015</a:t>
            </a:r>
            <a:endParaRPr lang="fr-CG" sz="12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154584-DBDC-FFB1-7FB4-251EFC4313F1}"/>
              </a:ext>
            </a:extLst>
          </p:cNvPr>
          <p:cNvSpPr txBox="1"/>
          <p:nvPr/>
        </p:nvSpPr>
        <p:spPr>
          <a:xfrm>
            <a:off x="1143228" y="3998917"/>
            <a:ext cx="56650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Brevet d’étude du Premier Cycle [B.E.P.C] – </a:t>
            </a:r>
            <a:r>
              <a:rPr lang="fr-FR" sz="1300" b="1" dirty="0" err="1"/>
              <a:t>College</a:t>
            </a:r>
            <a:r>
              <a:rPr lang="fr-FR" sz="1300" b="1" dirty="0"/>
              <a:t> Privée CLAPAREDE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1C0757-29B3-EFB6-3C30-A4F4C933985E}"/>
              </a:ext>
            </a:extLst>
          </p:cNvPr>
          <p:cNvSpPr txBox="1"/>
          <p:nvPr/>
        </p:nvSpPr>
        <p:spPr>
          <a:xfrm>
            <a:off x="310346" y="3602078"/>
            <a:ext cx="1015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 2019</a:t>
            </a:r>
            <a:endParaRPr lang="fr-CG" sz="11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889CF6-80A0-AF3A-CFE1-4FA6BBB3987B}"/>
              </a:ext>
            </a:extLst>
          </p:cNvPr>
          <p:cNvSpPr txBox="1"/>
          <p:nvPr/>
        </p:nvSpPr>
        <p:spPr>
          <a:xfrm>
            <a:off x="1143228" y="3566792"/>
            <a:ext cx="55421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Baccalauréat General D –</a:t>
            </a:r>
            <a:r>
              <a:rPr lang="fr-FR" sz="1300" b="1" dirty="0"/>
              <a:t> Lycée de </a:t>
            </a:r>
            <a:r>
              <a:rPr lang="fr-FR" sz="1300" b="1" dirty="0" err="1"/>
              <a:t>Mpaka</a:t>
            </a:r>
            <a:r>
              <a:rPr lang="fr-FR" sz="1300" dirty="0"/>
              <a:t> </a:t>
            </a:r>
            <a:endParaRPr lang="fr-FR" sz="13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4A10A7D-4FA4-062D-D4B7-DDB4A99A9F66}"/>
              </a:ext>
            </a:extLst>
          </p:cNvPr>
          <p:cNvSpPr txBox="1"/>
          <p:nvPr/>
        </p:nvSpPr>
        <p:spPr>
          <a:xfrm>
            <a:off x="3248155" y="605702"/>
            <a:ext cx="35349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De nationalité : Congolaise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Née le : 05 Mai 2000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Lieu de Naissance : Brazzaville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chemeClr val="bg1"/>
                </a:solidFill>
              </a:rPr>
              <a:t>Domicilié au : 1755 rue </a:t>
            </a:r>
            <a:r>
              <a:rPr lang="fr-FR" sz="1050" dirty="0" err="1">
                <a:solidFill>
                  <a:schemeClr val="bg1"/>
                </a:solidFill>
              </a:rPr>
              <a:t>ngangoulou</a:t>
            </a:r>
            <a:r>
              <a:rPr lang="fr-FR" sz="1050" dirty="0">
                <a:solidFill>
                  <a:schemeClr val="bg1"/>
                </a:solidFill>
              </a:rPr>
              <a:t> Faustin </a:t>
            </a:r>
            <a:r>
              <a:rPr lang="fr-FR" sz="1050" dirty="0" err="1">
                <a:solidFill>
                  <a:schemeClr val="bg1"/>
                </a:solidFill>
              </a:rPr>
              <a:t>mfilou</a:t>
            </a:r>
            <a:r>
              <a:rPr lang="fr-FR" sz="1050" dirty="0">
                <a:solidFill>
                  <a:schemeClr val="bg1"/>
                </a:solidFill>
              </a:rPr>
              <a:t> </a:t>
            </a:r>
            <a:r>
              <a:rPr lang="fr-FR" sz="1050" dirty="0" err="1">
                <a:solidFill>
                  <a:schemeClr val="bg1"/>
                </a:solidFill>
              </a:rPr>
              <a:t>sadelmi</a:t>
            </a:r>
            <a:endParaRPr lang="fr-CG" sz="1050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E2DE695-1CC4-E1B4-F77F-D85AA850358C}"/>
              </a:ext>
            </a:extLst>
          </p:cNvPr>
          <p:cNvSpPr txBox="1"/>
          <p:nvPr/>
        </p:nvSpPr>
        <p:spPr>
          <a:xfrm>
            <a:off x="964363" y="1504799"/>
            <a:ext cx="6191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Trebuchet MS" panose="020B0603020202020204" pitchFamily="34" charset="0"/>
              </a:rPr>
              <a:t>BANKOUA Bruno </a:t>
            </a:r>
          </a:p>
          <a:p>
            <a:pPr algn="ctr"/>
            <a:r>
              <a:rPr lang="fr-FR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Rogerick</a:t>
            </a:r>
            <a:r>
              <a:rPr lang="fr-FR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Exaucé</a:t>
            </a:r>
            <a:endParaRPr lang="fr-CG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336C05-268E-EA42-F143-F4795BB66A0F}"/>
              </a:ext>
            </a:extLst>
          </p:cNvPr>
          <p:cNvSpPr txBox="1"/>
          <p:nvPr/>
        </p:nvSpPr>
        <p:spPr>
          <a:xfrm>
            <a:off x="60642" y="277681"/>
            <a:ext cx="2317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fr-FR" sz="1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fr-FR" sz="1200" b="1">
                <a:solidFill>
                  <a:schemeClr val="bg1"/>
                </a:solidFill>
                <a:latin typeface="Trebuchet MS" panose="020B0603020202020204" pitchFamily="34" charset="0"/>
              </a:rPr>
              <a:t>06 680 22 45</a:t>
            </a:r>
            <a:endParaRPr lang="fr-FR" sz="1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fr-FR" sz="1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fr-CG" sz="12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B333DB61-DB5B-8A6D-97B2-9C6A7C7A32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" y="1325998"/>
            <a:ext cx="1357890" cy="135789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40435585-F1DB-0CDF-82C0-F07CFABC3705}"/>
              </a:ext>
            </a:extLst>
          </p:cNvPr>
          <p:cNvSpPr txBox="1"/>
          <p:nvPr/>
        </p:nvSpPr>
        <p:spPr>
          <a:xfrm>
            <a:off x="329396" y="3240128"/>
            <a:ext cx="1015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 2022</a:t>
            </a:r>
            <a:endParaRPr lang="fr-CG" sz="1100" b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Microsoft JhengHei U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5D0BD3B-3251-8EE1-63F3-6B8C5086A387}"/>
              </a:ext>
            </a:extLst>
          </p:cNvPr>
          <p:cNvSpPr txBox="1"/>
          <p:nvPr/>
        </p:nvSpPr>
        <p:spPr>
          <a:xfrm>
            <a:off x="1136555" y="3214586"/>
            <a:ext cx="55421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1</a:t>
            </a:r>
            <a:r>
              <a:rPr lang="fr-FR" sz="1300" baseline="30000" dirty="0"/>
              <a:t>er</a:t>
            </a:r>
            <a:r>
              <a:rPr lang="fr-FR" sz="1300" dirty="0"/>
              <a:t> et 2</a:t>
            </a:r>
            <a:r>
              <a:rPr lang="fr-FR" sz="1300" baseline="30000" dirty="0"/>
              <a:t>er</a:t>
            </a:r>
            <a:r>
              <a:rPr lang="fr-FR" sz="1300" dirty="0"/>
              <a:t> Année  –</a:t>
            </a:r>
            <a:r>
              <a:rPr lang="fr-FR" sz="1300" b="1" dirty="0"/>
              <a:t> Faculté des sciences économiques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44537C4-6E04-DABA-E236-D3BBC2C8C681}"/>
              </a:ext>
            </a:extLst>
          </p:cNvPr>
          <p:cNvSpPr txBox="1"/>
          <p:nvPr/>
        </p:nvSpPr>
        <p:spPr>
          <a:xfrm>
            <a:off x="866585" y="6230990"/>
            <a:ext cx="59080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A travailler a </a:t>
            </a:r>
            <a:r>
              <a:rPr lang="fr-FR" sz="1300" b="1" dirty="0"/>
              <a:t>1</a:t>
            </a:r>
            <a:r>
              <a:rPr lang="fr-FR" sz="1300" b="1" baseline="30000" dirty="0"/>
              <a:t>er</a:t>
            </a:r>
            <a:r>
              <a:rPr lang="fr-FR" sz="1300" b="1" dirty="0"/>
              <a:t> BET </a:t>
            </a:r>
            <a:r>
              <a:rPr lang="fr-FR" sz="1300" dirty="0"/>
              <a:t>en poste de Agent de salle  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8ACDDEB-60D1-FC74-8416-0840B099380C}"/>
              </a:ext>
            </a:extLst>
          </p:cNvPr>
          <p:cNvSpPr txBox="1"/>
          <p:nvPr/>
        </p:nvSpPr>
        <p:spPr>
          <a:xfrm>
            <a:off x="-34677" y="6238222"/>
            <a:ext cx="1153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 2020-2021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0D4A497-8607-062C-7924-C3C92915F20F}"/>
              </a:ext>
            </a:extLst>
          </p:cNvPr>
          <p:cNvSpPr txBox="1"/>
          <p:nvPr/>
        </p:nvSpPr>
        <p:spPr>
          <a:xfrm>
            <a:off x="912655" y="6553515"/>
            <a:ext cx="59080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/>
              <a:t>A travailler a </a:t>
            </a:r>
            <a:r>
              <a:rPr lang="fr-FR" sz="1300" b="1" dirty="0"/>
              <a:t>BIBS SECURITE </a:t>
            </a:r>
            <a:r>
              <a:rPr lang="fr-FR" sz="1300" dirty="0"/>
              <a:t>en poste  de Agent  au Poste de </a:t>
            </a:r>
            <a:r>
              <a:rPr lang="fr-FR" sz="1300" dirty="0" err="1"/>
              <a:t>Sécurite</a:t>
            </a:r>
            <a:endParaRPr lang="fr-FR" sz="13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15FBD98-8259-0DE5-86E8-F939720CBDF9}"/>
              </a:ext>
            </a:extLst>
          </p:cNvPr>
          <p:cNvSpPr txBox="1"/>
          <p:nvPr/>
        </p:nvSpPr>
        <p:spPr>
          <a:xfrm>
            <a:off x="11393" y="6560747"/>
            <a:ext cx="1153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Microsoft JhengHei UI" panose="020B0604030504040204" pitchFamily="34" charset="-120"/>
                <a:cs typeface="Ebrima" panose="02000000000000000000" pitchFamily="2" charset="0"/>
              </a:rPr>
              <a:t> 2022-2023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46AFBBF-94DB-296D-2565-8283E576AE94}"/>
              </a:ext>
            </a:extLst>
          </p:cNvPr>
          <p:cNvSpPr txBox="1"/>
          <p:nvPr/>
        </p:nvSpPr>
        <p:spPr>
          <a:xfrm>
            <a:off x="2950711" y="7998860"/>
            <a:ext cx="152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__</a:t>
            </a:r>
            <a:endParaRPr lang="fr-CG" sz="3600" b="1" dirty="0"/>
          </a:p>
        </p:txBody>
      </p:sp>
    </p:spTree>
    <p:extLst>
      <p:ext uri="{BB962C8B-B14F-4D97-AF65-F5344CB8AC3E}">
        <p14:creationId xmlns:p14="http://schemas.microsoft.com/office/powerpoint/2010/main" val="4089224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185</Words>
  <Application>Microsoft Office PowerPoint</Application>
  <PresentationFormat>Format A4 (210 x 297 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NFC Corps</dc:creator>
  <cp:lastModifiedBy>Crescent Nounga</cp:lastModifiedBy>
  <cp:revision>35</cp:revision>
  <cp:lastPrinted>2022-07-19T12:40:02Z</cp:lastPrinted>
  <dcterms:created xsi:type="dcterms:W3CDTF">2022-07-07T11:23:04Z</dcterms:created>
  <dcterms:modified xsi:type="dcterms:W3CDTF">2023-06-30T09:27:21Z</dcterms:modified>
</cp:coreProperties>
</file>