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C1CD-84C7-45C2-A96A-CDF484EBCFC2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5E12444-7C62-456B-910B-3B0CA7A45A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C1CD-84C7-45C2-A96A-CDF484EBCFC2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2444-7C62-456B-910B-3B0CA7A45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5E12444-7C62-456B-910B-3B0CA7A45A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C1CD-84C7-45C2-A96A-CDF484EBCFC2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C1CD-84C7-45C2-A96A-CDF484EBCFC2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5E12444-7C62-456B-910B-3B0CA7A45A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C1CD-84C7-45C2-A96A-CDF484EBCFC2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5E12444-7C62-456B-910B-3B0CA7A45A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B60C1CD-84C7-45C2-A96A-CDF484EBCFC2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2444-7C62-456B-910B-3B0CA7A45A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C1CD-84C7-45C2-A96A-CDF484EBCFC2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5E12444-7C62-456B-910B-3B0CA7A45A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C1CD-84C7-45C2-A96A-CDF484EBCFC2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5E12444-7C62-456B-910B-3B0CA7A45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C1CD-84C7-45C2-A96A-CDF484EBCFC2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E12444-7C62-456B-910B-3B0CA7A45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5E12444-7C62-456B-910B-3B0CA7A45A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C1CD-84C7-45C2-A96A-CDF484EBCFC2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5E12444-7C62-456B-910B-3B0CA7A45A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B60C1CD-84C7-45C2-A96A-CDF484EBCFC2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B60C1CD-84C7-45C2-A96A-CDF484EBCFC2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5E12444-7C62-456B-910B-3B0CA7A45A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MATERI :</a:t>
            </a:r>
          </a:p>
          <a:p>
            <a:pPr marL="514350" indent="-514350">
              <a:buAutoNum type="arabicPeriod"/>
            </a:pPr>
            <a:r>
              <a:rPr lang="en-US" dirty="0" smtClean="0"/>
              <a:t>PENGERTIAN CERPEN</a:t>
            </a:r>
          </a:p>
          <a:p>
            <a:pPr marL="514350" indent="-514350">
              <a:buAutoNum type="arabicPeriod"/>
            </a:pPr>
            <a:r>
              <a:rPr lang="en-US" dirty="0" smtClean="0"/>
              <a:t>CIRI – CIRI </a:t>
            </a:r>
            <a:r>
              <a:rPr lang="en-US" dirty="0" smtClean="0"/>
              <a:t>CERPEN</a:t>
            </a:r>
          </a:p>
          <a:p>
            <a:pPr marL="514350" indent="-514350">
              <a:buFont typeface="Wingdings 2"/>
              <a:buAutoNum type="arabicPeriod"/>
            </a:pPr>
            <a:r>
              <a:rPr lang="en-US" dirty="0" smtClean="0"/>
              <a:t>FUNGSI </a:t>
            </a:r>
            <a:r>
              <a:rPr lang="en-US" dirty="0" smtClean="0"/>
              <a:t>CERPEN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STRUKTUR CERPEN</a:t>
            </a:r>
          </a:p>
          <a:p>
            <a:pPr marL="514350" indent="-514350">
              <a:buAutoNum type="arabicPeriod"/>
            </a:pPr>
            <a:r>
              <a:rPr lang="en-US" dirty="0" smtClean="0"/>
              <a:t>UNSUR INTRINSIK DAN EKSTRINSIK</a:t>
            </a:r>
          </a:p>
          <a:p>
            <a:pPr marL="514350" indent="-514350">
              <a:buAutoNum type="arabicPeriod"/>
            </a:pPr>
            <a:r>
              <a:rPr lang="en-US" dirty="0" smtClean="0"/>
              <a:t>NILAI </a:t>
            </a:r>
            <a:r>
              <a:rPr lang="en-US" dirty="0" err="1" smtClean="0"/>
              <a:t>NILAI</a:t>
            </a:r>
            <a:r>
              <a:rPr lang="en-US" dirty="0" smtClean="0"/>
              <a:t> YANG TERKANDUNG </a:t>
            </a:r>
          </a:p>
          <a:p>
            <a:pPr marL="514350" indent="-514350">
              <a:buAutoNum type="arabicPeriod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35052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KELOMPOK 1</a:t>
            </a:r>
            <a:br>
              <a:rPr lang="en-US" sz="3200" dirty="0" smtClean="0"/>
            </a:br>
            <a:r>
              <a:rPr lang="en-US" sz="3200" dirty="0" smtClean="0"/>
              <a:t>1. FEBRI PUTRA </a:t>
            </a:r>
            <a:br>
              <a:rPr lang="en-US" sz="3200" dirty="0" smtClean="0"/>
            </a:br>
            <a:r>
              <a:rPr lang="en-US" sz="3200" dirty="0" smtClean="0"/>
              <a:t>2. IKA DESFITA </a:t>
            </a:r>
            <a:br>
              <a:rPr lang="en-US" sz="3200" dirty="0" smtClean="0"/>
            </a:br>
            <a:r>
              <a:rPr lang="en-US" sz="3200" dirty="0" smtClean="0"/>
              <a:t>3. MARIA CITRA </a:t>
            </a:r>
            <a:br>
              <a:rPr lang="en-US" sz="3200" dirty="0" smtClean="0"/>
            </a:br>
            <a:r>
              <a:rPr lang="en-US" sz="3200" dirty="0" smtClean="0"/>
              <a:t>4. NURJANNAH</a:t>
            </a:r>
            <a:br>
              <a:rPr lang="en-US" sz="3200" dirty="0" smtClean="0"/>
            </a:br>
            <a:r>
              <a:rPr lang="en-US" sz="3200" dirty="0" smtClean="0"/>
              <a:t>5. SYIFA AL MAIDAH</a:t>
            </a:r>
            <a:br>
              <a:rPr lang="en-US" sz="3200" dirty="0" smtClean="0"/>
            </a:br>
            <a:r>
              <a:rPr lang="en-US" sz="3200" dirty="0" smtClean="0"/>
              <a:t>6. WIJAYANTI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8229600" cy="65532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/>
              <a:t>Sudut</a:t>
            </a:r>
            <a:r>
              <a:rPr lang="en-US" dirty="0"/>
              <a:t> Pandang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pandang</a:t>
            </a:r>
            <a:r>
              <a:rPr lang="en-US" dirty="0"/>
              <a:t> </a:t>
            </a:r>
            <a:r>
              <a:rPr lang="en-US" dirty="0" err="1"/>
              <a:t>pengarang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memandang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cerita</a:t>
            </a:r>
            <a:r>
              <a:rPr lang="en-US" dirty="0"/>
              <a:t>.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pandang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4,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Font typeface="Wingdings" pitchFamily="2" charset="2"/>
              <a:buChar char="v"/>
            </a:pPr>
            <a:r>
              <a:rPr lang="en-US" dirty="0" err="1"/>
              <a:t>Sudut</a:t>
            </a:r>
            <a:r>
              <a:rPr lang="en-US" dirty="0"/>
              <a:t> Pandang </a:t>
            </a:r>
            <a:r>
              <a:rPr lang="en-US" dirty="0" err="1"/>
              <a:t>Orang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Pelaku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lang="en-US" dirty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pandang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tokoh</a:t>
            </a:r>
            <a:r>
              <a:rPr lang="en-US" dirty="0"/>
              <a:t> </a:t>
            </a:r>
            <a:r>
              <a:rPr lang="zh-CN" altLang="en-US" dirty="0"/>
              <a:t>”</a:t>
            </a:r>
            <a:r>
              <a:rPr lang="en-US" dirty="0" err="1"/>
              <a:t>aku</a:t>
            </a:r>
            <a:r>
              <a:rPr lang="zh-CN" altLang="en-US" dirty="0"/>
              <a:t>”</a:t>
            </a:r>
            <a:r>
              <a:rPr lang="en-US" dirty="0"/>
              <a:t> </a:t>
            </a:r>
            <a:r>
              <a:rPr lang="en-US" dirty="0" err="1"/>
              <a:t>mengisahkan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yang </a:t>
            </a:r>
            <a:r>
              <a:rPr lang="en-US" dirty="0" err="1"/>
              <a:t>dialaminya</a:t>
            </a:r>
            <a:r>
              <a:rPr lang="en-US" dirty="0"/>
              <a:t>. </a:t>
            </a:r>
            <a:r>
              <a:rPr lang="en-US" dirty="0" err="1"/>
              <a:t>Tokoh</a:t>
            </a:r>
            <a:r>
              <a:rPr lang="en-US" dirty="0"/>
              <a:t> </a:t>
            </a:r>
            <a:r>
              <a:rPr lang="zh-CN" altLang="en-US" dirty="0"/>
              <a:t>”</a:t>
            </a:r>
            <a:r>
              <a:rPr lang="en-US" dirty="0" err="1"/>
              <a:t>aku</a:t>
            </a:r>
            <a:r>
              <a:rPr lang="zh-CN" altLang="en-US" dirty="0"/>
              <a:t>”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kisah</a:t>
            </a:r>
            <a:r>
              <a:rPr lang="en-US" dirty="0"/>
              <a:t> </a:t>
            </a:r>
            <a:r>
              <a:rPr lang="en-US" dirty="0" err="1"/>
              <a:t>cerpen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pandang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tokoh</a:t>
            </a:r>
            <a:r>
              <a:rPr lang="en-US" dirty="0"/>
              <a:t> "</a:t>
            </a:r>
            <a:r>
              <a:rPr lang="en-US" dirty="0" err="1"/>
              <a:t>aku</a:t>
            </a:r>
            <a:r>
              <a:rPr lang="en-US" dirty="0"/>
              <a:t>"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tokoh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 smtClean="0"/>
              <a:t>.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/>
              <a:t>P</a:t>
            </a:r>
            <a:r>
              <a:rPr lang="en-US" dirty="0" smtClean="0"/>
              <a:t>andang </a:t>
            </a:r>
            <a:r>
              <a:rPr lang="en-US" dirty="0" err="1"/>
              <a:t>Orang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Pelaku</a:t>
            </a:r>
            <a:r>
              <a:rPr lang="en-US" dirty="0"/>
              <a:t> </a:t>
            </a:r>
            <a:r>
              <a:rPr lang="en-US" dirty="0" err="1"/>
              <a:t>Sampingan</a:t>
            </a:r>
            <a:endParaRPr lang="en-US" dirty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tokoh</a:t>
            </a:r>
            <a:r>
              <a:rPr lang="en-US" dirty="0"/>
              <a:t> </a:t>
            </a:r>
            <a:r>
              <a:rPr lang="zh-CN" altLang="en-US" dirty="0"/>
              <a:t>“</a:t>
            </a:r>
            <a:r>
              <a:rPr lang="en-US" dirty="0" err="1"/>
              <a:t>aku</a:t>
            </a:r>
            <a:r>
              <a:rPr lang="zh-CN" altLang="en-US" dirty="0"/>
              <a:t>”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pelaku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saksi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 smtClean="0"/>
              <a:t>.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/>
              <a:t>tokoh</a:t>
            </a:r>
            <a:r>
              <a:rPr lang="en-US" dirty="0"/>
              <a:t> </a:t>
            </a:r>
            <a:r>
              <a:rPr lang="zh-CN" altLang="en-US" dirty="0"/>
              <a:t>“</a:t>
            </a:r>
            <a:r>
              <a:rPr lang="en-US" dirty="0" err="1"/>
              <a:t>aku</a:t>
            </a:r>
            <a:r>
              <a:rPr lang="zh-CN" altLang="en-US" dirty="0"/>
              <a:t>”</a:t>
            </a:r>
            <a:r>
              <a:rPr lang="en-US" dirty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penutup</a:t>
            </a:r>
            <a:r>
              <a:rPr lang="en-US" dirty="0"/>
              <a:t> </a:t>
            </a:r>
            <a:r>
              <a:rPr lang="en-US" dirty="0" err="1"/>
              <a:t>cerita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Font typeface="Wingdings" pitchFamily="2" charset="2"/>
              <a:buChar char="v"/>
            </a:pP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/>
              <a:t>P</a:t>
            </a:r>
            <a:r>
              <a:rPr lang="en-US" dirty="0" smtClean="0"/>
              <a:t>andang </a:t>
            </a:r>
            <a:r>
              <a:rPr lang="en-US" dirty="0" err="1"/>
              <a:t>Orang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S</a:t>
            </a:r>
            <a:r>
              <a:rPr lang="en-US" dirty="0" err="1" smtClean="0"/>
              <a:t>erba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ahu</a:t>
            </a:r>
            <a:endParaRPr lang="en-US" dirty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/>
              <a:t>pandang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menceritakan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pandang</a:t>
            </a:r>
            <a:r>
              <a:rPr lang="en-US" dirty="0"/>
              <a:t> </a:t>
            </a:r>
            <a:r>
              <a:rPr lang="zh-CN" altLang="en-US" dirty="0"/>
              <a:t>“</a:t>
            </a:r>
            <a:r>
              <a:rPr lang="en-US" dirty="0" err="1"/>
              <a:t>dia</a:t>
            </a:r>
            <a:r>
              <a:rPr lang="zh-CN" altLang="en-US" dirty="0"/>
              <a:t>”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pengarang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narator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tokoh</a:t>
            </a:r>
            <a:r>
              <a:rPr lang="en-US" dirty="0"/>
              <a:t> </a:t>
            </a:r>
            <a:r>
              <a:rPr lang="zh-CN" altLang="en-US" dirty="0"/>
              <a:t>“</a:t>
            </a:r>
            <a:r>
              <a:rPr lang="en-US" dirty="0" err="1"/>
              <a:t>dia</a:t>
            </a:r>
            <a:r>
              <a:rPr lang="zh-CN" altLang="en-US" dirty="0"/>
              <a:t>”</a:t>
            </a:r>
            <a:r>
              <a:rPr lang="en-US" dirty="0"/>
              <a:t>. </a:t>
            </a:r>
            <a:r>
              <a:rPr lang="en-US" dirty="0" err="1"/>
              <a:t>Pengarang</a:t>
            </a:r>
            <a:r>
              <a:rPr lang="en-US" dirty="0"/>
              <a:t> </a:t>
            </a:r>
            <a:r>
              <a:rPr lang="en-US" dirty="0" err="1"/>
              <a:t>cerpen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 smtClean="0"/>
              <a:t>segalanya</a:t>
            </a:r>
            <a:r>
              <a:rPr lang="en-US" dirty="0" smtClean="0"/>
              <a:t>.</a:t>
            </a:r>
            <a:endParaRPr lang="en-US" dirty="0" err="1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smtClean="0"/>
              <a:t>P</a:t>
            </a:r>
            <a:r>
              <a:rPr lang="en-US" dirty="0" smtClean="0"/>
              <a:t>andang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K</a:t>
            </a:r>
            <a:r>
              <a:rPr lang="en-US" dirty="0" err="1" smtClean="0"/>
              <a:t>etiga</a:t>
            </a:r>
            <a:r>
              <a:rPr lang="en-US" dirty="0" smtClean="0"/>
              <a:t> </a:t>
            </a:r>
            <a:r>
              <a:rPr lang="en-US" dirty="0" err="1" smtClean="0"/>
              <a:t>Pengamat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pandang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pengarang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dirasakan</a:t>
            </a:r>
            <a:r>
              <a:rPr lang="en-US" dirty="0" smtClean="0"/>
              <a:t>, </a:t>
            </a:r>
            <a:r>
              <a:rPr lang="en-US" dirty="0" err="1" smtClean="0"/>
              <a:t>dialami</a:t>
            </a:r>
            <a:r>
              <a:rPr lang="en-US" dirty="0" smtClean="0"/>
              <a:t>, </a:t>
            </a:r>
            <a:r>
              <a:rPr lang="en-US" dirty="0" err="1" smtClean="0"/>
              <a:t>dilihat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dipikir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tokoh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191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Amanat</a:t>
            </a:r>
            <a:endParaRPr lang="en-US" dirty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Amanat</a:t>
            </a:r>
            <a:r>
              <a:rPr lang="en-US" dirty="0" smtClean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moral yang </a:t>
            </a:r>
            <a:r>
              <a:rPr lang="en-US" dirty="0" err="1"/>
              <a:t>disisipkan</a:t>
            </a:r>
            <a:r>
              <a:rPr lang="en-US" dirty="0"/>
              <a:t> </a:t>
            </a:r>
            <a:r>
              <a:rPr lang="en-US" dirty="0" err="1"/>
              <a:t>pengarang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cerpen</a:t>
            </a:r>
            <a:r>
              <a:rPr lang="en-US" dirty="0"/>
              <a:t> agar </a:t>
            </a:r>
            <a:r>
              <a:rPr lang="en-US" dirty="0" err="1"/>
              <a:t>pembacanya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menyerap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dipetik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karangan</a:t>
            </a:r>
            <a:r>
              <a:rPr lang="en-US" dirty="0"/>
              <a:t> </a:t>
            </a:r>
            <a:r>
              <a:rPr lang="en-US" dirty="0" err="1"/>
              <a:t>cerpen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Ekstrinsik</a:t>
            </a:r>
            <a:r>
              <a:rPr lang="en-US" dirty="0" smtClean="0"/>
              <a:t> </a:t>
            </a:r>
            <a:r>
              <a:rPr lang="en-US" dirty="0" err="1" smtClean="0"/>
              <a:t>Cerpen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/>
              <a:t>ekstrinsik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cerpen</a:t>
            </a:r>
            <a:r>
              <a:rPr lang="en-US" dirty="0"/>
              <a:t> yang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cerpen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 smtClean="0"/>
              <a:t>. </a:t>
            </a:r>
            <a:r>
              <a:rPr lang="en-US" dirty="0" err="1" smtClean="0"/>
              <a:t>Unsur</a:t>
            </a:r>
            <a:r>
              <a:rPr lang="en-US" dirty="0" smtClean="0"/>
              <a:t> –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ekstrinsik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Masyarakat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		</a:t>
            </a: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pangaruh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terbentuknya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cerita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cerpen</a:t>
            </a:r>
            <a:r>
              <a:rPr lang="en-US" dirty="0"/>
              <a:t>,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, </a:t>
            </a:r>
            <a:r>
              <a:rPr lang="en-US" dirty="0" err="1"/>
              <a:t>ideologi</a:t>
            </a:r>
            <a:r>
              <a:rPr lang="en-US" dirty="0"/>
              <a:t>,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Pengarang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		</a:t>
            </a: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pengarang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, </a:t>
            </a:r>
            <a:r>
              <a:rPr lang="en-US" dirty="0" err="1"/>
              <a:t>faktor-faktor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motivasi</a:t>
            </a:r>
            <a:r>
              <a:rPr lang="en-US" dirty="0"/>
              <a:t> </a:t>
            </a:r>
            <a:r>
              <a:rPr lang="en-US" dirty="0" err="1"/>
              <a:t>pengarang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cerpen</a:t>
            </a:r>
            <a:r>
              <a:rPr lang="en-US" dirty="0"/>
              <a:t>.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sz="3300" dirty="0" err="1" smtClean="0"/>
              <a:t>Latar</a:t>
            </a:r>
            <a:r>
              <a:rPr lang="en-US" sz="3300" dirty="0" smtClean="0"/>
              <a:t> </a:t>
            </a:r>
            <a:r>
              <a:rPr lang="en-US" sz="3300" dirty="0" err="1"/>
              <a:t>Belakang</a:t>
            </a:r>
            <a:r>
              <a:rPr lang="en-US" sz="3300" dirty="0"/>
              <a:t> </a:t>
            </a:r>
            <a:r>
              <a:rPr lang="en-US" sz="3300" dirty="0" err="1"/>
              <a:t>Pengarang</a:t>
            </a:r>
            <a:r>
              <a:rPr lang="en-US" sz="3300" dirty="0"/>
              <a:t> </a:t>
            </a:r>
            <a:r>
              <a:rPr lang="en-US" sz="3300" dirty="0" err="1"/>
              <a:t>Meliputi</a:t>
            </a:r>
            <a:r>
              <a:rPr lang="en-US" sz="3300" dirty="0"/>
              <a:t> </a:t>
            </a:r>
            <a:r>
              <a:rPr lang="en-US" sz="3300" dirty="0" err="1"/>
              <a:t>sebagai</a:t>
            </a:r>
            <a:r>
              <a:rPr lang="en-US" sz="3300" dirty="0"/>
              <a:t> </a:t>
            </a:r>
            <a:r>
              <a:rPr lang="en-US" sz="3300" dirty="0" err="1" smtClean="0"/>
              <a:t>berikut</a:t>
            </a:r>
            <a:r>
              <a:rPr lang="en-US" sz="3300" dirty="0" smtClean="0"/>
              <a:t> </a:t>
            </a:r>
            <a:r>
              <a:rPr lang="en-US" sz="3300" dirty="0"/>
              <a:t>:</a:t>
            </a:r>
          </a:p>
          <a:p>
            <a:pPr>
              <a:buNone/>
            </a:pPr>
            <a:endParaRPr lang="en-US" sz="3300" dirty="0" smtClean="0"/>
          </a:p>
          <a:p>
            <a:pPr>
              <a:buFont typeface="Wingdings" pitchFamily="2" charset="2"/>
              <a:buChar char="§"/>
            </a:pPr>
            <a:r>
              <a:rPr lang="en-US" sz="3300" dirty="0" err="1" smtClean="0"/>
              <a:t>Riwayat</a:t>
            </a:r>
            <a:r>
              <a:rPr lang="en-US" sz="3300" dirty="0" smtClean="0"/>
              <a:t> </a:t>
            </a:r>
            <a:r>
              <a:rPr lang="en-US" sz="3300" dirty="0" err="1"/>
              <a:t>Hidup</a:t>
            </a:r>
            <a:r>
              <a:rPr lang="en-US" sz="3300" dirty="0"/>
              <a:t> </a:t>
            </a:r>
            <a:r>
              <a:rPr lang="en-US" sz="3300" dirty="0" err="1"/>
              <a:t>Pengarang</a:t>
            </a:r>
            <a:r>
              <a:rPr lang="en-US" sz="3300" dirty="0"/>
              <a:t> </a:t>
            </a:r>
            <a:endParaRPr lang="en-US" sz="3300" dirty="0" smtClean="0"/>
          </a:p>
          <a:p>
            <a:pPr>
              <a:buNone/>
            </a:pPr>
            <a:r>
              <a:rPr lang="en-US" sz="3300" dirty="0"/>
              <a:t>	</a:t>
            </a:r>
            <a:r>
              <a:rPr lang="en-US" sz="3300" dirty="0" smtClean="0"/>
              <a:t>	</a:t>
            </a:r>
            <a:r>
              <a:rPr lang="en-US" sz="3300" dirty="0" err="1" smtClean="0"/>
              <a:t>Pada</a:t>
            </a:r>
            <a:r>
              <a:rPr lang="en-US" sz="3300" dirty="0" smtClean="0"/>
              <a:t> </a:t>
            </a:r>
            <a:r>
              <a:rPr lang="en-US" sz="3300" dirty="0" err="1"/>
              <a:t>bagian</a:t>
            </a:r>
            <a:r>
              <a:rPr lang="en-US" sz="3300" dirty="0"/>
              <a:t> </a:t>
            </a:r>
            <a:r>
              <a:rPr lang="en-US" sz="3300" dirty="0" err="1"/>
              <a:t>ini</a:t>
            </a:r>
            <a:r>
              <a:rPr lang="en-US" sz="3300" dirty="0"/>
              <a:t> </a:t>
            </a:r>
            <a:r>
              <a:rPr lang="en-US" sz="3300" dirty="0" err="1"/>
              <a:t>berisikan</a:t>
            </a:r>
            <a:r>
              <a:rPr lang="en-US" sz="3300" dirty="0"/>
              <a:t> </a:t>
            </a:r>
            <a:r>
              <a:rPr lang="en-US" sz="3300" dirty="0" err="1"/>
              <a:t>tentang</a:t>
            </a:r>
            <a:r>
              <a:rPr lang="en-US" sz="3300" dirty="0"/>
              <a:t> </a:t>
            </a:r>
            <a:r>
              <a:rPr lang="en-US" sz="3300" dirty="0" err="1"/>
              <a:t>biografi</a:t>
            </a:r>
            <a:r>
              <a:rPr lang="en-US" sz="3300" dirty="0"/>
              <a:t> </a:t>
            </a:r>
            <a:r>
              <a:rPr lang="en-US" sz="3300" dirty="0" err="1"/>
              <a:t>pengarang</a:t>
            </a:r>
            <a:r>
              <a:rPr lang="en-US" sz="3300" dirty="0"/>
              <a:t> </a:t>
            </a:r>
            <a:r>
              <a:rPr lang="en-US" sz="3300" dirty="0" err="1"/>
              <a:t>secara</a:t>
            </a:r>
            <a:r>
              <a:rPr lang="en-US" sz="3300" dirty="0"/>
              <a:t> </a:t>
            </a:r>
            <a:r>
              <a:rPr lang="en-US" sz="3300" dirty="0" err="1"/>
              <a:t>menyeluruh</a:t>
            </a:r>
            <a:r>
              <a:rPr lang="en-US" sz="3300" dirty="0"/>
              <a:t>. </a:t>
            </a:r>
            <a:r>
              <a:rPr lang="en-US" sz="3300" dirty="0" err="1"/>
              <a:t>Faktor</a:t>
            </a:r>
            <a:r>
              <a:rPr lang="en-US" sz="3300" dirty="0"/>
              <a:t> </a:t>
            </a:r>
            <a:r>
              <a:rPr lang="en-US" sz="3300" dirty="0" err="1"/>
              <a:t>ini</a:t>
            </a:r>
            <a:r>
              <a:rPr lang="en-US" sz="3300" dirty="0"/>
              <a:t> </a:t>
            </a:r>
            <a:r>
              <a:rPr lang="en-US" sz="3300" dirty="0" err="1"/>
              <a:t>dapat</a:t>
            </a:r>
            <a:r>
              <a:rPr lang="en-US" sz="3300" dirty="0"/>
              <a:t> </a:t>
            </a:r>
            <a:r>
              <a:rPr lang="en-US" sz="3300" dirty="0" err="1"/>
              <a:t>mempengaruhi</a:t>
            </a:r>
            <a:r>
              <a:rPr lang="en-US" sz="3300" dirty="0"/>
              <a:t> </a:t>
            </a:r>
            <a:r>
              <a:rPr lang="en-US" sz="3300" dirty="0" err="1"/>
              <a:t>pengarang</a:t>
            </a:r>
            <a:r>
              <a:rPr lang="en-US" sz="3300" dirty="0"/>
              <a:t> </a:t>
            </a:r>
            <a:r>
              <a:rPr lang="en-US" sz="3300" dirty="0" err="1"/>
              <a:t>dalam</a:t>
            </a:r>
            <a:r>
              <a:rPr lang="en-US" sz="3300" dirty="0"/>
              <a:t> </a:t>
            </a:r>
            <a:r>
              <a:rPr lang="en-US" sz="3300" dirty="0" err="1"/>
              <a:t>mengarang</a:t>
            </a:r>
            <a:r>
              <a:rPr lang="en-US" sz="3300" dirty="0"/>
              <a:t> </a:t>
            </a:r>
            <a:r>
              <a:rPr lang="en-US" sz="3300" dirty="0" err="1"/>
              <a:t>cerpen</a:t>
            </a:r>
            <a:r>
              <a:rPr lang="en-US" sz="3300" dirty="0"/>
              <a:t> </a:t>
            </a:r>
            <a:r>
              <a:rPr lang="en-US" sz="3300" dirty="0" err="1"/>
              <a:t>berdasarkan</a:t>
            </a:r>
            <a:r>
              <a:rPr lang="en-US" sz="3300" dirty="0"/>
              <a:t> </a:t>
            </a:r>
            <a:r>
              <a:rPr lang="en-US" sz="3300" dirty="0" err="1"/>
              <a:t>pengalaman</a:t>
            </a:r>
            <a:r>
              <a:rPr lang="en-US" sz="3300" dirty="0"/>
              <a:t> </a:t>
            </a:r>
            <a:r>
              <a:rPr lang="en-US" sz="3300" dirty="0" err="1"/>
              <a:t>pribadi</a:t>
            </a:r>
            <a:r>
              <a:rPr lang="en-US" sz="3300" dirty="0"/>
              <a:t> </a:t>
            </a:r>
            <a:r>
              <a:rPr lang="en-US" sz="3300" dirty="0" err="1"/>
              <a:t>dari</a:t>
            </a:r>
            <a:r>
              <a:rPr lang="en-US" sz="3300" dirty="0"/>
              <a:t> </a:t>
            </a:r>
            <a:r>
              <a:rPr lang="en-US" sz="3300" dirty="0" err="1"/>
              <a:t>pengarang</a:t>
            </a:r>
            <a:r>
              <a:rPr lang="en-US" sz="3300" dirty="0"/>
              <a:t> </a:t>
            </a:r>
            <a:r>
              <a:rPr lang="en-US" sz="3300" dirty="0" err="1"/>
              <a:t>itu</a:t>
            </a:r>
            <a:r>
              <a:rPr lang="en-US" sz="3300" dirty="0"/>
              <a:t> </a:t>
            </a:r>
            <a:r>
              <a:rPr lang="en-US" sz="3300" dirty="0" err="1"/>
              <a:t>sendiri</a:t>
            </a:r>
            <a:r>
              <a:rPr lang="en-US" sz="33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300" dirty="0" err="1"/>
              <a:t>Kondisi</a:t>
            </a:r>
            <a:r>
              <a:rPr lang="en-US" sz="3300" dirty="0"/>
              <a:t> </a:t>
            </a:r>
            <a:r>
              <a:rPr lang="en-US" sz="3300" dirty="0" err="1"/>
              <a:t>Psikologis</a:t>
            </a:r>
            <a:r>
              <a:rPr lang="en-US" sz="3300" dirty="0"/>
              <a:t> </a:t>
            </a:r>
          </a:p>
          <a:p>
            <a:pPr>
              <a:buNone/>
            </a:pPr>
            <a:r>
              <a:rPr lang="en-US" sz="3300" dirty="0" smtClean="0"/>
              <a:t>		</a:t>
            </a:r>
            <a:r>
              <a:rPr lang="en-US" sz="3300" dirty="0" err="1" smtClean="0"/>
              <a:t>Kondisi</a:t>
            </a:r>
            <a:r>
              <a:rPr lang="en-US" sz="3300" dirty="0" smtClean="0"/>
              <a:t> </a:t>
            </a:r>
            <a:r>
              <a:rPr lang="en-US" sz="3300" dirty="0" err="1"/>
              <a:t>Psikologis</a:t>
            </a:r>
            <a:r>
              <a:rPr lang="en-US" sz="3300" dirty="0"/>
              <a:t> </a:t>
            </a:r>
            <a:r>
              <a:rPr lang="en-US" sz="3300" dirty="0" err="1"/>
              <a:t>pengarang</a:t>
            </a:r>
            <a:r>
              <a:rPr lang="en-US" sz="3300" dirty="0"/>
              <a:t> </a:t>
            </a:r>
            <a:r>
              <a:rPr lang="en-US" sz="3300" dirty="0" err="1"/>
              <a:t>meliputi</a:t>
            </a:r>
            <a:r>
              <a:rPr lang="en-US" sz="3300" dirty="0"/>
              <a:t> mood </a:t>
            </a:r>
            <a:r>
              <a:rPr lang="en-US" sz="3300" dirty="0" err="1"/>
              <a:t>dan</a:t>
            </a:r>
            <a:r>
              <a:rPr lang="en-US" sz="3300" dirty="0"/>
              <a:t> </a:t>
            </a:r>
            <a:r>
              <a:rPr lang="en-US" sz="3300" dirty="0" err="1"/>
              <a:t>motivasi</a:t>
            </a:r>
            <a:r>
              <a:rPr lang="en-US" sz="3300" dirty="0"/>
              <a:t> , </a:t>
            </a:r>
            <a:r>
              <a:rPr lang="en-US" sz="3300" dirty="0" err="1"/>
              <a:t>kondisi</a:t>
            </a:r>
            <a:r>
              <a:rPr lang="en-US" sz="3300" dirty="0"/>
              <a:t> </a:t>
            </a:r>
            <a:r>
              <a:rPr lang="en-US" sz="3300" dirty="0" err="1"/>
              <a:t>ini</a:t>
            </a:r>
            <a:r>
              <a:rPr lang="en-US" sz="3300" dirty="0"/>
              <a:t> </a:t>
            </a:r>
            <a:r>
              <a:rPr lang="en-US" sz="3300" dirty="0" err="1"/>
              <a:t>sangat</a:t>
            </a:r>
            <a:r>
              <a:rPr lang="en-US" sz="3300" dirty="0"/>
              <a:t> </a:t>
            </a:r>
            <a:r>
              <a:rPr lang="en-US" sz="3300" dirty="0" err="1"/>
              <a:t>mempengaruhi</a:t>
            </a:r>
            <a:r>
              <a:rPr lang="en-US" sz="3300" dirty="0"/>
              <a:t> </a:t>
            </a:r>
            <a:r>
              <a:rPr lang="en-US" sz="3300" dirty="0" err="1"/>
              <a:t>dengan</a:t>
            </a:r>
            <a:r>
              <a:rPr lang="en-US" sz="3300" dirty="0"/>
              <a:t> </a:t>
            </a:r>
            <a:r>
              <a:rPr lang="en-US" sz="3300" dirty="0" err="1"/>
              <a:t>apa</a:t>
            </a:r>
            <a:r>
              <a:rPr lang="en-US" sz="3300" dirty="0"/>
              <a:t> yang </a:t>
            </a:r>
            <a:r>
              <a:rPr lang="en-US" sz="3300" dirty="0" err="1"/>
              <a:t>akan</a:t>
            </a:r>
            <a:r>
              <a:rPr lang="en-US" sz="3300" dirty="0"/>
              <a:t> </a:t>
            </a:r>
            <a:r>
              <a:rPr lang="en-US" sz="3300" dirty="0" err="1"/>
              <a:t>ditulis</a:t>
            </a:r>
            <a:r>
              <a:rPr lang="en-US" sz="3300" dirty="0"/>
              <a:t> </a:t>
            </a:r>
            <a:r>
              <a:rPr lang="en-US" sz="3300" dirty="0" err="1"/>
              <a:t>dalam</a:t>
            </a:r>
            <a:r>
              <a:rPr lang="en-US" sz="3300" dirty="0"/>
              <a:t> </a:t>
            </a:r>
            <a:r>
              <a:rPr lang="en-US" sz="3300" dirty="0" err="1"/>
              <a:t>cerita.Contohnya</a:t>
            </a:r>
            <a:r>
              <a:rPr lang="en-US" sz="3300" dirty="0"/>
              <a:t> </a:t>
            </a:r>
            <a:r>
              <a:rPr lang="en-US" sz="3300" dirty="0" err="1" smtClean="0"/>
              <a:t>seperti</a:t>
            </a:r>
            <a:r>
              <a:rPr lang="en-US" sz="3300" dirty="0" smtClean="0"/>
              <a:t>, </a:t>
            </a:r>
            <a:r>
              <a:rPr lang="en-US" sz="3300" dirty="0" err="1"/>
              <a:t>jika</a:t>
            </a:r>
            <a:r>
              <a:rPr lang="en-US" sz="3300" dirty="0"/>
              <a:t> </a:t>
            </a:r>
            <a:r>
              <a:rPr lang="en-US" sz="3300" dirty="0" err="1"/>
              <a:t>pengarang</a:t>
            </a:r>
            <a:r>
              <a:rPr lang="en-US" sz="3300" dirty="0"/>
              <a:t> </a:t>
            </a:r>
            <a:r>
              <a:rPr lang="en-US" sz="3300" dirty="0" err="1"/>
              <a:t>sedang</a:t>
            </a:r>
            <a:r>
              <a:rPr lang="en-US" sz="3300" dirty="0"/>
              <a:t> </a:t>
            </a:r>
            <a:r>
              <a:rPr lang="en-US" sz="3300" dirty="0" err="1"/>
              <a:t>dalam</a:t>
            </a:r>
            <a:r>
              <a:rPr lang="en-US" sz="3300" dirty="0"/>
              <a:t> </a:t>
            </a:r>
            <a:r>
              <a:rPr lang="en-US" sz="3300" dirty="0" err="1"/>
              <a:t>keaadaan</a:t>
            </a:r>
            <a:r>
              <a:rPr lang="en-US" sz="3300" dirty="0"/>
              <a:t> </a:t>
            </a:r>
            <a:r>
              <a:rPr lang="en-US" sz="3300" dirty="0" err="1"/>
              <a:t>sedih</a:t>
            </a:r>
            <a:r>
              <a:rPr lang="en-US" sz="3300" dirty="0"/>
              <a:t> , </a:t>
            </a:r>
            <a:r>
              <a:rPr lang="en-US" sz="3300" dirty="0" err="1"/>
              <a:t>dia</a:t>
            </a:r>
            <a:r>
              <a:rPr lang="en-US" sz="3300" dirty="0"/>
              <a:t> </a:t>
            </a:r>
            <a:r>
              <a:rPr lang="en-US" sz="3300" dirty="0" err="1"/>
              <a:t>akan</a:t>
            </a:r>
            <a:r>
              <a:rPr lang="en-US" sz="3300" dirty="0"/>
              <a:t> </a:t>
            </a:r>
            <a:r>
              <a:rPr lang="en-US" sz="3300" dirty="0" err="1"/>
              <a:t>membuat</a:t>
            </a:r>
            <a:r>
              <a:rPr lang="en-US" sz="3300" dirty="0"/>
              <a:t> </a:t>
            </a:r>
            <a:r>
              <a:rPr lang="en-US" sz="3300" dirty="0" err="1"/>
              <a:t>sebuah</a:t>
            </a:r>
            <a:r>
              <a:rPr lang="en-US" sz="3300" dirty="0"/>
              <a:t> </a:t>
            </a:r>
            <a:r>
              <a:rPr lang="en-US" sz="3300" dirty="0" err="1"/>
              <a:t>cerpen</a:t>
            </a:r>
            <a:r>
              <a:rPr lang="en-US" sz="3300" dirty="0"/>
              <a:t> yang </a:t>
            </a:r>
            <a:r>
              <a:rPr lang="en-US" sz="3300" dirty="0" err="1"/>
              <a:t>berceritakan</a:t>
            </a:r>
            <a:r>
              <a:rPr lang="en-US" sz="3300" dirty="0"/>
              <a:t> </a:t>
            </a:r>
            <a:r>
              <a:rPr lang="en-US" sz="3300" dirty="0" err="1"/>
              <a:t>sedih</a:t>
            </a:r>
            <a:r>
              <a:rPr lang="en-US" sz="3300" dirty="0"/>
              <a:t> </a:t>
            </a:r>
            <a:r>
              <a:rPr lang="en-US" sz="3300" dirty="0" err="1"/>
              <a:t>juga</a:t>
            </a:r>
            <a:r>
              <a:rPr lang="en-US" sz="33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300" dirty="0" err="1"/>
              <a:t>Aliran</a:t>
            </a:r>
            <a:r>
              <a:rPr lang="en-US" sz="3300" dirty="0"/>
              <a:t> </a:t>
            </a:r>
            <a:r>
              <a:rPr lang="en-US" sz="3300" dirty="0" err="1"/>
              <a:t>Sastra</a:t>
            </a:r>
            <a:r>
              <a:rPr lang="en-US" sz="3300" dirty="0"/>
              <a:t> </a:t>
            </a:r>
            <a:endParaRPr lang="en-US" sz="3300" dirty="0" smtClean="0"/>
          </a:p>
          <a:p>
            <a:pPr>
              <a:buNone/>
            </a:pPr>
            <a:r>
              <a:rPr lang="en-US" sz="3300" dirty="0"/>
              <a:t>	</a:t>
            </a:r>
            <a:r>
              <a:rPr lang="en-US" sz="3300" dirty="0" smtClean="0"/>
              <a:t>	</a:t>
            </a:r>
            <a:r>
              <a:rPr lang="en-US" sz="3300" dirty="0" err="1" smtClean="0"/>
              <a:t>Aliran</a:t>
            </a:r>
            <a:r>
              <a:rPr lang="en-US" sz="3300" dirty="0" smtClean="0"/>
              <a:t> </a:t>
            </a:r>
            <a:r>
              <a:rPr lang="en-US" sz="3300" dirty="0" err="1"/>
              <a:t>Sastra</a:t>
            </a:r>
            <a:r>
              <a:rPr lang="en-US" sz="3300" dirty="0"/>
              <a:t> </a:t>
            </a:r>
            <a:r>
              <a:rPr lang="en-US" sz="3300" dirty="0" err="1"/>
              <a:t>berpengaruh</a:t>
            </a:r>
            <a:r>
              <a:rPr lang="en-US" sz="3300" dirty="0"/>
              <a:t> </a:t>
            </a:r>
            <a:r>
              <a:rPr lang="en-US" sz="3300" dirty="0" err="1"/>
              <a:t>dalam</a:t>
            </a:r>
            <a:r>
              <a:rPr lang="en-US" sz="3300" dirty="0"/>
              <a:t> </a:t>
            </a:r>
            <a:r>
              <a:rPr lang="en-US" sz="3300" dirty="0" err="1"/>
              <a:t>gaya</a:t>
            </a:r>
            <a:r>
              <a:rPr lang="en-US" sz="3300" dirty="0"/>
              <a:t> </a:t>
            </a:r>
            <a:r>
              <a:rPr lang="en-US" sz="3300" dirty="0" err="1"/>
              <a:t>penulisan</a:t>
            </a:r>
            <a:r>
              <a:rPr lang="en-US" sz="3300" dirty="0"/>
              <a:t> </a:t>
            </a:r>
            <a:r>
              <a:rPr lang="en-US" sz="3300" dirty="0" err="1"/>
              <a:t>bahasa</a:t>
            </a:r>
            <a:r>
              <a:rPr lang="en-US" sz="3300" dirty="0"/>
              <a:t> yang </a:t>
            </a:r>
            <a:r>
              <a:rPr lang="en-US" sz="3300" dirty="0" err="1"/>
              <a:t>digunakan</a:t>
            </a:r>
            <a:r>
              <a:rPr lang="en-US" sz="3300" dirty="0"/>
              <a:t> </a:t>
            </a:r>
            <a:r>
              <a:rPr lang="en-US" sz="3300" dirty="0" err="1"/>
              <a:t>pengarang</a:t>
            </a:r>
            <a:r>
              <a:rPr lang="en-US" sz="3300" dirty="0"/>
              <a:t> </a:t>
            </a:r>
            <a:r>
              <a:rPr lang="en-US" sz="3300" dirty="0" err="1"/>
              <a:t>guna</a:t>
            </a:r>
            <a:r>
              <a:rPr lang="en-US" sz="3300" dirty="0"/>
              <a:t> </a:t>
            </a:r>
            <a:r>
              <a:rPr lang="en-US" sz="3300" dirty="0" err="1"/>
              <a:t>menceritakan</a:t>
            </a:r>
            <a:r>
              <a:rPr lang="en-US" sz="3300" dirty="0"/>
              <a:t> </a:t>
            </a:r>
            <a:r>
              <a:rPr lang="en-US" sz="3300" dirty="0" err="1"/>
              <a:t>sebuah</a:t>
            </a:r>
            <a:r>
              <a:rPr lang="en-US" sz="3300" dirty="0"/>
              <a:t> </a:t>
            </a:r>
            <a:r>
              <a:rPr lang="en-US" sz="3300" dirty="0" err="1"/>
              <a:t>cerita</a:t>
            </a:r>
            <a:r>
              <a:rPr lang="en-US" sz="3300" dirty="0"/>
              <a:t> </a:t>
            </a:r>
            <a:r>
              <a:rPr lang="en-US" sz="3300" dirty="0" err="1"/>
              <a:t>dalam</a:t>
            </a:r>
            <a:r>
              <a:rPr lang="en-US" sz="3300" dirty="0"/>
              <a:t> </a:t>
            </a:r>
            <a:r>
              <a:rPr lang="en-US" sz="3300" dirty="0" err="1"/>
              <a:t>cerpen</a:t>
            </a:r>
            <a:r>
              <a:rPr lang="en-US" sz="3300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err="1" smtClean="0"/>
              <a:t>Nilai</a:t>
            </a:r>
            <a:r>
              <a:rPr lang="en-US" dirty="0" smtClean="0"/>
              <a:t> –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Terkandung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1"/>
            <a:ext cx="8229600" cy="5029200"/>
          </a:xfrm>
        </p:spPr>
        <p:txBody>
          <a:bodyPr>
            <a:normAutofit fontScale="85000" lnSpcReduction="20000"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err="1"/>
              <a:t>Nilai</a:t>
            </a:r>
            <a:r>
              <a:rPr lang="en-US" dirty="0"/>
              <a:t> agama :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agama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</a:t>
            </a:r>
            <a:r>
              <a:rPr lang="en-US" dirty="0" err="1" smtClean="0"/>
              <a:t>dipetik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cerpen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smtClean="0"/>
              <a:t> :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</a:t>
            </a:r>
            <a:r>
              <a:rPr lang="en-US" dirty="0" err="1" smtClean="0"/>
              <a:t>dipetik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tokoh</a:t>
            </a:r>
            <a:r>
              <a:rPr lang="en-US" dirty="0"/>
              <a:t>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          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</a:t>
            </a:r>
            <a:r>
              <a:rPr lang="en-US" dirty="0" err="1" smtClean="0"/>
              <a:t>cerpen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dirty="0" err="1"/>
              <a:t>Nilai</a:t>
            </a:r>
            <a:r>
              <a:rPr lang="en-US" dirty="0"/>
              <a:t> moral </a:t>
            </a:r>
            <a:r>
              <a:rPr lang="en-US" dirty="0" smtClean="0"/>
              <a:t> :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buruk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</a:t>
            </a:r>
            <a:r>
              <a:rPr lang="en-US" dirty="0" err="1" smtClean="0"/>
              <a:t>cerpen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moral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moral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</a:t>
            </a:r>
            <a:r>
              <a:rPr lang="en-US" dirty="0" err="1" smtClean="0"/>
              <a:t>negatif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buruk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moral </a:t>
            </a:r>
            <a:r>
              <a:rPr lang="en-US" dirty="0" err="1"/>
              <a:t>positif</a:t>
            </a:r>
            <a:r>
              <a:rPr lang="en-US" dirty="0"/>
              <a:t> (</a:t>
            </a:r>
            <a:r>
              <a:rPr lang="en-US" dirty="0" err="1"/>
              <a:t>baik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: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</a:t>
            </a:r>
            <a:r>
              <a:rPr lang="en-US" dirty="0" err="1" smtClean="0"/>
              <a:t>kebudayaan</a:t>
            </a:r>
            <a:r>
              <a:rPr lang="en-US" dirty="0" smtClean="0"/>
              <a:t>, </a:t>
            </a:r>
            <a:r>
              <a:rPr lang="en-US" dirty="0" err="1" smtClean="0"/>
              <a:t>kebiasaan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tradisi</a:t>
            </a:r>
            <a:r>
              <a:rPr lang="en-US" dirty="0"/>
              <a:t> </a:t>
            </a:r>
            <a:r>
              <a:rPr lang="en-US" dirty="0" err="1"/>
              <a:t>adat</a:t>
            </a:r>
            <a:r>
              <a:rPr lang="en-US" dirty="0"/>
              <a:t> </a:t>
            </a:r>
            <a:r>
              <a:rPr lang="en-US" dirty="0" smtClean="0"/>
              <a:t>            </a:t>
            </a:r>
            <a:br>
              <a:rPr lang="en-US" dirty="0" smtClean="0"/>
            </a:br>
            <a:r>
              <a:rPr lang="en-US" dirty="0" smtClean="0"/>
              <a:t>                           </a:t>
            </a:r>
            <a:r>
              <a:rPr lang="en-US" dirty="0" err="1" smtClean="0"/>
              <a:t>istiadat</a:t>
            </a:r>
            <a:r>
              <a:rPr lang="en-US" dirty="0"/>
              <a:t>.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cerpen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3800" dirty="0" smtClean="0"/>
              <a:t>	</a:t>
            </a:r>
            <a:r>
              <a:rPr lang="en-US" sz="3800" dirty="0" err="1" smtClean="0"/>
              <a:t>Cerpen</a:t>
            </a:r>
            <a:r>
              <a:rPr lang="en-US" sz="3800" dirty="0" smtClean="0"/>
              <a:t> </a:t>
            </a:r>
            <a:r>
              <a:rPr lang="en-US" sz="3800" dirty="0" err="1"/>
              <a:t>atau</a:t>
            </a:r>
            <a:r>
              <a:rPr lang="en-US" sz="3800" dirty="0"/>
              <a:t> </a:t>
            </a:r>
            <a:r>
              <a:rPr lang="en-US" sz="3800" dirty="0" err="1"/>
              <a:t>dapat</a:t>
            </a:r>
            <a:r>
              <a:rPr lang="en-US" sz="3800" dirty="0"/>
              <a:t> </a:t>
            </a:r>
            <a:r>
              <a:rPr lang="en-US" sz="3800" dirty="0" err="1"/>
              <a:t>disebut</a:t>
            </a:r>
            <a:r>
              <a:rPr lang="en-US" sz="3800" dirty="0"/>
              <a:t> </a:t>
            </a:r>
            <a:r>
              <a:rPr lang="en-US" sz="3800" dirty="0" err="1"/>
              <a:t>juga</a:t>
            </a:r>
            <a:r>
              <a:rPr lang="en-US" sz="3800" dirty="0"/>
              <a:t> </a:t>
            </a:r>
            <a:r>
              <a:rPr lang="en-US" sz="3800" dirty="0" err="1"/>
              <a:t>dengan</a:t>
            </a:r>
            <a:r>
              <a:rPr lang="en-US" sz="3800" dirty="0"/>
              <a:t> </a:t>
            </a:r>
            <a:r>
              <a:rPr lang="en-US" sz="3800" dirty="0" err="1"/>
              <a:t>cerita</a:t>
            </a:r>
            <a:r>
              <a:rPr lang="en-US" sz="3800" dirty="0"/>
              <a:t> </a:t>
            </a:r>
            <a:r>
              <a:rPr lang="en-US" sz="3800" dirty="0" err="1"/>
              <a:t>pendek</a:t>
            </a:r>
            <a:r>
              <a:rPr lang="en-US" sz="3800" dirty="0"/>
              <a:t> </a:t>
            </a:r>
            <a:r>
              <a:rPr lang="en-US" sz="3800" dirty="0" err="1"/>
              <a:t>merupakan</a:t>
            </a:r>
            <a:r>
              <a:rPr lang="en-US" sz="3800" dirty="0"/>
              <a:t> </a:t>
            </a:r>
            <a:r>
              <a:rPr lang="en-US" sz="3800" dirty="0" err="1"/>
              <a:t>suatu</a:t>
            </a:r>
            <a:r>
              <a:rPr lang="en-US" sz="3800" dirty="0"/>
              <a:t> </a:t>
            </a:r>
            <a:r>
              <a:rPr lang="en-US" sz="3800" dirty="0" err="1"/>
              <a:t>bentuk</a:t>
            </a:r>
            <a:r>
              <a:rPr lang="en-US" sz="3800" dirty="0"/>
              <a:t> </a:t>
            </a:r>
            <a:r>
              <a:rPr lang="en-US" sz="3800" dirty="0" err="1"/>
              <a:t>prosa</a:t>
            </a:r>
            <a:r>
              <a:rPr lang="en-US" sz="3800" dirty="0"/>
              <a:t> </a:t>
            </a:r>
            <a:r>
              <a:rPr lang="en-US" sz="3800" dirty="0" err="1"/>
              <a:t>naratif</a:t>
            </a:r>
            <a:r>
              <a:rPr lang="en-US" sz="3800" dirty="0"/>
              <a:t> </a:t>
            </a:r>
            <a:r>
              <a:rPr lang="en-US" sz="3800" dirty="0" err="1"/>
              <a:t>fiktif</a:t>
            </a:r>
            <a:r>
              <a:rPr lang="en-US" sz="3800" dirty="0"/>
              <a:t>. </a:t>
            </a:r>
            <a:r>
              <a:rPr lang="en-US" sz="3800" dirty="0" err="1"/>
              <a:t>Cerpen</a:t>
            </a:r>
            <a:r>
              <a:rPr lang="en-US" sz="3800" dirty="0"/>
              <a:t> </a:t>
            </a:r>
            <a:r>
              <a:rPr lang="en-US" sz="3800" dirty="0" err="1"/>
              <a:t>cenderung</a:t>
            </a:r>
            <a:r>
              <a:rPr lang="en-US" sz="3800" dirty="0"/>
              <a:t> </a:t>
            </a:r>
            <a:r>
              <a:rPr lang="en-US" sz="3800" dirty="0" err="1"/>
              <a:t>singkat</a:t>
            </a:r>
            <a:r>
              <a:rPr lang="en-US" sz="3800" dirty="0"/>
              <a:t>, </a:t>
            </a:r>
            <a:r>
              <a:rPr lang="en-US" sz="3800" dirty="0" err="1"/>
              <a:t>padat</a:t>
            </a:r>
            <a:r>
              <a:rPr lang="en-US" sz="3800" dirty="0"/>
              <a:t>, </a:t>
            </a:r>
            <a:r>
              <a:rPr lang="en-US" sz="3800" dirty="0" err="1"/>
              <a:t>dan</a:t>
            </a:r>
            <a:r>
              <a:rPr lang="en-US" sz="3800" dirty="0"/>
              <a:t> </a:t>
            </a:r>
            <a:r>
              <a:rPr lang="en-US" sz="3800" dirty="0" err="1"/>
              <a:t>langsung</a:t>
            </a:r>
            <a:r>
              <a:rPr lang="en-US" sz="3800" dirty="0"/>
              <a:t> </a:t>
            </a:r>
            <a:r>
              <a:rPr lang="en-US" sz="3800" dirty="0" err="1"/>
              <a:t>pada</a:t>
            </a:r>
            <a:r>
              <a:rPr lang="en-US" sz="3800" dirty="0"/>
              <a:t> </a:t>
            </a:r>
            <a:r>
              <a:rPr lang="en-US" sz="3800" dirty="0" err="1"/>
              <a:t>tujuannya</a:t>
            </a:r>
            <a:r>
              <a:rPr lang="en-US" sz="3800" dirty="0"/>
              <a:t> </a:t>
            </a:r>
            <a:r>
              <a:rPr lang="en-US" sz="3800" dirty="0" err="1"/>
              <a:t>dibandingkan</a:t>
            </a:r>
            <a:r>
              <a:rPr lang="en-US" sz="3800" dirty="0"/>
              <a:t> </a:t>
            </a:r>
            <a:r>
              <a:rPr lang="en-US" sz="3800" dirty="0" err="1"/>
              <a:t>karya-karya</a:t>
            </a:r>
            <a:r>
              <a:rPr lang="en-US" sz="3800" dirty="0"/>
              <a:t> </a:t>
            </a:r>
            <a:r>
              <a:rPr lang="en-US" sz="3800" dirty="0" err="1"/>
              <a:t>fiksi</a:t>
            </a:r>
            <a:r>
              <a:rPr lang="en-US" sz="3800" dirty="0"/>
              <a:t> lain yang </a:t>
            </a:r>
            <a:r>
              <a:rPr lang="en-US" sz="3800" dirty="0" err="1"/>
              <a:t>lebih</a:t>
            </a:r>
            <a:r>
              <a:rPr lang="en-US" sz="3800" dirty="0"/>
              <a:t> </a:t>
            </a:r>
            <a:r>
              <a:rPr lang="en-US" sz="3800" dirty="0" err="1"/>
              <a:t>panjang</a:t>
            </a:r>
            <a:r>
              <a:rPr lang="en-US" sz="3800" dirty="0"/>
              <a:t>, </a:t>
            </a:r>
            <a:r>
              <a:rPr lang="en-US" sz="3800" dirty="0" err="1"/>
              <a:t>seperti</a:t>
            </a:r>
            <a:r>
              <a:rPr lang="en-US" sz="3800" dirty="0"/>
              <a:t> novella </a:t>
            </a:r>
            <a:r>
              <a:rPr lang="en-US" sz="3800" dirty="0" err="1"/>
              <a:t>dan</a:t>
            </a:r>
            <a:r>
              <a:rPr lang="en-US" sz="3800" dirty="0"/>
              <a:t> novel.</a:t>
            </a:r>
          </a:p>
          <a:p>
            <a:pPr>
              <a:buNone/>
            </a:pPr>
            <a:r>
              <a:rPr lang="en-US" sz="3800" dirty="0"/>
              <a:t> </a:t>
            </a:r>
          </a:p>
          <a:p>
            <a:pPr>
              <a:buNone/>
            </a:pPr>
            <a:r>
              <a:rPr lang="en-US" sz="3800" dirty="0" smtClean="0"/>
              <a:t>		</a:t>
            </a:r>
            <a:r>
              <a:rPr lang="en-US" sz="3800" dirty="0" err="1" smtClean="0"/>
              <a:t>Cerpen</a:t>
            </a:r>
            <a:r>
              <a:rPr lang="en-US" sz="3800" dirty="0" smtClean="0"/>
              <a:t> </a:t>
            </a:r>
            <a:r>
              <a:rPr lang="en-US" sz="3800" dirty="0" err="1"/>
              <a:t>merupakan</a:t>
            </a:r>
            <a:r>
              <a:rPr lang="en-US" sz="3800" dirty="0"/>
              <a:t> </a:t>
            </a:r>
            <a:r>
              <a:rPr lang="en-US" sz="3800" dirty="0" err="1"/>
              <a:t>salah</a:t>
            </a:r>
            <a:r>
              <a:rPr lang="en-US" sz="3800" dirty="0"/>
              <a:t> </a:t>
            </a:r>
            <a:r>
              <a:rPr lang="en-US" sz="3800" dirty="0" err="1"/>
              <a:t>satu</a:t>
            </a:r>
            <a:r>
              <a:rPr lang="en-US" sz="3800" dirty="0"/>
              <a:t> </a:t>
            </a:r>
            <a:r>
              <a:rPr lang="en-US" sz="3800" dirty="0" err="1"/>
              <a:t>jenis</a:t>
            </a:r>
            <a:r>
              <a:rPr lang="en-US" sz="3800" dirty="0"/>
              <a:t> </a:t>
            </a:r>
            <a:r>
              <a:rPr lang="en-US" sz="3800" dirty="0" err="1"/>
              <a:t>karya</a:t>
            </a:r>
            <a:r>
              <a:rPr lang="en-US" sz="3800" dirty="0"/>
              <a:t> </a:t>
            </a:r>
            <a:r>
              <a:rPr lang="en-US" sz="3800" dirty="0" err="1"/>
              <a:t>sastra</a:t>
            </a:r>
            <a:r>
              <a:rPr lang="en-US" sz="3800" dirty="0"/>
              <a:t> yang </a:t>
            </a:r>
            <a:r>
              <a:rPr lang="en-US" sz="3800" dirty="0" err="1"/>
              <a:t>memaparkan</a:t>
            </a:r>
            <a:r>
              <a:rPr lang="en-US" sz="3800" dirty="0"/>
              <a:t> </a:t>
            </a:r>
            <a:r>
              <a:rPr lang="en-US" sz="3800" dirty="0" err="1"/>
              <a:t>kisah</a:t>
            </a:r>
            <a:r>
              <a:rPr lang="en-US" sz="3800" dirty="0"/>
              <a:t> </a:t>
            </a:r>
            <a:r>
              <a:rPr lang="en-US" sz="3800" dirty="0" err="1"/>
              <a:t>atau</a:t>
            </a:r>
            <a:r>
              <a:rPr lang="en-US" sz="3800" dirty="0"/>
              <a:t> </a:t>
            </a:r>
            <a:r>
              <a:rPr lang="en-US" sz="3800" dirty="0" err="1"/>
              <a:t>cerita</a:t>
            </a:r>
            <a:r>
              <a:rPr lang="en-US" sz="3800" dirty="0"/>
              <a:t> </a:t>
            </a:r>
            <a:r>
              <a:rPr lang="en-US" sz="3800" dirty="0" err="1"/>
              <a:t>mengenai</a:t>
            </a:r>
            <a:r>
              <a:rPr lang="en-US" sz="3800" dirty="0"/>
              <a:t> </a:t>
            </a:r>
            <a:r>
              <a:rPr lang="en-US" sz="3800" dirty="0" err="1"/>
              <a:t>manusia</a:t>
            </a:r>
            <a:r>
              <a:rPr lang="en-US" sz="3800" dirty="0"/>
              <a:t> </a:t>
            </a:r>
            <a:r>
              <a:rPr lang="en-US" sz="3800" dirty="0" err="1"/>
              <a:t>beserta</a:t>
            </a:r>
            <a:r>
              <a:rPr lang="en-US" sz="3800" dirty="0"/>
              <a:t> </a:t>
            </a:r>
            <a:r>
              <a:rPr lang="en-US" sz="3800" dirty="0" err="1"/>
              <a:t>seluk</a:t>
            </a:r>
            <a:r>
              <a:rPr lang="en-US" sz="3800" dirty="0"/>
              <a:t> </a:t>
            </a:r>
            <a:r>
              <a:rPr lang="en-US" sz="3800" dirty="0" err="1"/>
              <a:t>beluknya</a:t>
            </a:r>
            <a:r>
              <a:rPr lang="en-US" sz="3800" dirty="0"/>
              <a:t> </a:t>
            </a:r>
            <a:r>
              <a:rPr lang="en-US" sz="3800" dirty="0" err="1"/>
              <a:t>lewat</a:t>
            </a:r>
            <a:r>
              <a:rPr lang="en-US" sz="3800" dirty="0"/>
              <a:t> </a:t>
            </a:r>
            <a:r>
              <a:rPr lang="en-US" sz="3800" dirty="0" err="1"/>
              <a:t>tulisan</a:t>
            </a:r>
            <a:r>
              <a:rPr lang="en-US" sz="3800" dirty="0"/>
              <a:t> </a:t>
            </a:r>
            <a:r>
              <a:rPr lang="en-US" sz="3800" dirty="0" err="1"/>
              <a:t>pendek</a:t>
            </a:r>
            <a:r>
              <a:rPr lang="en-US" sz="3800" dirty="0"/>
              <a:t> </a:t>
            </a:r>
            <a:r>
              <a:rPr lang="en-US" sz="3800" dirty="0" err="1"/>
              <a:t>dan</a:t>
            </a:r>
            <a:r>
              <a:rPr lang="en-US" sz="3800" dirty="0"/>
              <a:t> </a:t>
            </a:r>
            <a:r>
              <a:rPr lang="en-US" sz="3800" dirty="0" err="1"/>
              <a:t>singkat</a:t>
            </a:r>
            <a:r>
              <a:rPr lang="en-US" sz="3800" dirty="0"/>
              <a:t>. </a:t>
            </a:r>
            <a:r>
              <a:rPr lang="en-US" sz="3800" dirty="0" err="1"/>
              <a:t>Atau</a:t>
            </a:r>
            <a:r>
              <a:rPr lang="en-US" sz="3800" dirty="0"/>
              <a:t> </a:t>
            </a:r>
            <a:r>
              <a:rPr lang="en-US" sz="3800" dirty="0" err="1"/>
              <a:t>pengertian</a:t>
            </a:r>
            <a:r>
              <a:rPr lang="en-US" sz="3800" dirty="0"/>
              <a:t> </a:t>
            </a:r>
            <a:r>
              <a:rPr lang="en-US" sz="3800" dirty="0" err="1"/>
              <a:t>cerpen</a:t>
            </a:r>
            <a:r>
              <a:rPr lang="en-US" sz="3800" dirty="0"/>
              <a:t> yang </a:t>
            </a:r>
            <a:r>
              <a:rPr lang="en-US" sz="3800" dirty="0" err="1"/>
              <a:t>lainnya</a:t>
            </a:r>
            <a:r>
              <a:rPr lang="en-US" sz="3800" dirty="0"/>
              <a:t> </a:t>
            </a:r>
            <a:r>
              <a:rPr lang="en-US" sz="3800" dirty="0" err="1"/>
              <a:t>yaitu</a:t>
            </a:r>
            <a:r>
              <a:rPr lang="en-US" sz="3800" dirty="0"/>
              <a:t> </a:t>
            </a:r>
            <a:r>
              <a:rPr lang="en-US" sz="3800" dirty="0" err="1"/>
              <a:t>sebuah</a:t>
            </a:r>
            <a:r>
              <a:rPr lang="en-US" sz="3800" dirty="0"/>
              <a:t> </a:t>
            </a:r>
            <a:r>
              <a:rPr lang="en-US" sz="3800" dirty="0" err="1"/>
              <a:t>karangan</a:t>
            </a:r>
            <a:r>
              <a:rPr lang="en-US" sz="3800" dirty="0"/>
              <a:t> </a:t>
            </a:r>
            <a:r>
              <a:rPr lang="en-US" sz="3800" dirty="0" err="1"/>
              <a:t>fiktif</a:t>
            </a:r>
            <a:r>
              <a:rPr lang="en-US" sz="3800" dirty="0"/>
              <a:t> yang </a:t>
            </a:r>
            <a:r>
              <a:rPr lang="en-US" sz="3800" dirty="0" err="1"/>
              <a:t>berisi</a:t>
            </a:r>
            <a:r>
              <a:rPr lang="en-US" sz="3800" dirty="0"/>
              <a:t> </a:t>
            </a:r>
            <a:r>
              <a:rPr lang="en-US" sz="3800" dirty="0" err="1"/>
              <a:t>mengenai</a:t>
            </a:r>
            <a:r>
              <a:rPr lang="en-US" sz="3800" dirty="0"/>
              <a:t> </a:t>
            </a:r>
            <a:r>
              <a:rPr lang="en-US" sz="3800" dirty="0" err="1"/>
              <a:t>kehidupan</a:t>
            </a:r>
            <a:r>
              <a:rPr lang="en-US" sz="3800" dirty="0"/>
              <a:t> </a:t>
            </a:r>
            <a:r>
              <a:rPr lang="en-US" sz="3800" dirty="0" err="1"/>
              <a:t>seseorang</a:t>
            </a:r>
            <a:r>
              <a:rPr lang="en-US" sz="3800" dirty="0"/>
              <a:t> </a:t>
            </a:r>
            <a:r>
              <a:rPr lang="en-US" sz="3800" dirty="0" err="1"/>
              <a:t>ataupun</a:t>
            </a:r>
            <a:r>
              <a:rPr lang="en-US" sz="3800" dirty="0"/>
              <a:t> </a:t>
            </a:r>
            <a:r>
              <a:rPr lang="en-US" sz="3800" dirty="0" err="1"/>
              <a:t>kehidupan</a:t>
            </a:r>
            <a:r>
              <a:rPr lang="en-US" sz="3800" dirty="0"/>
              <a:t> yang </a:t>
            </a:r>
            <a:r>
              <a:rPr lang="en-US" sz="3800" dirty="0" err="1"/>
              <a:t>diceritakan</a:t>
            </a:r>
            <a:r>
              <a:rPr lang="en-US" sz="3800" dirty="0"/>
              <a:t> </a:t>
            </a:r>
            <a:r>
              <a:rPr lang="en-US" sz="3800" dirty="0" err="1"/>
              <a:t>secara</a:t>
            </a:r>
            <a:r>
              <a:rPr lang="en-US" sz="3800" dirty="0"/>
              <a:t> </a:t>
            </a:r>
            <a:r>
              <a:rPr lang="en-US" sz="3800" dirty="0" err="1"/>
              <a:t>ringkas</a:t>
            </a:r>
            <a:r>
              <a:rPr lang="en-US" sz="3800" dirty="0"/>
              <a:t> </a:t>
            </a:r>
            <a:r>
              <a:rPr lang="en-US" sz="3800" dirty="0" err="1"/>
              <a:t>dan</a:t>
            </a:r>
            <a:r>
              <a:rPr lang="en-US" sz="3800" dirty="0"/>
              <a:t> </a:t>
            </a:r>
            <a:r>
              <a:rPr lang="en-US" sz="3800" dirty="0" err="1"/>
              <a:t>singkat</a:t>
            </a:r>
            <a:r>
              <a:rPr lang="en-US" sz="3800" dirty="0"/>
              <a:t> yang </a:t>
            </a:r>
            <a:r>
              <a:rPr lang="en-US" sz="3800" dirty="0" err="1"/>
              <a:t>berfokus</a:t>
            </a:r>
            <a:r>
              <a:rPr lang="en-US" sz="3800" dirty="0"/>
              <a:t> </a:t>
            </a:r>
            <a:r>
              <a:rPr lang="en-US" sz="3800" dirty="0" err="1"/>
              <a:t>pada</a:t>
            </a:r>
            <a:r>
              <a:rPr lang="en-US" sz="3800" dirty="0"/>
              <a:t> </a:t>
            </a:r>
            <a:r>
              <a:rPr lang="en-US" sz="3800" dirty="0" err="1"/>
              <a:t>suatu</a:t>
            </a:r>
            <a:r>
              <a:rPr lang="en-US" sz="3800" dirty="0"/>
              <a:t> </a:t>
            </a:r>
            <a:r>
              <a:rPr lang="en-US" sz="3800" dirty="0" err="1"/>
              <a:t>tokoh</a:t>
            </a:r>
            <a:r>
              <a:rPr lang="en-US" sz="3800" dirty="0"/>
              <a:t> </a:t>
            </a:r>
            <a:r>
              <a:rPr lang="en-US" sz="3800" dirty="0" err="1"/>
              <a:t>saja</a:t>
            </a:r>
            <a:r>
              <a:rPr lang="en-US" sz="3800" dirty="0"/>
              <a:t>.</a:t>
            </a:r>
          </a:p>
          <a:p>
            <a:pPr>
              <a:buNone/>
            </a:pPr>
            <a:r>
              <a:rPr lang="en-US" sz="3800" dirty="0"/>
              <a:t> </a:t>
            </a:r>
          </a:p>
          <a:p>
            <a:pPr>
              <a:buNone/>
            </a:pPr>
            <a:r>
              <a:rPr lang="en-US" sz="3800" dirty="0" smtClean="0"/>
              <a:t>		</a:t>
            </a:r>
            <a:r>
              <a:rPr lang="en-US" sz="3800" dirty="0" err="1" smtClean="0"/>
              <a:t>Cerita</a:t>
            </a:r>
            <a:r>
              <a:rPr lang="en-US" sz="3800" dirty="0" smtClean="0"/>
              <a:t> </a:t>
            </a:r>
            <a:r>
              <a:rPr lang="en-US" sz="3800" dirty="0" err="1"/>
              <a:t>pendek</a:t>
            </a:r>
            <a:r>
              <a:rPr lang="en-US" sz="3800" dirty="0"/>
              <a:t> </a:t>
            </a:r>
            <a:r>
              <a:rPr lang="en-US" sz="3800" dirty="0" err="1"/>
              <a:t>biasanya</a:t>
            </a:r>
            <a:r>
              <a:rPr lang="en-US" sz="3800" dirty="0"/>
              <a:t> </a:t>
            </a:r>
            <a:r>
              <a:rPr lang="en-US" sz="3800" dirty="0" err="1"/>
              <a:t>mempunyai</a:t>
            </a:r>
            <a:r>
              <a:rPr lang="en-US" sz="3800" dirty="0"/>
              <a:t> </a:t>
            </a:r>
            <a:r>
              <a:rPr lang="en-US" sz="3800" dirty="0" err="1"/>
              <a:t>kata</a:t>
            </a:r>
            <a:r>
              <a:rPr lang="en-US" sz="3800" dirty="0"/>
              <a:t> yang </a:t>
            </a:r>
            <a:r>
              <a:rPr lang="en-US" sz="3800" dirty="0" err="1"/>
              <a:t>kurang</a:t>
            </a:r>
            <a:r>
              <a:rPr lang="en-US" sz="3800" dirty="0"/>
              <a:t> </a:t>
            </a:r>
            <a:r>
              <a:rPr lang="en-US" sz="3800" dirty="0" err="1"/>
              <a:t>dari</a:t>
            </a:r>
            <a:r>
              <a:rPr lang="en-US" sz="3800" dirty="0"/>
              <a:t> 10.000 </a:t>
            </a:r>
            <a:r>
              <a:rPr lang="en-US" sz="3800" dirty="0" err="1"/>
              <a:t>kata</a:t>
            </a:r>
            <a:r>
              <a:rPr lang="en-US" sz="3800" dirty="0"/>
              <a:t> </a:t>
            </a:r>
            <a:r>
              <a:rPr lang="en-US" sz="3800" dirty="0" err="1"/>
              <a:t>atau</a:t>
            </a:r>
            <a:r>
              <a:rPr lang="en-US" sz="3800" dirty="0"/>
              <a:t> </a:t>
            </a:r>
            <a:r>
              <a:rPr lang="en-US" sz="3800" dirty="0" err="1"/>
              <a:t>kurang</a:t>
            </a:r>
            <a:r>
              <a:rPr lang="en-US" sz="3800" dirty="0"/>
              <a:t> </a:t>
            </a:r>
            <a:r>
              <a:rPr lang="en-US" sz="3800" dirty="0" err="1"/>
              <a:t>dari</a:t>
            </a:r>
            <a:r>
              <a:rPr lang="en-US" sz="3800" dirty="0"/>
              <a:t> 10 </a:t>
            </a:r>
            <a:r>
              <a:rPr lang="en-US" sz="3800" dirty="0" err="1"/>
              <a:t>halaman</a:t>
            </a:r>
            <a:r>
              <a:rPr lang="en-US" sz="3800" dirty="0"/>
              <a:t> </a:t>
            </a:r>
            <a:r>
              <a:rPr lang="en-US" sz="3800" dirty="0" err="1"/>
              <a:t>saja</a:t>
            </a:r>
            <a:r>
              <a:rPr lang="en-US" sz="3800" dirty="0"/>
              <a:t>. </a:t>
            </a:r>
            <a:r>
              <a:rPr lang="en-US" sz="3800" dirty="0" err="1"/>
              <a:t>Selain</a:t>
            </a:r>
            <a:r>
              <a:rPr lang="en-US" sz="3800" dirty="0"/>
              <a:t> </a:t>
            </a:r>
            <a:r>
              <a:rPr lang="en-US" sz="3800" dirty="0" err="1"/>
              <a:t>itu</a:t>
            </a:r>
            <a:r>
              <a:rPr lang="en-US" sz="3800" dirty="0"/>
              <a:t>, </a:t>
            </a:r>
            <a:r>
              <a:rPr lang="en-US" sz="3800" dirty="0" err="1"/>
              <a:t>cerpen</a:t>
            </a:r>
            <a:r>
              <a:rPr lang="en-US" sz="3800" dirty="0"/>
              <a:t> </a:t>
            </a:r>
            <a:r>
              <a:rPr lang="en-US" sz="3800" dirty="0" err="1"/>
              <a:t>atau</a:t>
            </a:r>
            <a:r>
              <a:rPr lang="en-US" sz="3800" dirty="0"/>
              <a:t> </a:t>
            </a:r>
            <a:r>
              <a:rPr lang="en-US" sz="3800" dirty="0" err="1"/>
              <a:t>cerita</a:t>
            </a:r>
            <a:r>
              <a:rPr lang="en-US" sz="3800" dirty="0"/>
              <a:t> </a:t>
            </a:r>
            <a:r>
              <a:rPr lang="en-US" sz="3800" dirty="0" err="1"/>
              <a:t>pendek</a:t>
            </a:r>
            <a:r>
              <a:rPr lang="en-US" sz="3800" dirty="0"/>
              <a:t> </a:t>
            </a:r>
            <a:r>
              <a:rPr lang="en-US" sz="3800" dirty="0" err="1"/>
              <a:t>hanya</a:t>
            </a:r>
            <a:r>
              <a:rPr lang="en-US" sz="3800" dirty="0"/>
              <a:t> </a:t>
            </a:r>
            <a:r>
              <a:rPr lang="en-US" sz="3800" dirty="0" err="1"/>
              <a:t>memberikan</a:t>
            </a:r>
            <a:r>
              <a:rPr lang="en-US" sz="3800" dirty="0"/>
              <a:t> </a:t>
            </a:r>
            <a:r>
              <a:rPr lang="en-US" sz="3800" dirty="0" err="1"/>
              <a:t>sebuah</a:t>
            </a:r>
            <a:r>
              <a:rPr lang="en-US" sz="3800" dirty="0"/>
              <a:t> </a:t>
            </a:r>
            <a:r>
              <a:rPr lang="en-US" sz="3800" dirty="0" err="1"/>
              <a:t>kesan</a:t>
            </a:r>
            <a:r>
              <a:rPr lang="en-US" sz="3800" dirty="0"/>
              <a:t> </a:t>
            </a:r>
            <a:r>
              <a:rPr lang="en-US" sz="3800" dirty="0" err="1"/>
              <a:t>tunggal</a:t>
            </a:r>
            <a:r>
              <a:rPr lang="en-US" sz="3800" dirty="0"/>
              <a:t> yang </a:t>
            </a:r>
            <a:r>
              <a:rPr lang="en-US" sz="3800" dirty="0" err="1"/>
              <a:t>demikian</a:t>
            </a:r>
            <a:r>
              <a:rPr lang="en-US" sz="3800" dirty="0"/>
              <a:t> </a:t>
            </a:r>
            <a:r>
              <a:rPr lang="en-US" sz="3800" dirty="0" err="1"/>
              <a:t>serta</a:t>
            </a:r>
            <a:r>
              <a:rPr lang="en-US" sz="3800" dirty="0"/>
              <a:t> </a:t>
            </a:r>
            <a:r>
              <a:rPr lang="en-US" sz="3800" dirty="0" err="1"/>
              <a:t>memusatkan</a:t>
            </a:r>
            <a:r>
              <a:rPr lang="en-US" sz="3800" dirty="0"/>
              <a:t> </a:t>
            </a:r>
            <a:r>
              <a:rPr lang="en-US" sz="3800" dirty="0" err="1"/>
              <a:t>diri</a:t>
            </a:r>
            <a:r>
              <a:rPr lang="en-US" sz="3800" dirty="0"/>
              <a:t> </a:t>
            </a:r>
            <a:r>
              <a:rPr lang="en-US" sz="3800" dirty="0" err="1"/>
              <a:t>pada</a:t>
            </a:r>
            <a:r>
              <a:rPr lang="en-US" sz="3800" dirty="0"/>
              <a:t> </a:t>
            </a:r>
            <a:r>
              <a:rPr lang="en-US" sz="3800" dirty="0" err="1"/>
              <a:t>salah</a:t>
            </a:r>
            <a:r>
              <a:rPr lang="en-US" sz="3800" dirty="0"/>
              <a:t> </a:t>
            </a:r>
            <a:r>
              <a:rPr lang="en-US" sz="3800" dirty="0" err="1"/>
              <a:t>satu</a:t>
            </a:r>
            <a:r>
              <a:rPr lang="en-US" sz="3800" dirty="0"/>
              <a:t> </a:t>
            </a:r>
            <a:r>
              <a:rPr lang="en-US" sz="3800" dirty="0" err="1"/>
              <a:t>tokoh</a:t>
            </a:r>
            <a:r>
              <a:rPr lang="en-US" sz="3800" dirty="0"/>
              <a:t> </a:t>
            </a:r>
            <a:r>
              <a:rPr lang="en-US" sz="3800" dirty="0" err="1"/>
              <a:t>dan</a:t>
            </a:r>
            <a:r>
              <a:rPr lang="en-US" sz="3800" dirty="0"/>
              <a:t> </a:t>
            </a:r>
            <a:r>
              <a:rPr lang="en-US" sz="3800" dirty="0" err="1"/>
              <a:t>hanya</a:t>
            </a:r>
            <a:r>
              <a:rPr lang="en-US" sz="3800" dirty="0"/>
              <a:t> </a:t>
            </a:r>
            <a:r>
              <a:rPr lang="en-US" sz="3800" dirty="0" err="1"/>
              <a:t>satu</a:t>
            </a:r>
            <a:r>
              <a:rPr lang="en-US" sz="3800" dirty="0"/>
              <a:t> </a:t>
            </a:r>
            <a:r>
              <a:rPr lang="en-US" sz="3800" dirty="0" err="1"/>
              <a:t>situasi</a:t>
            </a:r>
            <a:r>
              <a:rPr lang="en-US" sz="3800" dirty="0"/>
              <a:t> </a:t>
            </a:r>
            <a:r>
              <a:rPr lang="en-US" sz="3800" dirty="0" err="1"/>
              <a:t>saja</a:t>
            </a:r>
            <a:r>
              <a:rPr lang="en-US" sz="3800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/>
          <a:lstStyle/>
          <a:p>
            <a:r>
              <a:rPr lang="en-US" dirty="0" err="1" smtClean="0"/>
              <a:t>Ciri</a:t>
            </a:r>
            <a:r>
              <a:rPr lang="en-US" dirty="0" smtClean="0"/>
              <a:t> –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Cerpen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900" dirty="0" err="1" smtClean="0"/>
              <a:t>Ciri</a:t>
            </a:r>
            <a:r>
              <a:rPr lang="en-US" sz="1900" dirty="0" smtClean="0"/>
              <a:t> – </a:t>
            </a:r>
            <a:r>
              <a:rPr lang="en-US" sz="1900" dirty="0" err="1" smtClean="0"/>
              <a:t>ciri</a:t>
            </a:r>
            <a:r>
              <a:rPr lang="en-US" sz="1900" dirty="0" smtClean="0"/>
              <a:t> </a:t>
            </a:r>
            <a:r>
              <a:rPr lang="en-US" sz="1900" dirty="0" err="1" smtClean="0"/>
              <a:t>dari</a:t>
            </a:r>
            <a:r>
              <a:rPr lang="en-US" sz="1900" dirty="0" smtClean="0"/>
              <a:t> </a:t>
            </a:r>
            <a:r>
              <a:rPr lang="en-US" sz="1900" dirty="0" err="1" smtClean="0"/>
              <a:t>cerpen</a:t>
            </a:r>
            <a:r>
              <a:rPr lang="en-US" sz="1900" dirty="0" smtClean="0"/>
              <a:t>, </a:t>
            </a:r>
            <a:r>
              <a:rPr lang="en-US" sz="1900" dirty="0" err="1" smtClean="0"/>
              <a:t>yaitu</a:t>
            </a:r>
            <a:r>
              <a:rPr lang="en-US" sz="1900" dirty="0" smtClean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 err="1" smtClean="0"/>
              <a:t>Jalan</a:t>
            </a:r>
            <a:r>
              <a:rPr lang="en-US" sz="1900" dirty="0" smtClean="0"/>
              <a:t> </a:t>
            </a:r>
            <a:r>
              <a:rPr lang="en-US" sz="1900" dirty="0" err="1"/>
              <a:t>ceritanya</a:t>
            </a:r>
            <a:r>
              <a:rPr lang="en-US" sz="1900" dirty="0"/>
              <a:t> </a:t>
            </a:r>
            <a:r>
              <a:rPr lang="en-US" sz="1900" dirty="0" err="1"/>
              <a:t>lebih</a:t>
            </a:r>
            <a:r>
              <a:rPr lang="en-US" sz="1900" dirty="0"/>
              <a:t> </a:t>
            </a:r>
            <a:r>
              <a:rPr lang="en-US" sz="1900" dirty="0" err="1"/>
              <a:t>pendek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novel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 err="1" smtClean="0"/>
              <a:t>Sebuah</a:t>
            </a:r>
            <a:r>
              <a:rPr lang="en-US" sz="1900" dirty="0" smtClean="0"/>
              <a:t> </a:t>
            </a:r>
            <a:r>
              <a:rPr lang="en-US" sz="1900" dirty="0" err="1"/>
              <a:t>cerpen</a:t>
            </a:r>
            <a:r>
              <a:rPr lang="en-US" sz="1900" dirty="0"/>
              <a:t> </a:t>
            </a:r>
            <a:r>
              <a:rPr lang="en-US" sz="1900" dirty="0" err="1"/>
              <a:t>memiliki</a:t>
            </a:r>
            <a:r>
              <a:rPr lang="en-US" sz="1900" dirty="0"/>
              <a:t> </a:t>
            </a:r>
            <a:r>
              <a:rPr lang="en-US" sz="1900" dirty="0" err="1" smtClean="0"/>
              <a:t>jumlah</a:t>
            </a:r>
            <a:r>
              <a:rPr lang="en-US" sz="1900" dirty="0" smtClean="0"/>
              <a:t> </a:t>
            </a:r>
            <a:r>
              <a:rPr lang="en-US" sz="1900" dirty="0" err="1"/>
              <a:t>kata</a:t>
            </a:r>
            <a:r>
              <a:rPr lang="en-US" sz="1900" dirty="0"/>
              <a:t> yang </a:t>
            </a:r>
            <a:r>
              <a:rPr lang="en-US" sz="1900" dirty="0" err="1"/>
              <a:t>tidak</a:t>
            </a:r>
            <a:r>
              <a:rPr lang="en-US" sz="1900" dirty="0"/>
              <a:t> </a:t>
            </a:r>
            <a:r>
              <a:rPr lang="en-US" sz="1900" dirty="0" err="1"/>
              <a:t>lebih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10.000 </a:t>
            </a:r>
            <a:r>
              <a:rPr lang="en-US" sz="1900" dirty="0" err="1" smtClean="0"/>
              <a:t>kata</a:t>
            </a:r>
            <a:endParaRPr lang="en-US" sz="1900" dirty="0"/>
          </a:p>
          <a:p>
            <a:pPr marL="514350" indent="-514350">
              <a:buFont typeface="+mj-lt"/>
              <a:buAutoNum type="arabicPeriod"/>
            </a:pPr>
            <a:r>
              <a:rPr lang="en-US" sz="1900" dirty="0" err="1" smtClean="0"/>
              <a:t>Biasanya</a:t>
            </a:r>
            <a:r>
              <a:rPr lang="en-US" sz="1900" dirty="0" smtClean="0"/>
              <a:t> </a:t>
            </a:r>
            <a:r>
              <a:rPr lang="en-US" sz="1900" dirty="0" err="1"/>
              <a:t>isi</a:t>
            </a:r>
            <a:r>
              <a:rPr lang="en-US" sz="1900" dirty="0"/>
              <a:t> </a:t>
            </a:r>
            <a:r>
              <a:rPr lang="en-US" sz="1900" dirty="0" err="1" smtClean="0"/>
              <a:t>cerpen</a:t>
            </a:r>
            <a:r>
              <a:rPr lang="en-US" sz="1900" dirty="0" smtClean="0"/>
              <a:t> </a:t>
            </a:r>
            <a:r>
              <a:rPr lang="en-US" sz="1900" dirty="0" err="1"/>
              <a:t>berasal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</a:t>
            </a:r>
            <a:r>
              <a:rPr lang="en-US" sz="1900" dirty="0" err="1"/>
              <a:t>kehidupan</a:t>
            </a:r>
            <a:r>
              <a:rPr lang="en-US" sz="1900" dirty="0"/>
              <a:t> </a:t>
            </a:r>
            <a:r>
              <a:rPr lang="en-US" sz="1900" dirty="0" err="1"/>
              <a:t>sehari-hari</a:t>
            </a:r>
            <a:endParaRPr lang="en-US" sz="1900" dirty="0"/>
          </a:p>
          <a:p>
            <a:pPr marL="514350" indent="-514350">
              <a:buFont typeface="+mj-lt"/>
              <a:buAutoNum type="arabicPeriod"/>
            </a:pPr>
            <a:r>
              <a:rPr lang="en-US" sz="1900" dirty="0" err="1" smtClean="0"/>
              <a:t>Tidak</a:t>
            </a:r>
            <a:r>
              <a:rPr lang="en-US" sz="1900" dirty="0" smtClean="0"/>
              <a:t> </a:t>
            </a:r>
            <a:r>
              <a:rPr lang="en-US" sz="1900" dirty="0" err="1"/>
              <a:t>menggambarkan</a:t>
            </a:r>
            <a:r>
              <a:rPr lang="en-US" sz="1900" dirty="0"/>
              <a:t> </a:t>
            </a:r>
            <a:r>
              <a:rPr lang="en-US" sz="1900" dirty="0" err="1"/>
              <a:t>semua</a:t>
            </a:r>
            <a:r>
              <a:rPr lang="en-US" sz="1900" dirty="0"/>
              <a:t> </a:t>
            </a:r>
            <a:r>
              <a:rPr lang="en-US" sz="1900" dirty="0" err="1"/>
              <a:t>kisah</a:t>
            </a:r>
            <a:r>
              <a:rPr lang="en-US" sz="1900" dirty="0"/>
              <a:t> </a:t>
            </a:r>
            <a:r>
              <a:rPr lang="en-US" sz="1900" dirty="0" err="1"/>
              <a:t>para</a:t>
            </a:r>
            <a:r>
              <a:rPr lang="en-US" sz="1900" dirty="0"/>
              <a:t> </a:t>
            </a:r>
            <a:r>
              <a:rPr lang="en-US" sz="1900" dirty="0" err="1"/>
              <a:t>tokohnya</a:t>
            </a:r>
            <a:r>
              <a:rPr lang="en-US" sz="1900" dirty="0"/>
              <a:t>, </a:t>
            </a:r>
            <a:r>
              <a:rPr lang="en-US" sz="1900" dirty="0" err="1"/>
              <a:t>hal</a:t>
            </a:r>
            <a:r>
              <a:rPr lang="en-US" sz="1900" dirty="0"/>
              <a:t> </a:t>
            </a:r>
            <a:r>
              <a:rPr lang="en-US" sz="1900" dirty="0" err="1"/>
              <a:t>ini</a:t>
            </a:r>
            <a:r>
              <a:rPr lang="en-US" sz="1900" dirty="0"/>
              <a:t> </a:t>
            </a:r>
            <a:r>
              <a:rPr lang="en-US" sz="1900" dirty="0" err="1"/>
              <a:t>karena</a:t>
            </a:r>
            <a:r>
              <a:rPr lang="en-US" sz="1900" dirty="0"/>
              <a:t> </a:t>
            </a:r>
            <a:r>
              <a:rPr lang="en-US" sz="1900" dirty="0" err="1"/>
              <a:t>dalam</a:t>
            </a:r>
            <a:r>
              <a:rPr lang="en-US" sz="1900" dirty="0"/>
              <a:t> </a:t>
            </a:r>
            <a:r>
              <a:rPr lang="en-US" sz="1900" dirty="0" err="1"/>
              <a:t>cerpen</a:t>
            </a:r>
            <a:r>
              <a:rPr lang="en-US" sz="1900" dirty="0"/>
              <a:t> yang </a:t>
            </a:r>
            <a:r>
              <a:rPr lang="en-US" sz="1900" dirty="0" err="1"/>
              <a:t>digambarkan</a:t>
            </a:r>
            <a:r>
              <a:rPr lang="en-US" sz="1900" dirty="0"/>
              <a:t> </a:t>
            </a:r>
            <a:r>
              <a:rPr lang="en-US" sz="1900" dirty="0" err="1"/>
              <a:t>hanyalah</a:t>
            </a:r>
            <a:r>
              <a:rPr lang="en-US" sz="1900" dirty="0"/>
              <a:t> </a:t>
            </a:r>
            <a:r>
              <a:rPr lang="en-US" sz="1900" dirty="0" err="1"/>
              <a:t>inti</a:t>
            </a:r>
            <a:r>
              <a:rPr lang="en-US" sz="1900" dirty="0"/>
              <a:t> </a:t>
            </a:r>
            <a:r>
              <a:rPr lang="en-US" sz="1900" dirty="0" err="1"/>
              <a:t>sarinya</a:t>
            </a:r>
            <a:r>
              <a:rPr lang="en-US" sz="1900" dirty="0"/>
              <a:t> </a:t>
            </a:r>
            <a:r>
              <a:rPr lang="en-US" sz="1900" dirty="0" err="1"/>
              <a:t>saja</a:t>
            </a:r>
            <a:r>
              <a:rPr lang="en-US" sz="19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 err="1" smtClean="0"/>
              <a:t>Tokoh</a:t>
            </a:r>
            <a:r>
              <a:rPr lang="en-US" sz="1900" dirty="0" smtClean="0"/>
              <a:t> </a:t>
            </a:r>
            <a:r>
              <a:rPr lang="en-US" sz="1900" dirty="0" err="1"/>
              <a:t>dalam</a:t>
            </a:r>
            <a:r>
              <a:rPr lang="en-US" sz="1900" dirty="0"/>
              <a:t> </a:t>
            </a:r>
            <a:r>
              <a:rPr lang="en-US" sz="1900" dirty="0" err="1"/>
              <a:t>cerpen</a:t>
            </a:r>
            <a:r>
              <a:rPr lang="en-US" sz="1900" dirty="0"/>
              <a:t> </a:t>
            </a:r>
            <a:r>
              <a:rPr lang="en-US" sz="1900" dirty="0" err="1"/>
              <a:t>digambarkan</a:t>
            </a:r>
            <a:r>
              <a:rPr lang="en-US" sz="1900" dirty="0"/>
              <a:t> </a:t>
            </a:r>
            <a:r>
              <a:rPr lang="en-US" sz="1900" dirty="0" err="1"/>
              <a:t>mengalami</a:t>
            </a:r>
            <a:r>
              <a:rPr lang="en-US" sz="1900" dirty="0"/>
              <a:t> </a:t>
            </a:r>
            <a:r>
              <a:rPr lang="en-US" sz="1900" dirty="0" err="1"/>
              <a:t>masalah</a:t>
            </a:r>
            <a:r>
              <a:rPr lang="en-US" sz="1900" dirty="0"/>
              <a:t> </a:t>
            </a:r>
            <a:r>
              <a:rPr lang="en-US" sz="1900" dirty="0" err="1"/>
              <a:t>atau</a:t>
            </a:r>
            <a:r>
              <a:rPr lang="en-US" sz="1900" dirty="0"/>
              <a:t> </a:t>
            </a:r>
            <a:r>
              <a:rPr lang="en-US" sz="1900" dirty="0" err="1"/>
              <a:t>suatu</a:t>
            </a:r>
            <a:r>
              <a:rPr lang="en-US" sz="1900" dirty="0"/>
              <a:t> </a:t>
            </a:r>
            <a:r>
              <a:rPr lang="en-US" sz="1900" dirty="0" err="1"/>
              <a:t>konflik</a:t>
            </a:r>
            <a:r>
              <a:rPr lang="en-US" sz="1900" dirty="0"/>
              <a:t> </a:t>
            </a:r>
            <a:r>
              <a:rPr lang="en-US" sz="1900" dirty="0" err="1"/>
              <a:t>hingga</a:t>
            </a:r>
            <a:r>
              <a:rPr lang="en-US" sz="1900" dirty="0"/>
              <a:t> </a:t>
            </a:r>
            <a:r>
              <a:rPr lang="en-US" sz="1900" dirty="0" err="1"/>
              <a:t>pada</a:t>
            </a:r>
            <a:r>
              <a:rPr lang="en-US" sz="1900" dirty="0"/>
              <a:t> </a:t>
            </a:r>
            <a:r>
              <a:rPr lang="en-US" sz="1900" dirty="0" err="1"/>
              <a:t>tahap</a:t>
            </a:r>
            <a:r>
              <a:rPr lang="en-US" sz="1900" dirty="0"/>
              <a:t> </a:t>
            </a:r>
            <a:r>
              <a:rPr lang="en-US" sz="1900" dirty="0" err="1"/>
              <a:t>penyelesainnya</a:t>
            </a:r>
            <a:r>
              <a:rPr lang="en-US" sz="19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 err="1" smtClean="0"/>
              <a:t>Pemakaian</a:t>
            </a:r>
            <a:r>
              <a:rPr lang="en-US" sz="1900" dirty="0" smtClean="0"/>
              <a:t> </a:t>
            </a:r>
            <a:r>
              <a:rPr lang="en-US" sz="1900" dirty="0" err="1"/>
              <a:t>kata</a:t>
            </a:r>
            <a:r>
              <a:rPr lang="en-US" sz="1900" dirty="0"/>
              <a:t> yang </a:t>
            </a:r>
            <a:r>
              <a:rPr lang="en-US" sz="1900" dirty="0" err="1"/>
              <a:t>sederhana</a:t>
            </a:r>
            <a:r>
              <a:rPr lang="en-US" sz="1900" dirty="0"/>
              <a:t> </a:t>
            </a:r>
            <a:r>
              <a:rPr lang="en-US" sz="1900" dirty="0" err="1"/>
              <a:t>serta</a:t>
            </a:r>
            <a:r>
              <a:rPr lang="en-US" sz="1900" dirty="0"/>
              <a:t> </a:t>
            </a:r>
            <a:r>
              <a:rPr lang="en-US" sz="1900" dirty="0" err="1"/>
              <a:t>ekonomis</a:t>
            </a:r>
            <a:r>
              <a:rPr lang="en-US" sz="1900" dirty="0"/>
              <a:t> </a:t>
            </a:r>
            <a:r>
              <a:rPr lang="en-US" sz="1900" dirty="0" err="1"/>
              <a:t>dan</a:t>
            </a:r>
            <a:r>
              <a:rPr lang="en-US" sz="1900" dirty="0"/>
              <a:t> </a:t>
            </a:r>
            <a:r>
              <a:rPr lang="en-US" sz="1900" dirty="0" err="1"/>
              <a:t>mudah</a:t>
            </a:r>
            <a:r>
              <a:rPr lang="en-US" sz="1900" dirty="0"/>
              <a:t> </a:t>
            </a:r>
            <a:r>
              <a:rPr lang="en-US" sz="1900" dirty="0" err="1"/>
              <a:t>dikenal</a:t>
            </a:r>
            <a:r>
              <a:rPr lang="en-US" sz="1900" dirty="0"/>
              <a:t> </a:t>
            </a:r>
            <a:r>
              <a:rPr lang="en-US" sz="1900" dirty="0" err="1"/>
              <a:t>pembaca</a:t>
            </a:r>
            <a:r>
              <a:rPr lang="en-US" sz="19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 err="1" smtClean="0"/>
              <a:t>Kesan</a:t>
            </a:r>
            <a:r>
              <a:rPr lang="en-US" sz="1900" dirty="0" smtClean="0"/>
              <a:t> </a:t>
            </a:r>
            <a:r>
              <a:rPr lang="en-US" sz="1900" dirty="0"/>
              <a:t>yang </a:t>
            </a:r>
            <a:r>
              <a:rPr lang="en-US" sz="1900" dirty="0" err="1"/>
              <a:t>ditinggalkan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</a:t>
            </a:r>
            <a:r>
              <a:rPr lang="en-US" sz="1900" dirty="0" err="1"/>
              <a:t>cerpen</a:t>
            </a:r>
            <a:r>
              <a:rPr lang="en-US" sz="1900" dirty="0"/>
              <a:t> </a:t>
            </a:r>
            <a:r>
              <a:rPr lang="en-US" sz="1900" dirty="0" err="1"/>
              <a:t>tersebut</a:t>
            </a:r>
            <a:r>
              <a:rPr lang="en-US" sz="1900" dirty="0"/>
              <a:t> </a:t>
            </a:r>
            <a:r>
              <a:rPr lang="en-US" sz="1900" dirty="0" err="1"/>
              <a:t>sangat</a:t>
            </a:r>
            <a:r>
              <a:rPr lang="en-US" sz="1900" dirty="0"/>
              <a:t> </a:t>
            </a:r>
            <a:r>
              <a:rPr lang="en-US" sz="1900" dirty="0" err="1"/>
              <a:t>mendalam</a:t>
            </a:r>
            <a:r>
              <a:rPr lang="en-US" sz="1900" dirty="0"/>
              <a:t> </a:t>
            </a:r>
            <a:r>
              <a:rPr lang="en-US" sz="1900" dirty="0" err="1"/>
              <a:t>sehingga</a:t>
            </a:r>
            <a:r>
              <a:rPr lang="en-US" sz="1900" dirty="0"/>
              <a:t> </a:t>
            </a:r>
            <a:r>
              <a:rPr lang="en-US" sz="1900" dirty="0" err="1"/>
              <a:t>pembaca</a:t>
            </a:r>
            <a:r>
              <a:rPr lang="en-US" sz="1900" dirty="0"/>
              <a:t> </a:t>
            </a:r>
            <a:r>
              <a:rPr lang="en-US" sz="1900" dirty="0" err="1"/>
              <a:t>dapat</a:t>
            </a:r>
            <a:r>
              <a:rPr lang="en-US" sz="1900" dirty="0"/>
              <a:t> </a:t>
            </a:r>
            <a:r>
              <a:rPr lang="en-US" sz="1900" dirty="0" err="1"/>
              <a:t>ikut</a:t>
            </a:r>
            <a:r>
              <a:rPr lang="en-US" sz="1900" dirty="0"/>
              <a:t> </a:t>
            </a:r>
            <a:r>
              <a:rPr lang="en-US" sz="1900" dirty="0" err="1"/>
              <a:t>merasakan</a:t>
            </a:r>
            <a:r>
              <a:rPr lang="en-US" sz="1900" dirty="0"/>
              <a:t> </a:t>
            </a:r>
            <a:r>
              <a:rPr lang="en-US" sz="1900" dirty="0" err="1"/>
              <a:t>kisah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</a:t>
            </a:r>
            <a:r>
              <a:rPr lang="en-US" sz="1900" dirty="0" err="1"/>
              <a:t>cerita</a:t>
            </a:r>
            <a:r>
              <a:rPr lang="en-US" sz="1900" dirty="0"/>
              <a:t> </a:t>
            </a:r>
            <a:r>
              <a:rPr lang="en-US" sz="1900" dirty="0" err="1"/>
              <a:t>tersebut</a:t>
            </a:r>
            <a:r>
              <a:rPr lang="en-US" sz="19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 err="1" smtClean="0"/>
              <a:t>Biasanya</a:t>
            </a:r>
            <a:r>
              <a:rPr lang="en-US" sz="1900" dirty="0" smtClean="0"/>
              <a:t> </a:t>
            </a:r>
            <a:r>
              <a:rPr lang="en-US" sz="1900" dirty="0" err="1"/>
              <a:t>hanya</a:t>
            </a:r>
            <a:r>
              <a:rPr lang="en-US" sz="1900" dirty="0"/>
              <a:t> 1 </a:t>
            </a:r>
            <a:r>
              <a:rPr lang="en-US" sz="1900" dirty="0" err="1"/>
              <a:t>kejadian</a:t>
            </a:r>
            <a:r>
              <a:rPr lang="en-US" sz="1900" dirty="0"/>
              <a:t> </a:t>
            </a:r>
            <a:r>
              <a:rPr lang="en-US" sz="1900" dirty="0" err="1"/>
              <a:t>saja</a:t>
            </a:r>
            <a:r>
              <a:rPr lang="en-US" sz="1900" dirty="0"/>
              <a:t> yang </a:t>
            </a:r>
            <a:r>
              <a:rPr lang="en-US" sz="1900" dirty="0" err="1"/>
              <a:t>diceritakan</a:t>
            </a:r>
            <a:r>
              <a:rPr lang="en-US" sz="19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 err="1" smtClean="0"/>
              <a:t>Memiliki</a:t>
            </a:r>
            <a:r>
              <a:rPr lang="en-US" sz="1900" dirty="0" smtClean="0"/>
              <a:t> </a:t>
            </a:r>
            <a:r>
              <a:rPr lang="en-US" sz="1900" dirty="0" err="1"/>
              <a:t>alur</a:t>
            </a:r>
            <a:r>
              <a:rPr lang="en-US" sz="1900" dirty="0"/>
              <a:t> </a:t>
            </a:r>
            <a:r>
              <a:rPr lang="en-US" sz="1900" dirty="0" err="1"/>
              <a:t>cerita</a:t>
            </a:r>
            <a:r>
              <a:rPr lang="en-US" sz="1900" dirty="0"/>
              <a:t> </a:t>
            </a:r>
            <a:r>
              <a:rPr lang="en-US" sz="1900" dirty="0" err="1"/>
              <a:t>tunggal</a:t>
            </a:r>
            <a:r>
              <a:rPr lang="en-US" sz="1900" dirty="0"/>
              <a:t> </a:t>
            </a:r>
            <a:r>
              <a:rPr lang="en-US" sz="1900" dirty="0" err="1"/>
              <a:t>dan</a:t>
            </a:r>
            <a:r>
              <a:rPr lang="en-US" sz="1900" dirty="0"/>
              <a:t> </a:t>
            </a:r>
            <a:r>
              <a:rPr lang="en-US" sz="1900" dirty="0" err="1"/>
              <a:t>lurus</a:t>
            </a:r>
            <a:r>
              <a:rPr lang="en-US" sz="19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 err="1" smtClean="0"/>
              <a:t>Penokohan</a:t>
            </a:r>
            <a:r>
              <a:rPr lang="en-US" sz="1900" dirty="0" smtClean="0"/>
              <a:t> </a:t>
            </a:r>
            <a:r>
              <a:rPr lang="en-US" sz="1900" dirty="0" err="1"/>
              <a:t>pada</a:t>
            </a:r>
            <a:r>
              <a:rPr lang="en-US" sz="1900" dirty="0"/>
              <a:t> </a:t>
            </a:r>
            <a:r>
              <a:rPr lang="en-US" sz="1900" dirty="0" err="1"/>
              <a:t>cerpen</a:t>
            </a:r>
            <a:r>
              <a:rPr lang="en-US" sz="1900" dirty="0"/>
              <a:t> </a:t>
            </a:r>
            <a:r>
              <a:rPr lang="en-US" sz="1900" dirty="0" err="1"/>
              <a:t>sangatlah</a:t>
            </a:r>
            <a:r>
              <a:rPr lang="en-US" sz="1900" dirty="0"/>
              <a:t> </a:t>
            </a:r>
            <a:r>
              <a:rPr lang="en-US" sz="1900" dirty="0" err="1"/>
              <a:t>sederhana</a:t>
            </a:r>
            <a:r>
              <a:rPr lang="en-US" sz="1900" dirty="0"/>
              <a:t>, </a:t>
            </a:r>
            <a:r>
              <a:rPr lang="en-US" sz="1900" dirty="0" err="1"/>
              <a:t>tidak</a:t>
            </a:r>
            <a:r>
              <a:rPr lang="en-US" sz="1900" dirty="0"/>
              <a:t> </a:t>
            </a:r>
            <a:r>
              <a:rPr lang="en-US" sz="1900" dirty="0" err="1"/>
              <a:t>mendalam</a:t>
            </a:r>
            <a:r>
              <a:rPr lang="en-US" sz="1900" dirty="0"/>
              <a:t> </a:t>
            </a:r>
            <a:r>
              <a:rPr lang="en-US" sz="1900" dirty="0" err="1"/>
              <a:t>serta</a:t>
            </a:r>
            <a:r>
              <a:rPr lang="en-US" sz="1900" dirty="0"/>
              <a:t> </a:t>
            </a:r>
            <a:r>
              <a:rPr lang="en-US" sz="1900" dirty="0" err="1"/>
              <a:t>singkat</a:t>
            </a:r>
            <a:endParaRPr lang="en-US" sz="1900" dirty="0"/>
          </a:p>
          <a:p>
            <a:pPr>
              <a:buNone/>
            </a:pP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Sastra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Cerpen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/>
              <a:t>sastra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cerpen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lima </a:t>
            </a:r>
            <a:r>
              <a:rPr lang="en-US" dirty="0" err="1" smtClean="0"/>
              <a:t>golongan</a:t>
            </a:r>
            <a:r>
              <a:rPr lang="en-US" dirty="0" smtClean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Font typeface="Wingdings" pitchFamily="2" charset="2"/>
              <a:buChar char="q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rekreatif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rasa </a:t>
            </a:r>
            <a:r>
              <a:rPr lang="en-US" dirty="0" err="1"/>
              <a:t>senang</a:t>
            </a:r>
            <a:r>
              <a:rPr lang="en-US" dirty="0"/>
              <a:t>, </a:t>
            </a:r>
            <a:r>
              <a:rPr lang="en-US" dirty="0" err="1"/>
              <a:t>gembira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menghibur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penikmat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pembacanya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didaktif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mengarahkan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mendidik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penikmat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pembacanya</a:t>
            </a:r>
            <a:r>
              <a:rPr lang="en-US" dirty="0" smtClean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kebaikan</a:t>
            </a:r>
            <a:r>
              <a:rPr lang="en-US" dirty="0"/>
              <a:t> yang </a:t>
            </a:r>
            <a:r>
              <a:rPr lang="en-US" dirty="0" err="1"/>
              <a:t>terkandung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estetis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keindahan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penikmat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pembacanya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moralitas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smtClean="0"/>
              <a:t>moral,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penikmat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pembacanya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moral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relegiusitas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ajaran</a:t>
            </a:r>
            <a:r>
              <a:rPr lang="en-US" dirty="0"/>
              <a:t> agama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teladan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penikmatnya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pembacanya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Cerpen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6482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sz="5100" dirty="0" err="1"/>
              <a:t>Abstrak</a:t>
            </a:r>
            <a:endParaRPr lang="en-US" sz="5100" dirty="0"/>
          </a:p>
          <a:p>
            <a:pPr>
              <a:buNone/>
            </a:pPr>
            <a:r>
              <a:rPr lang="en-US" sz="5100" dirty="0" smtClean="0"/>
              <a:t>		</a:t>
            </a:r>
            <a:r>
              <a:rPr lang="en-US" sz="5100" dirty="0" err="1" smtClean="0"/>
              <a:t>Abstrak</a:t>
            </a:r>
            <a:r>
              <a:rPr lang="en-US" sz="5100" dirty="0" smtClean="0"/>
              <a:t> </a:t>
            </a:r>
            <a:r>
              <a:rPr lang="en-US" sz="5100" dirty="0" err="1"/>
              <a:t>merupakan</a:t>
            </a:r>
            <a:r>
              <a:rPr lang="en-US" sz="5100" dirty="0"/>
              <a:t> </a:t>
            </a:r>
            <a:r>
              <a:rPr lang="en-US" sz="5100" dirty="0" err="1"/>
              <a:t>ringkasan</a:t>
            </a:r>
            <a:r>
              <a:rPr lang="en-US" sz="5100" dirty="0"/>
              <a:t> </a:t>
            </a:r>
            <a:r>
              <a:rPr lang="en-US" sz="5100" dirty="0" err="1"/>
              <a:t>atau</a:t>
            </a:r>
            <a:r>
              <a:rPr lang="en-US" sz="5100" dirty="0"/>
              <a:t> </a:t>
            </a:r>
            <a:r>
              <a:rPr lang="en-US" sz="5100" dirty="0" err="1"/>
              <a:t>inti</a:t>
            </a:r>
            <a:r>
              <a:rPr lang="en-US" sz="5100" dirty="0"/>
              <a:t> </a:t>
            </a:r>
            <a:r>
              <a:rPr lang="en-US" sz="5100" dirty="0" err="1"/>
              <a:t>dari</a:t>
            </a:r>
            <a:r>
              <a:rPr lang="en-US" sz="5100" dirty="0"/>
              <a:t> </a:t>
            </a:r>
            <a:r>
              <a:rPr lang="en-US" sz="5100" dirty="0" err="1"/>
              <a:t>cerita</a:t>
            </a:r>
            <a:r>
              <a:rPr lang="en-US" sz="5100" dirty="0"/>
              <a:t> </a:t>
            </a:r>
            <a:r>
              <a:rPr lang="en-US" sz="5100" dirty="0" err="1"/>
              <a:t>pendek</a:t>
            </a:r>
            <a:r>
              <a:rPr lang="en-US" sz="5100" dirty="0"/>
              <a:t> yang </a:t>
            </a:r>
            <a:r>
              <a:rPr lang="en-US" sz="5100" dirty="0" err="1"/>
              <a:t>akan</a:t>
            </a:r>
            <a:r>
              <a:rPr lang="en-US" sz="5100" dirty="0"/>
              <a:t> </a:t>
            </a:r>
            <a:r>
              <a:rPr lang="en-US" sz="5100" dirty="0" err="1"/>
              <a:t>dikembangkan</a:t>
            </a:r>
            <a:r>
              <a:rPr lang="en-US" sz="5100" dirty="0"/>
              <a:t> </a:t>
            </a:r>
            <a:r>
              <a:rPr lang="en-US" sz="5100" dirty="0" err="1"/>
              <a:t>menjadi</a:t>
            </a:r>
            <a:r>
              <a:rPr lang="en-US" sz="5100" dirty="0"/>
              <a:t> </a:t>
            </a:r>
            <a:r>
              <a:rPr lang="en-US" sz="5100" dirty="0" err="1"/>
              <a:t>sebuah</a:t>
            </a:r>
            <a:r>
              <a:rPr lang="en-US" sz="5100" dirty="0"/>
              <a:t> </a:t>
            </a:r>
            <a:r>
              <a:rPr lang="en-US" sz="5100" dirty="0" err="1"/>
              <a:t>rangkaian-rangkaian</a:t>
            </a:r>
            <a:r>
              <a:rPr lang="en-US" sz="5100" dirty="0"/>
              <a:t> </a:t>
            </a:r>
            <a:r>
              <a:rPr lang="en-US" sz="5100" dirty="0" err="1"/>
              <a:t>peristiwa</a:t>
            </a:r>
            <a:r>
              <a:rPr lang="en-US" sz="5100" dirty="0"/>
              <a:t> </a:t>
            </a:r>
            <a:r>
              <a:rPr lang="en-US" sz="5100" dirty="0" err="1"/>
              <a:t>atau</a:t>
            </a:r>
            <a:r>
              <a:rPr lang="en-US" sz="5100" dirty="0"/>
              <a:t> </a:t>
            </a:r>
            <a:r>
              <a:rPr lang="en-US" sz="5100" dirty="0" err="1"/>
              <a:t>bisa</a:t>
            </a:r>
            <a:r>
              <a:rPr lang="en-US" sz="5100" dirty="0"/>
              <a:t> </a:t>
            </a:r>
            <a:r>
              <a:rPr lang="en-US" sz="5100" dirty="0" err="1"/>
              <a:t>juga</a:t>
            </a:r>
            <a:r>
              <a:rPr lang="en-US" sz="5100" dirty="0"/>
              <a:t> </a:t>
            </a:r>
            <a:r>
              <a:rPr lang="en-US" sz="5100" dirty="0" err="1"/>
              <a:t>sebagai</a:t>
            </a:r>
            <a:r>
              <a:rPr lang="en-US" sz="5100" dirty="0"/>
              <a:t> </a:t>
            </a:r>
            <a:r>
              <a:rPr lang="en-US" sz="5100" dirty="0" err="1"/>
              <a:t>gambaran</a:t>
            </a:r>
            <a:r>
              <a:rPr lang="en-US" sz="5100" dirty="0"/>
              <a:t> </a:t>
            </a:r>
            <a:r>
              <a:rPr lang="en-US" sz="5100" dirty="0" err="1"/>
              <a:t>awal</a:t>
            </a:r>
            <a:r>
              <a:rPr lang="en-US" sz="5100" dirty="0"/>
              <a:t> </a:t>
            </a:r>
            <a:r>
              <a:rPr lang="en-US" sz="5100" dirty="0" err="1"/>
              <a:t>dalam</a:t>
            </a:r>
            <a:r>
              <a:rPr lang="en-US" sz="5100" dirty="0"/>
              <a:t> </a:t>
            </a:r>
            <a:r>
              <a:rPr lang="en-US" sz="5100" dirty="0" err="1"/>
              <a:t>cerita</a:t>
            </a:r>
            <a:r>
              <a:rPr lang="en-US" sz="5100" dirty="0"/>
              <a:t>. </a:t>
            </a:r>
            <a:r>
              <a:rPr lang="en-US" sz="5100" dirty="0" err="1"/>
              <a:t>Abstrak</a:t>
            </a:r>
            <a:r>
              <a:rPr lang="en-US" sz="5100" dirty="0"/>
              <a:t> </a:t>
            </a:r>
            <a:r>
              <a:rPr lang="en-US" sz="5100" dirty="0" err="1"/>
              <a:t>bersifat</a:t>
            </a:r>
            <a:r>
              <a:rPr lang="en-US" sz="5100" dirty="0"/>
              <a:t> </a:t>
            </a:r>
            <a:r>
              <a:rPr lang="en-US" sz="5100" dirty="0" err="1"/>
              <a:t>opsional</a:t>
            </a:r>
            <a:r>
              <a:rPr lang="en-US" sz="5100" dirty="0"/>
              <a:t> </a:t>
            </a:r>
            <a:r>
              <a:rPr lang="en-US" sz="5100" dirty="0" err="1"/>
              <a:t>atau</a:t>
            </a:r>
            <a:r>
              <a:rPr lang="en-US" sz="5100" dirty="0"/>
              <a:t> </a:t>
            </a:r>
            <a:r>
              <a:rPr lang="en-US" sz="5100" dirty="0" err="1"/>
              <a:t>dalam</a:t>
            </a:r>
            <a:r>
              <a:rPr lang="en-US" sz="5100" dirty="0"/>
              <a:t> </a:t>
            </a:r>
            <a:r>
              <a:rPr lang="en-US" sz="5100" dirty="0" err="1"/>
              <a:t>artian</a:t>
            </a:r>
            <a:r>
              <a:rPr lang="en-US" sz="5100" dirty="0"/>
              <a:t> </a:t>
            </a:r>
            <a:r>
              <a:rPr lang="en-US" sz="5100" dirty="0" err="1"/>
              <a:t>bahwa</a:t>
            </a:r>
            <a:r>
              <a:rPr lang="en-US" sz="5100" dirty="0"/>
              <a:t> </a:t>
            </a:r>
            <a:r>
              <a:rPr lang="en-US" sz="5100" dirty="0" err="1"/>
              <a:t>setiap</a:t>
            </a:r>
            <a:r>
              <a:rPr lang="en-US" sz="5100" dirty="0"/>
              <a:t> </a:t>
            </a:r>
            <a:r>
              <a:rPr lang="en-US" sz="5100" dirty="0" err="1"/>
              <a:t>cerpen</a:t>
            </a:r>
            <a:r>
              <a:rPr lang="en-US" sz="5100" dirty="0"/>
              <a:t> </a:t>
            </a:r>
            <a:r>
              <a:rPr lang="en-US" sz="5100" dirty="0" err="1"/>
              <a:t>boleh</a:t>
            </a:r>
            <a:r>
              <a:rPr lang="en-US" sz="5100" dirty="0"/>
              <a:t> </a:t>
            </a:r>
            <a:r>
              <a:rPr lang="en-US" sz="5100" dirty="0" err="1"/>
              <a:t>tidak</a:t>
            </a:r>
            <a:r>
              <a:rPr lang="en-US" sz="5100" dirty="0"/>
              <a:t> </a:t>
            </a:r>
            <a:r>
              <a:rPr lang="en-US" sz="5100" dirty="0" err="1"/>
              <a:t>terdapat</a:t>
            </a:r>
            <a:r>
              <a:rPr lang="en-US" sz="5100" dirty="0"/>
              <a:t> </a:t>
            </a:r>
            <a:r>
              <a:rPr lang="en-US" sz="5100" dirty="0" err="1"/>
              <a:t>struktur</a:t>
            </a:r>
            <a:r>
              <a:rPr lang="en-US" sz="5100" dirty="0"/>
              <a:t> </a:t>
            </a:r>
            <a:r>
              <a:rPr lang="en-US" sz="5100" dirty="0" err="1"/>
              <a:t>abstrak</a:t>
            </a:r>
            <a:r>
              <a:rPr lang="en-US" sz="5100" dirty="0"/>
              <a:t> </a:t>
            </a:r>
            <a:r>
              <a:rPr lang="en-US" sz="5100" dirty="0" err="1"/>
              <a:t>tersebut</a:t>
            </a:r>
            <a:r>
              <a:rPr lang="en-US" sz="51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sz="5100" dirty="0" err="1" smtClean="0"/>
              <a:t>Orientasi</a:t>
            </a:r>
            <a:endParaRPr lang="en-US" sz="5100" dirty="0"/>
          </a:p>
          <a:p>
            <a:pPr>
              <a:buNone/>
            </a:pPr>
            <a:r>
              <a:rPr lang="en-US" sz="5100" dirty="0" smtClean="0"/>
              <a:t>		</a:t>
            </a:r>
            <a:r>
              <a:rPr lang="en-US" sz="5100" dirty="0" err="1" smtClean="0"/>
              <a:t>Orientasi</a:t>
            </a:r>
            <a:r>
              <a:rPr lang="en-US" sz="5100" dirty="0" smtClean="0"/>
              <a:t> </a:t>
            </a:r>
            <a:r>
              <a:rPr lang="en-US" sz="5100" dirty="0" err="1"/>
              <a:t>berkaitan</a:t>
            </a:r>
            <a:r>
              <a:rPr lang="en-US" sz="5100" dirty="0"/>
              <a:t> </a:t>
            </a:r>
            <a:r>
              <a:rPr lang="en-US" sz="5100" dirty="0" err="1"/>
              <a:t>dengan</a:t>
            </a:r>
            <a:r>
              <a:rPr lang="en-US" sz="5100" dirty="0"/>
              <a:t> </a:t>
            </a:r>
            <a:r>
              <a:rPr lang="en-US" sz="5100" dirty="0" err="1"/>
              <a:t>waktu</a:t>
            </a:r>
            <a:r>
              <a:rPr lang="en-US" sz="5100" dirty="0"/>
              <a:t>, </a:t>
            </a:r>
            <a:r>
              <a:rPr lang="en-US" sz="5100" dirty="0" err="1"/>
              <a:t>suasana</a:t>
            </a:r>
            <a:r>
              <a:rPr lang="en-US" sz="5100" dirty="0"/>
              <a:t>, </a:t>
            </a:r>
            <a:r>
              <a:rPr lang="en-US" sz="5100" dirty="0" err="1"/>
              <a:t>dan</a:t>
            </a:r>
            <a:r>
              <a:rPr lang="en-US" sz="5100" dirty="0"/>
              <a:t> </a:t>
            </a:r>
            <a:r>
              <a:rPr lang="en-US" sz="5100" dirty="0" err="1"/>
              <a:t>tempat</a:t>
            </a:r>
            <a:r>
              <a:rPr lang="en-US" sz="5100" dirty="0"/>
              <a:t> yang </a:t>
            </a:r>
            <a:r>
              <a:rPr lang="en-US" sz="5100" dirty="0" err="1"/>
              <a:t>berkaitan</a:t>
            </a:r>
            <a:r>
              <a:rPr lang="en-US" sz="5100" dirty="0"/>
              <a:t> </a:t>
            </a:r>
            <a:r>
              <a:rPr lang="en-US" sz="5100" dirty="0" err="1"/>
              <a:t>dengan</a:t>
            </a:r>
            <a:r>
              <a:rPr lang="en-US" sz="5100" dirty="0"/>
              <a:t> </a:t>
            </a:r>
            <a:r>
              <a:rPr lang="en-US" sz="5100" dirty="0" err="1"/>
              <a:t>jalan</a:t>
            </a:r>
            <a:r>
              <a:rPr lang="en-US" sz="5100" dirty="0"/>
              <a:t> </a:t>
            </a:r>
            <a:r>
              <a:rPr lang="en-US" sz="5100" dirty="0" err="1"/>
              <a:t>cerita</a:t>
            </a:r>
            <a:r>
              <a:rPr lang="en-US" sz="5100" dirty="0"/>
              <a:t> </a:t>
            </a:r>
            <a:r>
              <a:rPr lang="en-US" sz="5100" dirty="0" err="1"/>
              <a:t>dari</a:t>
            </a:r>
            <a:r>
              <a:rPr lang="en-US" sz="5100" dirty="0"/>
              <a:t> </a:t>
            </a:r>
            <a:r>
              <a:rPr lang="en-US" sz="5100" dirty="0" err="1"/>
              <a:t>cerpen</a:t>
            </a:r>
            <a:r>
              <a:rPr lang="en-US" sz="5100" dirty="0"/>
              <a:t> </a:t>
            </a:r>
            <a:r>
              <a:rPr lang="en-US" sz="5100" dirty="0" err="1"/>
              <a:t>tersebut</a:t>
            </a:r>
            <a:r>
              <a:rPr lang="en-US" sz="5100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err="1" smtClean="0"/>
              <a:t>Komplikasi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Komplikasi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kejadian-kejadian</a:t>
            </a:r>
            <a:r>
              <a:rPr lang="en-US" dirty="0" smtClean="0"/>
              <a:t> yang </a:t>
            </a:r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sebab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komplikasi</a:t>
            </a:r>
            <a:r>
              <a:rPr lang="en-US" dirty="0" smtClean="0"/>
              <a:t>,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watak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tokoh</a:t>
            </a:r>
            <a:r>
              <a:rPr lang="en-US" dirty="0" smtClean="0"/>
              <a:t> </a:t>
            </a:r>
            <a:r>
              <a:rPr lang="en-US" dirty="0" err="1" smtClean="0"/>
              <a:t>cerita</a:t>
            </a:r>
            <a:r>
              <a:rPr lang="en-US" dirty="0" smtClean="0"/>
              <a:t> </a:t>
            </a:r>
            <a:r>
              <a:rPr lang="en-US" dirty="0" err="1" smtClean="0"/>
              <a:t>pendek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komplikasi</a:t>
            </a:r>
            <a:r>
              <a:rPr lang="en-US" dirty="0" smtClean="0"/>
              <a:t> </a:t>
            </a:r>
            <a:r>
              <a:rPr lang="en-US" dirty="0" err="1" smtClean="0"/>
              <a:t>kerumitan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bermunculan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Evaluasi</a:t>
            </a:r>
            <a:endParaRPr lang="en-US" dirty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mengarah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klimaks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penyelesaiannya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err="1"/>
              <a:t>Resolusi</a:t>
            </a:r>
            <a:endParaRPr lang="en-US" dirty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resolusi</a:t>
            </a:r>
            <a:r>
              <a:rPr lang="en-US" dirty="0"/>
              <a:t>, </a:t>
            </a:r>
            <a:r>
              <a:rPr lang="en-US" dirty="0" err="1"/>
              <a:t>pengarang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mengungkapkan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dialami</a:t>
            </a:r>
            <a:r>
              <a:rPr lang="en-US" dirty="0"/>
              <a:t> </a:t>
            </a:r>
            <a:r>
              <a:rPr lang="en-US" dirty="0" err="1"/>
              <a:t>tokoh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err="1"/>
              <a:t>Koda</a:t>
            </a:r>
            <a:endParaRPr lang="en-US" dirty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cerita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pembacanya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Intrinsik</a:t>
            </a:r>
            <a:r>
              <a:rPr lang="en-US" dirty="0" smtClean="0"/>
              <a:t> </a:t>
            </a:r>
            <a:r>
              <a:rPr lang="en-US" dirty="0" err="1" smtClean="0"/>
              <a:t>Cerpen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dirty="0" err="1"/>
              <a:t>Tema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		</a:t>
            </a:r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gagasan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yang </a:t>
            </a:r>
            <a:r>
              <a:rPr lang="en-US" dirty="0" err="1"/>
              <a:t>mendasari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cerita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cerpen</a:t>
            </a:r>
            <a:r>
              <a:rPr lang="en-US" dirty="0"/>
              <a:t>.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cerita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tersurat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pembaca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teliti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menyimpulkan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tersirat</a:t>
            </a:r>
            <a:r>
              <a:rPr lang="en-US" dirty="0"/>
              <a:t>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err="1"/>
              <a:t>Alur</a:t>
            </a:r>
            <a:r>
              <a:rPr lang="en-US" dirty="0"/>
              <a:t> / Plot</a:t>
            </a:r>
          </a:p>
          <a:p>
            <a:pPr marL="514350" indent="-514350">
              <a:buNone/>
            </a:pPr>
            <a:r>
              <a:rPr lang="en-US" dirty="0" smtClean="0"/>
              <a:t>		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kisah</a:t>
            </a:r>
            <a:r>
              <a:rPr lang="en-US" dirty="0"/>
              <a:t> </a:t>
            </a:r>
            <a:r>
              <a:rPr lang="en-US" dirty="0" err="1"/>
              <a:t>cerita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sastra</a:t>
            </a:r>
            <a:r>
              <a:rPr lang="en-US" dirty="0"/>
              <a:t>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jalannya</a:t>
            </a:r>
            <a:r>
              <a:rPr lang="en-US" dirty="0"/>
              <a:t> </a:t>
            </a:r>
            <a:r>
              <a:rPr lang="en-US" dirty="0" err="1"/>
              <a:t>cerita</a:t>
            </a:r>
            <a:r>
              <a:rPr lang="en-US" dirty="0"/>
              <a:t>, </a:t>
            </a:r>
            <a:r>
              <a:rPr lang="en-US" dirty="0" err="1"/>
              <a:t>antara</a:t>
            </a:r>
            <a:r>
              <a:rPr lang="en-US" dirty="0"/>
              <a:t> lain : </a:t>
            </a:r>
            <a:r>
              <a:rPr lang="en-US" dirty="0" err="1"/>
              <a:t>perkenalan</a:t>
            </a:r>
            <a:r>
              <a:rPr lang="en-US" dirty="0"/>
              <a:t> &gt;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&gt;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 &gt; </a:t>
            </a:r>
            <a:r>
              <a:rPr lang="en-US" dirty="0" err="1"/>
              <a:t>puncak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 (</a:t>
            </a:r>
            <a:r>
              <a:rPr lang="en-US" dirty="0" err="1"/>
              <a:t>klimaks</a:t>
            </a:r>
            <a:r>
              <a:rPr lang="en-US" dirty="0"/>
              <a:t>) &gt;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 &gt; </a:t>
            </a:r>
            <a:r>
              <a:rPr lang="en-US" dirty="0" err="1"/>
              <a:t>selesaian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Setting</a:t>
            </a:r>
          </a:p>
          <a:p>
            <a:pPr marL="514350" indent="-514350">
              <a:buNone/>
            </a:pPr>
            <a:r>
              <a:rPr lang="en-US" dirty="0" smtClean="0"/>
              <a:t>		Setting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latar</a:t>
            </a:r>
            <a:r>
              <a:rPr lang="en-US" dirty="0" smtClean="0"/>
              <a:t>, </a:t>
            </a:r>
            <a:r>
              <a:rPr lang="en-US" dirty="0" err="1" smtClean="0"/>
              <a:t>waktu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suasana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cerpen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Tokoh</a:t>
            </a:r>
            <a:endParaRPr lang="en-US" dirty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Tokoh</a:t>
            </a:r>
            <a:r>
              <a:rPr lang="en-US" dirty="0" smtClean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pelaku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cerita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tokoh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tersendiri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cerita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tokoh</a:t>
            </a:r>
            <a:r>
              <a:rPr lang="en-US" dirty="0"/>
              <a:t> </a:t>
            </a:r>
            <a:r>
              <a:rPr lang="en-US" dirty="0" err="1"/>
              <a:t>protagonis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tokoh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antagonis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tokoh</a:t>
            </a:r>
            <a:r>
              <a:rPr lang="en-US" dirty="0"/>
              <a:t> </a:t>
            </a:r>
            <a:r>
              <a:rPr lang="en-US" dirty="0" err="1"/>
              <a:t>jahat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tokoh</a:t>
            </a:r>
            <a:r>
              <a:rPr lang="en-US" dirty="0"/>
              <a:t> </a:t>
            </a:r>
            <a:r>
              <a:rPr lang="en-US" dirty="0" err="1"/>
              <a:t>figuran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tokoh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err="1"/>
              <a:t>Penokohan</a:t>
            </a:r>
            <a:endParaRPr lang="en-US" dirty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Penokohan</a:t>
            </a:r>
            <a:r>
              <a:rPr lang="en-US" dirty="0" smtClean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tokoh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pelaku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cerita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Sifat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tercermin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, </a:t>
            </a:r>
            <a:r>
              <a:rPr lang="en-US" dirty="0" err="1"/>
              <a:t>ucapan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</a:t>
            </a:r>
            <a:r>
              <a:rPr lang="en-US" dirty="0" err="1"/>
              <a:t>tokoh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/>
              <a:t>penokohan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2 (</a:t>
            </a:r>
            <a:r>
              <a:rPr lang="en-US" dirty="0" err="1"/>
              <a:t>dua</a:t>
            </a:r>
            <a:r>
              <a:rPr lang="en-US" dirty="0"/>
              <a:t>) </a:t>
            </a:r>
            <a:r>
              <a:rPr lang="en-US" dirty="0" err="1" smtClean="0"/>
              <a:t>macam</a:t>
            </a:r>
            <a:r>
              <a:rPr lang="en-US" dirty="0" smtClean="0"/>
              <a:t>, </a:t>
            </a:r>
            <a:r>
              <a:rPr lang="en-US" dirty="0" err="1" smtClean="0"/>
              <a:t>diantaranya</a:t>
            </a:r>
            <a:r>
              <a:rPr lang="en-US" dirty="0"/>
              <a:t>: 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analitik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penokohan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memaparkan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menyebutkan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tokoh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, </a:t>
            </a:r>
            <a:r>
              <a:rPr lang="en-US" dirty="0" err="1" smtClean="0"/>
              <a:t>seperti</a:t>
            </a:r>
            <a:r>
              <a:rPr lang="en-US" dirty="0"/>
              <a:t>: </a:t>
            </a:r>
            <a:r>
              <a:rPr lang="en-US" dirty="0" err="1"/>
              <a:t>pemberani</a:t>
            </a:r>
            <a:r>
              <a:rPr lang="en-US" dirty="0"/>
              <a:t>, </a:t>
            </a:r>
            <a:r>
              <a:rPr lang="en-US" dirty="0" err="1"/>
              <a:t>penakut</a:t>
            </a:r>
            <a:r>
              <a:rPr lang="en-US" dirty="0"/>
              <a:t>, </a:t>
            </a:r>
            <a:r>
              <a:rPr lang="en-US" dirty="0" err="1"/>
              <a:t>pemalu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kepala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. </a:t>
            </a:r>
          </a:p>
          <a:p>
            <a:pPr>
              <a:buFont typeface="Wingdings" pitchFamily="2" charset="2"/>
              <a:buChar char="v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dramatik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penokohan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memaparkannya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: </a:t>
            </a:r>
            <a:r>
              <a:rPr lang="en-US" dirty="0" err="1"/>
              <a:t>penggambaran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(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berpakaian</a:t>
            </a:r>
            <a:r>
              <a:rPr lang="en-US" dirty="0"/>
              <a:t>, </a:t>
            </a:r>
            <a:r>
              <a:rPr lang="en-US" dirty="0" err="1"/>
              <a:t>postur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), </a:t>
            </a:r>
            <a:r>
              <a:rPr lang="en-US" dirty="0" err="1"/>
              <a:t>penggambaran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percakapan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dialog, </a:t>
            </a:r>
            <a:r>
              <a:rPr lang="en-US" dirty="0" err="1"/>
              <a:t>reaksi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tokoh</a:t>
            </a:r>
            <a:r>
              <a:rPr lang="en-US" dirty="0"/>
              <a:t> lain (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, </a:t>
            </a:r>
            <a:r>
              <a:rPr lang="en-US" dirty="0" err="1" smtClean="0"/>
              <a:t>sikap</a:t>
            </a:r>
            <a:r>
              <a:rPr lang="en-US" dirty="0" smtClean="0"/>
              <a:t>, </a:t>
            </a:r>
            <a:r>
              <a:rPr lang="en-US" dirty="0" err="1"/>
              <a:t>pandangan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).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54</TotalTime>
  <Words>182</Words>
  <Application>Microsoft Office PowerPoint</Application>
  <PresentationFormat>On-screen Show (4:3)</PresentationFormat>
  <Paragraphs>106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KELOMPOK 1 1. FEBRI PUTRA  2. IKA DESFITA  3. MARIA CITRA  4. NURJANNAH 5. SYIFA AL MAIDAH 6. WIJAYANTI</vt:lpstr>
      <vt:lpstr>Apa itu cerpen?</vt:lpstr>
      <vt:lpstr>Ciri – Ciri Cerpen</vt:lpstr>
      <vt:lpstr>Fungsi Sastra Dalam Cerpen</vt:lpstr>
      <vt:lpstr>Struktur Cerpen</vt:lpstr>
      <vt:lpstr>Slide 6</vt:lpstr>
      <vt:lpstr>Unsur Intrinsik Cerpen</vt:lpstr>
      <vt:lpstr>Slide 8</vt:lpstr>
      <vt:lpstr>Slide 9</vt:lpstr>
      <vt:lpstr>Slide 10</vt:lpstr>
      <vt:lpstr>Slide 11</vt:lpstr>
      <vt:lpstr>Unsur Ekstrinsik Cerpen</vt:lpstr>
      <vt:lpstr>Slide 13</vt:lpstr>
      <vt:lpstr>Nilai – Nilai Yang Terkandung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1 1. FEBRI PUTRA  2. IKA DESFITA  3. MARIA CITRA  4. NURJANNAH 5. SYIFA AL MAIDAH 6. WIJAYANTI</dc:title>
  <dc:creator>maria citra</dc:creator>
  <cp:lastModifiedBy>maria citra</cp:lastModifiedBy>
  <cp:revision>3</cp:revision>
  <dcterms:created xsi:type="dcterms:W3CDTF">2017-07-24T15:40:36Z</dcterms:created>
  <dcterms:modified xsi:type="dcterms:W3CDTF">2017-07-27T11:12:54Z</dcterms:modified>
</cp:coreProperties>
</file>