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9144000"/>
  <p:notesSz cx="6858000" cy="9144000"/>
  <p:embeddedFontLst>
    <p:embeddedFont>
      <p:font typeface="Century Gothic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CenturyGothic-boldItalic.fntdata"/><Relationship Id="rId10" Type="http://schemas.openxmlformats.org/officeDocument/2006/relationships/font" Target="fonts/CenturyGothic-italic.fntdata"/><Relationship Id="rId9" Type="http://schemas.openxmlformats.org/officeDocument/2006/relationships/font" Target="fonts/CenturyGothi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CenturyGothi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folie ohne Intro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"/>
          <p:cNvSpPr txBox="1"/>
          <p:nvPr>
            <p:ph type="title"/>
          </p:nvPr>
        </p:nvSpPr>
        <p:spPr>
          <a:xfrm>
            <a:off x="685800" y="710952"/>
            <a:ext cx="7772400" cy="3294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2" type="sldNum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Inhalt ohne Frame" showMasterSp="0">
  <p:cSld name="Titel und Inhalt ohne Fram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title"/>
          </p:nvPr>
        </p:nvSpPr>
        <p:spPr>
          <a:xfrm>
            <a:off x="204222" y="182587"/>
            <a:ext cx="8712969" cy="60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53F"/>
              </a:buClr>
              <a:buSzPts val="2800"/>
              <a:buFont typeface="Calibri"/>
              <a:buNone/>
              <a:defRPr b="1" sz="2800">
                <a:solidFill>
                  <a:srgbClr val="0F253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35" name="Google Shape;35;p3"/>
          <p:cNvCxnSpPr/>
          <p:nvPr/>
        </p:nvCxnSpPr>
        <p:spPr>
          <a:xfrm>
            <a:off x="-4238" y="857287"/>
            <a:ext cx="8563104" cy="1"/>
          </a:xfrm>
          <a:prstGeom prst="straightConnector1">
            <a:avLst/>
          </a:prstGeom>
          <a:noFill/>
          <a:ln cap="flat" cmpd="sng" w="19050">
            <a:solidFill>
              <a:srgbClr val="17375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3"/>
          <p:cNvSpPr/>
          <p:nvPr/>
        </p:nvSpPr>
        <p:spPr>
          <a:xfrm>
            <a:off x="3230272" y="836712"/>
            <a:ext cx="5497348" cy="4572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8749419" y="6537241"/>
            <a:ext cx="282735" cy="269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" name="Google Shape;38;p3"/>
          <p:cNvSpPr txBox="1"/>
          <p:nvPr>
            <p:ph idx="1" type="body"/>
          </p:nvPr>
        </p:nvSpPr>
        <p:spPr>
          <a:xfrm>
            <a:off x="227870" y="990600"/>
            <a:ext cx="8681437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0861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indent="-29718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■"/>
              <a:defRPr/>
            </a:lvl4pPr>
            <a:lvl5pPr indent="-29146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■"/>
              <a:defRPr/>
            </a:lvl5pPr>
            <a:lvl6pPr indent="-29146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■"/>
              <a:defRPr/>
            </a:lvl6pPr>
            <a:lvl7pPr indent="-29146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■"/>
              <a:defRPr/>
            </a:lvl7pPr>
            <a:lvl8pPr indent="-29146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■"/>
              <a:defRPr/>
            </a:lvl8pPr>
            <a:lvl9pPr indent="-291465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■"/>
              <a:defRPr/>
            </a:lvl9pPr>
          </a:lstStyle>
          <a:p/>
        </p:txBody>
      </p:sp>
      <p:sp>
        <p:nvSpPr>
          <p:cNvPr id="39" name="Google Shape;39;p3"/>
          <p:cNvSpPr txBox="1"/>
          <p:nvPr/>
        </p:nvSpPr>
        <p:spPr>
          <a:xfrm>
            <a:off x="147979" y="6550053"/>
            <a:ext cx="1379599" cy="231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© Firstname Lastname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" showMasterSp="0">
  <p:cSld name="Sec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1F517F"/>
              </a:gs>
              <a:gs pos="100000">
                <a:srgbClr val="0E2844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722312" y="2571743"/>
            <a:ext cx="7772401" cy="1500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5pPr>
            <a:lvl6pPr indent="-29146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■"/>
              <a:defRPr/>
            </a:lvl6pPr>
            <a:lvl7pPr indent="-29146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■"/>
              <a:defRPr/>
            </a:lvl7pPr>
            <a:lvl8pPr indent="-29146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■"/>
              <a:defRPr/>
            </a:lvl8pPr>
            <a:lvl9pPr indent="-291465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■"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8749419" y="6537241"/>
            <a:ext cx="282735" cy="269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3258135" y="5684146"/>
            <a:ext cx="3227832" cy="645196"/>
            <a:chOff x="0" y="-2"/>
            <a:chExt cx="3227830" cy="645194"/>
          </a:xfrm>
        </p:grpSpPr>
        <p:pic>
          <p:nvPicPr>
            <p:cNvPr descr="IAAS Logo" id="45" name="Google Shape;45;p4"/>
            <p:cNvPicPr preferRelativeResize="0"/>
            <p:nvPr/>
          </p:nvPicPr>
          <p:blipFill rotWithShape="1">
            <a:blip r:embed="rId2">
              <a:alphaModFix/>
            </a:blip>
            <a:srcRect b="0" l="33445" r="0" t="63361"/>
            <a:stretch/>
          </p:blipFill>
          <p:spPr>
            <a:xfrm>
              <a:off x="752676" y="478682"/>
              <a:ext cx="2269239" cy="16651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oogle Shape;46;p4"/>
            <p:cNvGrpSpPr/>
            <p:nvPr/>
          </p:nvGrpSpPr>
          <p:grpSpPr>
            <a:xfrm>
              <a:off x="0" y="-2"/>
              <a:ext cx="1155980" cy="548933"/>
              <a:chOff x="0" y="-1"/>
              <a:chExt cx="1155979" cy="548931"/>
            </a:xfrm>
          </p:grpSpPr>
          <p:sp>
            <p:nvSpPr>
              <p:cNvPr id="47" name="Google Shape;47;p4"/>
              <p:cNvSpPr/>
              <p:nvPr/>
            </p:nvSpPr>
            <p:spPr>
              <a:xfrm>
                <a:off x="736147" y="2336"/>
                <a:ext cx="47096" cy="541600"/>
              </a:xfrm>
              <a:prstGeom prst="roundRect">
                <a:avLst>
                  <a:gd fmla="val 32540" name="adj"/>
                </a:avLst>
              </a:prstGeom>
              <a:gradFill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rgbClr val="F4FEE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48" name="Google Shape;48;p4"/>
              <p:cNvGrpSpPr/>
              <p:nvPr/>
            </p:nvGrpSpPr>
            <p:grpSpPr>
              <a:xfrm>
                <a:off x="0" y="-1"/>
                <a:ext cx="415055" cy="548931"/>
                <a:chOff x="0" y="0"/>
                <a:chExt cx="415054" cy="548929"/>
              </a:xfrm>
            </p:grpSpPr>
            <p:sp>
              <p:nvSpPr>
                <p:cNvPr id="49" name="Google Shape;49;p4"/>
                <p:cNvSpPr/>
                <p:nvPr/>
              </p:nvSpPr>
              <p:spPr>
                <a:xfrm>
                  <a:off x="0" y="2336"/>
                  <a:ext cx="47096" cy="541600"/>
                </a:xfrm>
                <a:prstGeom prst="roundRect">
                  <a:avLst>
                    <a:gd fmla="val 32540" name="adj"/>
                  </a:avLst>
                </a:prstGeom>
                <a:gradFill>
                  <a:gsLst>
                    <a:gs pos="0">
                      <a:srgbClr val="C6D9F1"/>
                    </a:gs>
                    <a:gs pos="63000">
                      <a:srgbClr val="FFFFFF"/>
                    </a:gs>
                    <a:gs pos="100000">
                      <a:srgbClr val="F4FEE5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Verdan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50" name="Google Shape;50;p4"/>
                <p:cNvSpPr/>
                <p:nvPr/>
              </p:nvSpPr>
              <p:spPr>
                <a:xfrm rot="2142121">
                  <a:off x="185021" y="-46598"/>
                  <a:ext cx="47096" cy="642124"/>
                </a:xfrm>
                <a:prstGeom prst="roundRect">
                  <a:avLst>
                    <a:gd fmla="val 32540" name="adj"/>
                  </a:avLst>
                </a:prstGeom>
                <a:gradFill>
                  <a:gsLst>
                    <a:gs pos="0">
                      <a:srgbClr val="C6D9F1"/>
                    </a:gs>
                    <a:gs pos="63000">
                      <a:srgbClr val="FFFFFF"/>
                    </a:gs>
                    <a:gs pos="100000">
                      <a:srgbClr val="F4FEE5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Verdan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</p:grpSp>
          <p:sp>
            <p:nvSpPr>
              <p:cNvPr id="51" name="Google Shape;51;p4"/>
              <p:cNvSpPr/>
              <p:nvPr/>
            </p:nvSpPr>
            <p:spPr>
              <a:xfrm rot="5400000">
                <a:off x="465542" y="-93154"/>
                <a:ext cx="32168" cy="720869"/>
              </a:xfrm>
              <a:prstGeom prst="roundRect">
                <a:avLst>
                  <a:gd fmla="val 32540" name="adj"/>
                </a:avLst>
              </a:prstGeom>
              <a:gradFill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rgbClr val="F4FEE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 rot="5400000">
                <a:off x="791194" y="220486"/>
                <a:ext cx="143188" cy="95924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rgbClr val="F4FEE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65679" y="216778"/>
                <a:ext cx="94027" cy="94027"/>
              </a:xfrm>
              <a:prstGeom prst="ellipse">
                <a:avLst/>
              </a:prstGeom>
              <a:gradFill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rgbClr val="F4FEE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911869" y="215406"/>
                <a:ext cx="103429" cy="103429"/>
              </a:xfrm>
              <a:prstGeom prst="ellipse">
                <a:avLst/>
              </a:prstGeom>
              <a:gradFill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rgbClr val="F4FEE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55" name="Google Shape;55;p4"/>
              <p:cNvGrpSpPr/>
              <p:nvPr/>
            </p:nvGrpSpPr>
            <p:grpSpPr>
              <a:xfrm>
                <a:off x="365567" y="-1"/>
                <a:ext cx="415056" cy="548931"/>
                <a:chOff x="0" y="0"/>
                <a:chExt cx="415054" cy="548929"/>
              </a:xfrm>
            </p:grpSpPr>
            <p:sp>
              <p:nvSpPr>
                <p:cNvPr id="56" name="Google Shape;56;p4"/>
                <p:cNvSpPr/>
                <p:nvPr/>
              </p:nvSpPr>
              <p:spPr>
                <a:xfrm>
                  <a:off x="0" y="2336"/>
                  <a:ext cx="47096" cy="541600"/>
                </a:xfrm>
                <a:prstGeom prst="roundRect">
                  <a:avLst>
                    <a:gd fmla="val 32540" name="adj"/>
                  </a:avLst>
                </a:prstGeom>
                <a:gradFill>
                  <a:gsLst>
                    <a:gs pos="0">
                      <a:srgbClr val="C6D9F1"/>
                    </a:gs>
                    <a:gs pos="63000">
                      <a:srgbClr val="FFFFFF"/>
                    </a:gs>
                    <a:gs pos="100000">
                      <a:srgbClr val="F4FEE5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Verdan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57" name="Google Shape;57;p4"/>
                <p:cNvSpPr/>
                <p:nvPr/>
              </p:nvSpPr>
              <p:spPr>
                <a:xfrm rot="2142121">
                  <a:off x="185021" y="-46598"/>
                  <a:ext cx="47096" cy="642124"/>
                </a:xfrm>
                <a:prstGeom prst="roundRect">
                  <a:avLst>
                    <a:gd fmla="val 32540" name="adj"/>
                  </a:avLst>
                </a:prstGeom>
                <a:gradFill>
                  <a:gsLst>
                    <a:gs pos="0">
                      <a:srgbClr val="C6D9F1"/>
                    </a:gs>
                    <a:gs pos="63000">
                      <a:srgbClr val="FFFFFF"/>
                    </a:gs>
                    <a:gs pos="100000">
                      <a:srgbClr val="F4FEE5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Verdan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</p:grpSp>
          <p:sp>
            <p:nvSpPr>
              <p:cNvPr id="58" name="Google Shape;58;p4"/>
              <p:cNvSpPr/>
              <p:nvPr/>
            </p:nvSpPr>
            <p:spPr>
              <a:xfrm>
                <a:off x="942373" y="2327"/>
                <a:ext cx="213606" cy="189672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cubicBezTo>
                      <a:pt x="0" y="9671"/>
                      <a:pt x="9660" y="0"/>
                      <a:pt x="21577" y="0"/>
                    </a:cubicBezTo>
                    <a:lnTo>
                      <a:pt x="21600" y="4918"/>
                    </a:lnTo>
                    <a:cubicBezTo>
                      <a:pt x="12095" y="4918"/>
                      <a:pt x="4390" y="12387"/>
                      <a:pt x="4390" y="216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rgbClr val="F4FEE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 rot="10800000">
                <a:off x="767519" y="352413"/>
                <a:ext cx="218302" cy="191569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cubicBezTo>
                      <a:pt x="0" y="9671"/>
                      <a:pt x="9180" y="0"/>
                      <a:pt x="20504" y="0"/>
                    </a:cubicBezTo>
                    <a:cubicBezTo>
                      <a:pt x="20869" y="0"/>
                      <a:pt x="21235" y="10"/>
                      <a:pt x="21600" y="31"/>
                    </a:cubicBezTo>
                    <a:lnTo>
                      <a:pt x="21352" y="4913"/>
                    </a:lnTo>
                    <a:lnTo>
                      <a:pt x="21352" y="4913"/>
                    </a:lnTo>
                    <a:cubicBezTo>
                      <a:pt x="12410" y="4430"/>
                      <a:pt x="4782" y="11510"/>
                      <a:pt x="4313" y="20726"/>
                    </a:cubicBezTo>
                    <a:cubicBezTo>
                      <a:pt x="4298" y="21017"/>
                      <a:pt x="4291" y="21308"/>
                      <a:pt x="4291" y="216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rgbClr val="F4FEE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942474" y="189940"/>
                <a:ext cx="42970" cy="165398"/>
              </a:xfrm>
              <a:prstGeom prst="rect">
                <a:avLst/>
              </a:prstGeom>
              <a:gradFill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rgbClr val="F4FEE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61" name="Google Shape;61;p4"/>
            <p:cNvSpPr txBox="1"/>
            <p:nvPr/>
          </p:nvSpPr>
          <p:spPr>
            <a:xfrm>
              <a:off x="1191895" y="6540"/>
              <a:ext cx="2035935" cy="4978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ECEB"/>
                </a:buClr>
                <a:buSzPts val="2600"/>
                <a:buFont typeface="Century Gothic"/>
                <a:buNone/>
              </a:pPr>
              <a:r>
                <a:rPr b="0" i="0" lang="en-US" sz="2600" u="none" cap="none" strike="noStrike">
                  <a:solidFill>
                    <a:srgbClr val="DDECEB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Seminar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Inhalt erste Folie animiert" showMasterSp="0">
  <p:cSld name="Titel und Inhalt erste Folie animier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5"/>
          <p:cNvGrpSpPr/>
          <p:nvPr/>
        </p:nvGrpSpPr>
        <p:grpSpPr>
          <a:xfrm>
            <a:off x="323528" y="854088"/>
            <a:ext cx="8809717" cy="45721"/>
            <a:chOff x="0" y="0"/>
            <a:chExt cx="8809715" cy="45719"/>
          </a:xfrm>
        </p:grpSpPr>
        <p:cxnSp>
          <p:nvCxnSpPr>
            <p:cNvPr id="64" name="Google Shape;64;p5"/>
            <p:cNvCxnSpPr/>
            <p:nvPr/>
          </p:nvCxnSpPr>
          <p:spPr>
            <a:xfrm>
              <a:off x="0" y="20575"/>
              <a:ext cx="8563104" cy="1"/>
            </a:xfrm>
            <a:prstGeom prst="straightConnector1">
              <a:avLst/>
            </a:prstGeom>
            <a:noFill/>
            <a:ln cap="flat" cmpd="sng" w="19050">
              <a:solidFill>
                <a:srgbClr val="17375E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5" name="Google Shape;65;p5"/>
            <p:cNvSpPr/>
            <p:nvPr/>
          </p:nvSpPr>
          <p:spPr>
            <a:xfrm>
              <a:off x="3312367" y="0"/>
              <a:ext cx="5497348" cy="45719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Verdana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66" name="Google Shape;66;p5"/>
          <p:cNvSpPr txBox="1"/>
          <p:nvPr>
            <p:ph type="title"/>
          </p:nvPr>
        </p:nvSpPr>
        <p:spPr>
          <a:xfrm>
            <a:off x="584062" y="182587"/>
            <a:ext cx="8369664" cy="60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53F"/>
              </a:buClr>
              <a:buSzPts val="2800"/>
              <a:buFont typeface="Calibri"/>
              <a:buNone/>
              <a:defRPr b="1" sz="2800">
                <a:solidFill>
                  <a:srgbClr val="0F253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" type="body"/>
          </p:nvPr>
        </p:nvSpPr>
        <p:spPr>
          <a:xfrm>
            <a:off x="584062" y="990600"/>
            <a:ext cx="8369664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0861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indent="-29718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■"/>
              <a:defRPr/>
            </a:lvl4pPr>
            <a:lvl5pPr indent="-29146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■"/>
              <a:defRPr/>
            </a:lvl5pPr>
            <a:lvl6pPr indent="-29146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■"/>
              <a:defRPr/>
            </a:lvl6pPr>
            <a:lvl7pPr indent="-29146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■"/>
              <a:defRPr/>
            </a:lvl7pPr>
            <a:lvl8pPr indent="-29146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■"/>
              <a:defRPr/>
            </a:lvl8pPr>
            <a:lvl9pPr indent="-291465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■"/>
              <a:defRPr/>
            </a:lvl9pPr>
          </a:lstStyle>
          <a:p/>
        </p:txBody>
      </p:sp>
      <p:sp>
        <p:nvSpPr>
          <p:cNvPr id="68" name="Google Shape;68;p5"/>
          <p:cNvSpPr/>
          <p:nvPr/>
        </p:nvSpPr>
        <p:spPr>
          <a:xfrm>
            <a:off x="-17499" y="793"/>
            <a:ext cx="440684" cy="68760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0800" y="0"/>
                </a:ln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F517F"/>
              </a:gs>
              <a:gs pos="100000">
                <a:srgbClr val="0E2844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50800" rotWithShape="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69" name="Google Shape;69;p5"/>
          <p:cNvGrpSpPr/>
          <p:nvPr/>
        </p:nvGrpSpPr>
        <p:grpSpPr>
          <a:xfrm>
            <a:off x="18316" y="2238751"/>
            <a:ext cx="358142" cy="1888171"/>
            <a:chOff x="0" y="-1"/>
            <a:chExt cx="358141" cy="1888169"/>
          </a:xfrm>
        </p:grpSpPr>
        <p:grpSp>
          <p:nvGrpSpPr>
            <p:cNvPr id="70" name="Google Shape;70;p5"/>
            <p:cNvGrpSpPr/>
            <p:nvPr/>
          </p:nvGrpSpPr>
          <p:grpSpPr>
            <a:xfrm>
              <a:off x="80207" y="1386183"/>
              <a:ext cx="217796" cy="501986"/>
              <a:chOff x="-1" y="0"/>
              <a:chExt cx="217794" cy="501985"/>
            </a:xfrm>
          </p:grpSpPr>
          <p:sp>
            <p:nvSpPr>
              <p:cNvPr id="71" name="Google Shape;71;p5"/>
              <p:cNvSpPr/>
              <p:nvPr/>
            </p:nvSpPr>
            <p:spPr>
              <a:xfrm rot="-5400000">
                <a:off x="98145" y="65173"/>
                <a:ext cx="20453" cy="213813"/>
              </a:xfrm>
              <a:prstGeom prst="roundRect">
                <a:avLst>
                  <a:gd fmla="val 3254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72" name="Google Shape;72;p5"/>
              <p:cNvGrpSpPr/>
              <p:nvPr/>
            </p:nvGrpSpPr>
            <p:grpSpPr>
              <a:xfrm>
                <a:off x="-1" y="329137"/>
                <a:ext cx="217794" cy="172848"/>
                <a:chOff x="-1" y="-1"/>
                <a:chExt cx="217793" cy="172846"/>
              </a:xfrm>
            </p:grpSpPr>
            <p:sp>
              <p:nvSpPr>
                <p:cNvPr id="73" name="Google Shape;73;p5"/>
                <p:cNvSpPr/>
                <p:nvPr/>
              </p:nvSpPr>
              <p:spPr>
                <a:xfrm rot="-5400000">
                  <a:off x="98145" y="55711"/>
                  <a:ext cx="20453" cy="213814"/>
                </a:xfrm>
                <a:prstGeom prst="roundRect">
                  <a:avLst>
                    <a:gd fmla="val 32540" name="adj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Verdan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74" name="Google Shape;74;p5"/>
                <p:cNvSpPr/>
                <p:nvPr/>
              </p:nvSpPr>
              <p:spPr>
                <a:xfrm rot="-3257878">
                  <a:off x="98669" y="-44479"/>
                  <a:ext cx="20453" cy="253499"/>
                </a:xfrm>
                <a:prstGeom prst="roundRect">
                  <a:avLst>
                    <a:gd fmla="val 32540" name="adj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Verdan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</p:grpSp>
          <p:sp>
            <p:nvSpPr>
              <p:cNvPr id="75" name="Google Shape;75;p5"/>
              <p:cNvSpPr/>
              <p:nvPr/>
            </p:nvSpPr>
            <p:spPr>
              <a:xfrm>
                <a:off x="99709" y="136312"/>
                <a:ext cx="12701" cy="313042"/>
              </a:xfrm>
              <a:custGeom>
                <a:rect b="b" l="l" r="r" t="t"/>
                <a:pathLst>
                  <a:path extrusionOk="0" h="21600" w="21600">
                    <a:moveTo>
                      <a:pt x="0" y="285"/>
                    </a:moveTo>
                    <a:cubicBezTo>
                      <a:pt x="0" y="128"/>
                      <a:pt x="3147" y="0"/>
                      <a:pt x="7029" y="0"/>
                    </a:cubicBezTo>
                    <a:lnTo>
                      <a:pt x="14571" y="0"/>
                    </a:lnTo>
                    <a:cubicBezTo>
                      <a:pt x="18453" y="0"/>
                      <a:pt x="21600" y="128"/>
                      <a:pt x="21600" y="285"/>
                    </a:cubicBezTo>
                    <a:lnTo>
                      <a:pt x="21600" y="21315"/>
                    </a:lnTo>
                    <a:cubicBezTo>
                      <a:pt x="21600" y="21472"/>
                      <a:pt x="18453" y="21600"/>
                      <a:pt x="14571" y="21600"/>
                    </a:cubicBezTo>
                    <a:lnTo>
                      <a:pt x="7029" y="21600"/>
                    </a:lnTo>
                    <a:cubicBezTo>
                      <a:pt x="3147" y="21600"/>
                      <a:pt x="0" y="21472"/>
                      <a:pt x="0" y="213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78257" y="106483"/>
                <a:ext cx="56528" cy="41656"/>
              </a:xfrm>
              <a:prstGeom prst="triangle">
                <a:avLst>
                  <a:gd fmla="val 5000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 rot="-5400000">
                <a:off x="84266" y="434484"/>
                <a:ext cx="40833" cy="3712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 rot="-5400000">
                <a:off x="83539" y="63123"/>
                <a:ext cx="44915" cy="4083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79" name="Google Shape;79;p5"/>
              <p:cNvGrpSpPr/>
              <p:nvPr/>
            </p:nvGrpSpPr>
            <p:grpSpPr>
              <a:xfrm>
                <a:off x="-1" y="170387"/>
                <a:ext cx="217794" cy="172848"/>
                <a:chOff x="-1" y="-1"/>
                <a:chExt cx="217793" cy="172846"/>
              </a:xfrm>
            </p:grpSpPr>
            <p:sp>
              <p:nvSpPr>
                <p:cNvPr id="80" name="Google Shape;80;p5"/>
                <p:cNvSpPr/>
                <p:nvPr/>
              </p:nvSpPr>
              <p:spPr>
                <a:xfrm rot="-5400000">
                  <a:off x="98145" y="55711"/>
                  <a:ext cx="20453" cy="213814"/>
                </a:xfrm>
                <a:prstGeom prst="roundRect">
                  <a:avLst>
                    <a:gd fmla="val 32540" name="adj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Verdan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81" name="Google Shape;81;p5"/>
                <p:cNvSpPr/>
                <p:nvPr/>
              </p:nvSpPr>
              <p:spPr>
                <a:xfrm rot="-3257878">
                  <a:off x="98669" y="-44479"/>
                  <a:ext cx="20453" cy="253499"/>
                </a:xfrm>
                <a:prstGeom prst="roundRect">
                  <a:avLst>
                    <a:gd fmla="val 32540" name="adj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Verdan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</p:grpSp>
          <p:sp>
            <p:nvSpPr>
              <p:cNvPr id="82" name="Google Shape;82;p5"/>
              <p:cNvSpPr/>
              <p:nvPr/>
            </p:nvSpPr>
            <p:spPr>
              <a:xfrm rot="-5400000">
                <a:off x="-7475" y="8935"/>
                <a:ext cx="92751" cy="74880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cubicBezTo>
                      <a:pt x="0" y="9671"/>
                      <a:pt x="9661" y="0"/>
                      <a:pt x="21579" y="0"/>
                    </a:cubicBezTo>
                    <a:lnTo>
                      <a:pt x="21600" y="4918"/>
                    </a:lnTo>
                    <a:cubicBezTo>
                      <a:pt x="11875" y="4918"/>
                      <a:pt x="3991" y="12387"/>
                      <a:pt x="3991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 rot="5400000">
                <a:off x="130300" y="83250"/>
                <a:ext cx="94364" cy="75629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cubicBezTo>
                      <a:pt x="0" y="9671"/>
                      <a:pt x="9222" y="0"/>
                      <a:pt x="20598" y="0"/>
                    </a:cubicBezTo>
                    <a:cubicBezTo>
                      <a:pt x="20932" y="0"/>
                      <a:pt x="21266" y="9"/>
                      <a:pt x="21600" y="26"/>
                    </a:cubicBezTo>
                    <a:lnTo>
                      <a:pt x="21373" y="4908"/>
                    </a:lnTo>
                    <a:lnTo>
                      <a:pt x="21373" y="4908"/>
                    </a:lnTo>
                    <a:cubicBezTo>
                      <a:pt x="12171" y="4479"/>
                      <a:pt x="4365" y="11605"/>
                      <a:pt x="3937" y="20824"/>
                    </a:cubicBezTo>
                    <a:cubicBezTo>
                      <a:pt x="3925" y="21082"/>
                      <a:pt x="3919" y="21341"/>
                      <a:pt x="3919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 rot="-5400000">
                <a:off x="98845" y="50729"/>
                <a:ext cx="18660" cy="652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85" name="Google Shape;85;p5"/>
            <p:cNvSpPr txBox="1"/>
            <p:nvPr/>
          </p:nvSpPr>
          <p:spPr>
            <a:xfrm rot="-5400000">
              <a:off x="-485625" y="485624"/>
              <a:ext cx="1329390" cy="3581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Century Gothic"/>
                <a:buNone/>
              </a:pPr>
              <a:r>
                <a:rPr b="0" i="0" lang="en-US" sz="17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Seminar</a:t>
              </a:r>
              <a:endParaRPr/>
            </a:p>
          </p:txBody>
        </p:sp>
      </p:grpSp>
      <p:sp>
        <p:nvSpPr>
          <p:cNvPr id="86" name="Google Shape;86;p5"/>
          <p:cNvSpPr txBox="1"/>
          <p:nvPr/>
        </p:nvSpPr>
        <p:spPr>
          <a:xfrm>
            <a:off x="454893" y="6560259"/>
            <a:ext cx="1379598" cy="231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© Firstname Lastname</a:t>
            </a:r>
            <a:endParaRPr/>
          </a:p>
        </p:txBody>
      </p:sp>
      <p:sp>
        <p:nvSpPr>
          <p:cNvPr id="87" name="Google Shape;87;p5"/>
          <p:cNvSpPr txBox="1"/>
          <p:nvPr>
            <p:ph idx="12" type="sldNum"/>
          </p:nvPr>
        </p:nvSpPr>
        <p:spPr>
          <a:xfrm>
            <a:off x="8749419" y="6537241"/>
            <a:ext cx="282735" cy="269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Inhalt" showMasterSp="0">
  <p:cSld name="Titel und Inhal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-17499" y="793"/>
            <a:ext cx="440684" cy="68760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0800" y="0"/>
                </a:ln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F517F"/>
              </a:gs>
              <a:gs pos="100000">
                <a:srgbClr val="0E2844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50800" rotWithShape="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0" name="Google Shape;90;p6"/>
          <p:cNvCxnSpPr/>
          <p:nvPr/>
        </p:nvCxnSpPr>
        <p:spPr>
          <a:xfrm>
            <a:off x="323528" y="874665"/>
            <a:ext cx="8563104" cy="1"/>
          </a:xfrm>
          <a:prstGeom prst="straightConnector1">
            <a:avLst/>
          </a:prstGeom>
          <a:noFill/>
          <a:ln cap="flat" cmpd="sng" w="19050">
            <a:solidFill>
              <a:srgbClr val="17375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6"/>
          <p:cNvSpPr txBox="1"/>
          <p:nvPr/>
        </p:nvSpPr>
        <p:spPr>
          <a:xfrm>
            <a:off x="454893" y="6560259"/>
            <a:ext cx="1379598" cy="231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© Firstname Lastname</a:t>
            </a: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3635895" y="854088"/>
            <a:ext cx="5497348" cy="4572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3" name="Google Shape;93;p6"/>
          <p:cNvSpPr txBox="1"/>
          <p:nvPr>
            <p:ph idx="12" type="sldNum"/>
          </p:nvPr>
        </p:nvSpPr>
        <p:spPr>
          <a:xfrm>
            <a:off x="8749419" y="6537241"/>
            <a:ext cx="282735" cy="269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94" name="Google Shape;94;p6"/>
          <p:cNvGrpSpPr/>
          <p:nvPr/>
        </p:nvGrpSpPr>
        <p:grpSpPr>
          <a:xfrm>
            <a:off x="98525" y="3624935"/>
            <a:ext cx="217795" cy="501986"/>
            <a:chOff x="-1" y="0"/>
            <a:chExt cx="217794" cy="501985"/>
          </a:xfrm>
        </p:grpSpPr>
        <p:sp>
          <p:nvSpPr>
            <p:cNvPr id="95" name="Google Shape;95;p6"/>
            <p:cNvSpPr/>
            <p:nvPr/>
          </p:nvSpPr>
          <p:spPr>
            <a:xfrm rot="-5400000">
              <a:off x="98145" y="65173"/>
              <a:ext cx="20453" cy="213813"/>
            </a:xfrm>
            <a:prstGeom prst="roundRect">
              <a:avLst>
                <a:gd fmla="val 3254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Verdan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96" name="Google Shape;96;p6"/>
            <p:cNvGrpSpPr/>
            <p:nvPr/>
          </p:nvGrpSpPr>
          <p:grpSpPr>
            <a:xfrm>
              <a:off x="-1" y="329138"/>
              <a:ext cx="217794" cy="172847"/>
              <a:chOff x="-1" y="-1"/>
              <a:chExt cx="217793" cy="172846"/>
            </a:xfrm>
          </p:grpSpPr>
          <p:sp>
            <p:nvSpPr>
              <p:cNvPr id="97" name="Google Shape;97;p6"/>
              <p:cNvSpPr/>
              <p:nvPr/>
            </p:nvSpPr>
            <p:spPr>
              <a:xfrm rot="-5400000">
                <a:off x="98145" y="55711"/>
                <a:ext cx="20453" cy="213814"/>
              </a:xfrm>
              <a:prstGeom prst="roundRect">
                <a:avLst>
                  <a:gd fmla="val 3254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98" name="Google Shape;98;p6"/>
              <p:cNvSpPr/>
              <p:nvPr/>
            </p:nvSpPr>
            <p:spPr>
              <a:xfrm rot="-3257878">
                <a:off x="98669" y="-44479"/>
                <a:ext cx="20453" cy="253499"/>
              </a:xfrm>
              <a:prstGeom prst="roundRect">
                <a:avLst>
                  <a:gd fmla="val 3254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99" name="Google Shape;99;p6"/>
            <p:cNvSpPr/>
            <p:nvPr/>
          </p:nvSpPr>
          <p:spPr>
            <a:xfrm>
              <a:off x="99709" y="136312"/>
              <a:ext cx="12701" cy="313042"/>
            </a:xfrm>
            <a:custGeom>
              <a:rect b="b" l="l" r="r" t="t"/>
              <a:pathLst>
                <a:path extrusionOk="0" h="21600" w="21600">
                  <a:moveTo>
                    <a:pt x="0" y="285"/>
                  </a:moveTo>
                  <a:cubicBezTo>
                    <a:pt x="0" y="128"/>
                    <a:pt x="3147" y="0"/>
                    <a:pt x="7029" y="0"/>
                  </a:cubicBezTo>
                  <a:lnTo>
                    <a:pt x="14571" y="0"/>
                  </a:lnTo>
                  <a:cubicBezTo>
                    <a:pt x="18453" y="0"/>
                    <a:pt x="21600" y="128"/>
                    <a:pt x="21600" y="285"/>
                  </a:cubicBezTo>
                  <a:lnTo>
                    <a:pt x="21600" y="21315"/>
                  </a:lnTo>
                  <a:cubicBezTo>
                    <a:pt x="21600" y="21472"/>
                    <a:pt x="18453" y="21600"/>
                    <a:pt x="14571" y="21600"/>
                  </a:cubicBezTo>
                  <a:lnTo>
                    <a:pt x="7029" y="21600"/>
                  </a:lnTo>
                  <a:cubicBezTo>
                    <a:pt x="3147" y="21600"/>
                    <a:pt x="0" y="21472"/>
                    <a:pt x="0" y="213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Verdan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78257" y="106483"/>
              <a:ext cx="56528" cy="41656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Verdan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1" name="Google Shape;101;p6"/>
            <p:cNvSpPr/>
            <p:nvPr/>
          </p:nvSpPr>
          <p:spPr>
            <a:xfrm rot="-5400000">
              <a:off x="84266" y="434484"/>
              <a:ext cx="40833" cy="371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Verdan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83539" y="63123"/>
              <a:ext cx="44915" cy="408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Verdan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103" name="Google Shape;103;p6"/>
            <p:cNvGrpSpPr/>
            <p:nvPr/>
          </p:nvGrpSpPr>
          <p:grpSpPr>
            <a:xfrm>
              <a:off x="-1" y="170387"/>
              <a:ext cx="217794" cy="172848"/>
              <a:chOff x="-1" y="-1"/>
              <a:chExt cx="217793" cy="172846"/>
            </a:xfrm>
          </p:grpSpPr>
          <p:sp>
            <p:nvSpPr>
              <p:cNvPr id="104" name="Google Shape;104;p6"/>
              <p:cNvSpPr/>
              <p:nvPr/>
            </p:nvSpPr>
            <p:spPr>
              <a:xfrm rot="-5400000">
                <a:off x="98145" y="55711"/>
                <a:ext cx="20453" cy="213814"/>
              </a:xfrm>
              <a:prstGeom prst="roundRect">
                <a:avLst>
                  <a:gd fmla="val 3254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 rot="-3257878">
                <a:off x="98669" y="-44479"/>
                <a:ext cx="20453" cy="253499"/>
              </a:xfrm>
              <a:prstGeom prst="roundRect">
                <a:avLst>
                  <a:gd fmla="val 3254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106" name="Google Shape;106;p6"/>
            <p:cNvSpPr/>
            <p:nvPr/>
          </p:nvSpPr>
          <p:spPr>
            <a:xfrm rot="-5400000">
              <a:off x="-7475" y="8935"/>
              <a:ext cx="92751" cy="7488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0" y="9671"/>
                    <a:pt x="9661" y="0"/>
                    <a:pt x="21579" y="0"/>
                  </a:cubicBezTo>
                  <a:lnTo>
                    <a:pt x="21600" y="4918"/>
                  </a:lnTo>
                  <a:cubicBezTo>
                    <a:pt x="11875" y="4918"/>
                    <a:pt x="3991" y="12387"/>
                    <a:pt x="3991" y="2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Verdan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7" name="Google Shape;107;p6"/>
            <p:cNvSpPr/>
            <p:nvPr/>
          </p:nvSpPr>
          <p:spPr>
            <a:xfrm rot="5400000">
              <a:off x="130300" y="83250"/>
              <a:ext cx="94364" cy="7562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0" y="9671"/>
                    <a:pt x="9222" y="0"/>
                    <a:pt x="20598" y="0"/>
                  </a:cubicBezTo>
                  <a:cubicBezTo>
                    <a:pt x="20932" y="0"/>
                    <a:pt x="21266" y="9"/>
                    <a:pt x="21600" y="26"/>
                  </a:cubicBezTo>
                  <a:lnTo>
                    <a:pt x="21373" y="4908"/>
                  </a:lnTo>
                  <a:lnTo>
                    <a:pt x="21373" y="4908"/>
                  </a:lnTo>
                  <a:cubicBezTo>
                    <a:pt x="12171" y="4479"/>
                    <a:pt x="4365" y="11605"/>
                    <a:pt x="3937" y="20824"/>
                  </a:cubicBezTo>
                  <a:cubicBezTo>
                    <a:pt x="3925" y="21082"/>
                    <a:pt x="3919" y="21341"/>
                    <a:pt x="3919" y="2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Verdan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98845" y="50729"/>
              <a:ext cx="18660" cy="652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Verdan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09" name="Google Shape;109;p6"/>
          <p:cNvGrpSpPr/>
          <p:nvPr/>
        </p:nvGrpSpPr>
        <p:grpSpPr>
          <a:xfrm>
            <a:off x="18316" y="2238751"/>
            <a:ext cx="358142" cy="1329391"/>
            <a:chOff x="0" y="-1"/>
            <a:chExt cx="358141" cy="1329391"/>
          </a:xfrm>
        </p:grpSpPr>
        <p:sp>
          <p:nvSpPr>
            <p:cNvPr id="110" name="Google Shape;110;p6"/>
            <p:cNvSpPr/>
            <p:nvPr/>
          </p:nvSpPr>
          <p:spPr>
            <a:xfrm rot="-5400000">
              <a:off x="-485625" y="573566"/>
              <a:ext cx="1329390" cy="182258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Century Gothic"/>
                <a:buNone/>
              </a:pPr>
              <a:r>
                <a:t/>
              </a:r>
              <a:endParaRPr b="0" i="0" sz="17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" name="Google Shape;111;p6"/>
            <p:cNvSpPr txBox="1"/>
            <p:nvPr/>
          </p:nvSpPr>
          <p:spPr>
            <a:xfrm rot="-5400000">
              <a:off x="-485625" y="485624"/>
              <a:ext cx="1329390" cy="3581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Century Gothic"/>
                <a:buNone/>
              </a:pPr>
              <a:r>
                <a:rPr b="0" i="0" lang="en-US" sz="17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Seminar</a:t>
              </a:r>
              <a:endParaRPr/>
            </a:p>
          </p:txBody>
        </p:sp>
      </p:grpSp>
      <p:sp>
        <p:nvSpPr>
          <p:cNvPr id="112" name="Google Shape;112;p6"/>
          <p:cNvSpPr txBox="1"/>
          <p:nvPr>
            <p:ph type="title"/>
          </p:nvPr>
        </p:nvSpPr>
        <p:spPr>
          <a:xfrm>
            <a:off x="584062" y="182587"/>
            <a:ext cx="8369664" cy="60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53F"/>
              </a:buClr>
              <a:buSzPts val="2800"/>
              <a:buFont typeface="Calibri"/>
              <a:buNone/>
              <a:defRPr b="1" sz="2800">
                <a:solidFill>
                  <a:srgbClr val="0F253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13" name="Google Shape;113;p6"/>
          <p:cNvSpPr txBox="1"/>
          <p:nvPr>
            <p:ph idx="1" type="body"/>
          </p:nvPr>
        </p:nvSpPr>
        <p:spPr>
          <a:xfrm>
            <a:off x="584062" y="990600"/>
            <a:ext cx="8369664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0861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indent="-29718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■"/>
              <a:defRPr/>
            </a:lvl4pPr>
            <a:lvl5pPr indent="-29146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■"/>
              <a:defRPr/>
            </a:lvl5pPr>
            <a:lvl6pPr indent="-29146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■"/>
              <a:defRPr/>
            </a:lvl6pPr>
            <a:lvl7pPr indent="-29146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■"/>
              <a:defRPr/>
            </a:lvl7pPr>
            <a:lvl8pPr indent="-29146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■"/>
              <a:defRPr/>
            </a:lvl8pPr>
            <a:lvl9pPr indent="-291465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r Titel" showMasterSp="0">
  <p:cSld name="Nur Titel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/>
          <p:nvPr/>
        </p:nvSpPr>
        <p:spPr>
          <a:xfrm>
            <a:off x="-17499" y="793"/>
            <a:ext cx="440684" cy="68760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0800" y="0"/>
                </a:ln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F517F"/>
              </a:gs>
              <a:gs pos="100000">
                <a:srgbClr val="0E2844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50800" rotWithShape="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16" name="Google Shape;116;p7"/>
          <p:cNvCxnSpPr/>
          <p:nvPr/>
        </p:nvCxnSpPr>
        <p:spPr>
          <a:xfrm>
            <a:off x="323528" y="874665"/>
            <a:ext cx="8563104" cy="1"/>
          </a:xfrm>
          <a:prstGeom prst="straightConnector1">
            <a:avLst/>
          </a:prstGeom>
          <a:noFill/>
          <a:ln cap="flat" cmpd="sng" w="19050">
            <a:solidFill>
              <a:srgbClr val="17375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7"/>
          <p:cNvSpPr txBox="1"/>
          <p:nvPr/>
        </p:nvSpPr>
        <p:spPr>
          <a:xfrm>
            <a:off x="454893" y="6560259"/>
            <a:ext cx="1379598" cy="231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© Firstname Lastname</a:t>
            </a:r>
            <a:endParaRPr/>
          </a:p>
        </p:txBody>
      </p:sp>
      <p:sp>
        <p:nvSpPr>
          <p:cNvPr id="118" name="Google Shape;118;p7"/>
          <p:cNvSpPr/>
          <p:nvPr/>
        </p:nvSpPr>
        <p:spPr>
          <a:xfrm>
            <a:off x="3635895" y="854088"/>
            <a:ext cx="5497348" cy="4572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9" name="Google Shape;119;p7"/>
          <p:cNvSpPr txBox="1"/>
          <p:nvPr>
            <p:ph idx="12" type="sldNum"/>
          </p:nvPr>
        </p:nvSpPr>
        <p:spPr>
          <a:xfrm>
            <a:off x="8749419" y="6537241"/>
            <a:ext cx="282735" cy="269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20" name="Google Shape;120;p7"/>
          <p:cNvGrpSpPr/>
          <p:nvPr/>
        </p:nvGrpSpPr>
        <p:grpSpPr>
          <a:xfrm>
            <a:off x="98525" y="3624935"/>
            <a:ext cx="217795" cy="501986"/>
            <a:chOff x="-1" y="0"/>
            <a:chExt cx="217794" cy="501985"/>
          </a:xfrm>
        </p:grpSpPr>
        <p:sp>
          <p:nvSpPr>
            <p:cNvPr id="121" name="Google Shape;121;p7"/>
            <p:cNvSpPr/>
            <p:nvPr/>
          </p:nvSpPr>
          <p:spPr>
            <a:xfrm rot="-5400000">
              <a:off x="98145" y="65173"/>
              <a:ext cx="20453" cy="213813"/>
            </a:xfrm>
            <a:prstGeom prst="roundRect">
              <a:avLst>
                <a:gd fmla="val 3254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Verdan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122" name="Google Shape;122;p7"/>
            <p:cNvGrpSpPr/>
            <p:nvPr/>
          </p:nvGrpSpPr>
          <p:grpSpPr>
            <a:xfrm>
              <a:off x="-1" y="329138"/>
              <a:ext cx="217794" cy="172847"/>
              <a:chOff x="-1" y="-1"/>
              <a:chExt cx="217793" cy="172846"/>
            </a:xfrm>
          </p:grpSpPr>
          <p:sp>
            <p:nvSpPr>
              <p:cNvPr id="123" name="Google Shape;123;p7"/>
              <p:cNvSpPr/>
              <p:nvPr/>
            </p:nvSpPr>
            <p:spPr>
              <a:xfrm rot="-5400000">
                <a:off x="98145" y="55711"/>
                <a:ext cx="20453" cy="213814"/>
              </a:xfrm>
              <a:prstGeom prst="roundRect">
                <a:avLst>
                  <a:gd fmla="val 3254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24" name="Google Shape;124;p7"/>
              <p:cNvSpPr/>
              <p:nvPr/>
            </p:nvSpPr>
            <p:spPr>
              <a:xfrm rot="-3257878">
                <a:off x="98669" y="-44479"/>
                <a:ext cx="20453" cy="253499"/>
              </a:xfrm>
              <a:prstGeom prst="roundRect">
                <a:avLst>
                  <a:gd fmla="val 3254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125" name="Google Shape;125;p7"/>
            <p:cNvSpPr/>
            <p:nvPr/>
          </p:nvSpPr>
          <p:spPr>
            <a:xfrm>
              <a:off x="99709" y="136312"/>
              <a:ext cx="12701" cy="313042"/>
            </a:xfrm>
            <a:custGeom>
              <a:rect b="b" l="l" r="r" t="t"/>
              <a:pathLst>
                <a:path extrusionOk="0" h="21600" w="21600">
                  <a:moveTo>
                    <a:pt x="0" y="285"/>
                  </a:moveTo>
                  <a:cubicBezTo>
                    <a:pt x="0" y="128"/>
                    <a:pt x="3147" y="0"/>
                    <a:pt x="7029" y="0"/>
                  </a:cubicBezTo>
                  <a:lnTo>
                    <a:pt x="14571" y="0"/>
                  </a:lnTo>
                  <a:cubicBezTo>
                    <a:pt x="18453" y="0"/>
                    <a:pt x="21600" y="128"/>
                    <a:pt x="21600" y="285"/>
                  </a:cubicBezTo>
                  <a:lnTo>
                    <a:pt x="21600" y="21315"/>
                  </a:lnTo>
                  <a:cubicBezTo>
                    <a:pt x="21600" y="21472"/>
                    <a:pt x="18453" y="21600"/>
                    <a:pt x="14571" y="21600"/>
                  </a:cubicBezTo>
                  <a:lnTo>
                    <a:pt x="7029" y="21600"/>
                  </a:lnTo>
                  <a:cubicBezTo>
                    <a:pt x="3147" y="21600"/>
                    <a:pt x="0" y="21472"/>
                    <a:pt x="0" y="213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Verdan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78257" y="106483"/>
              <a:ext cx="56528" cy="41656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Verdan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7" name="Google Shape;127;p7"/>
            <p:cNvSpPr/>
            <p:nvPr/>
          </p:nvSpPr>
          <p:spPr>
            <a:xfrm rot="-5400000">
              <a:off x="84266" y="434484"/>
              <a:ext cx="40833" cy="371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Verdan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8" name="Google Shape;128;p7"/>
            <p:cNvSpPr/>
            <p:nvPr/>
          </p:nvSpPr>
          <p:spPr>
            <a:xfrm rot="-5400000">
              <a:off x="83539" y="63123"/>
              <a:ext cx="44915" cy="408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Verdan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129" name="Google Shape;129;p7"/>
            <p:cNvGrpSpPr/>
            <p:nvPr/>
          </p:nvGrpSpPr>
          <p:grpSpPr>
            <a:xfrm>
              <a:off x="-1" y="170387"/>
              <a:ext cx="217794" cy="172848"/>
              <a:chOff x="-1" y="-1"/>
              <a:chExt cx="217793" cy="172846"/>
            </a:xfrm>
          </p:grpSpPr>
          <p:sp>
            <p:nvSpPr>
              <p:cNvPr id="130" name="Google Shape;130;p7"/>
              <p:cNvSpPr/>
              <p:nvPr/>
            </p:nvSpPr>
            <p:spPr>
              <a:xfrm rot="-5400000">
                <a:off x="98145" y="55711"/>
                <a:ext cx="20453" cy="213814"/>
              </a:xfrm>
              <a:prstGeom prst="roundRect">
                <a:avLst>
                  <a:gd fmla="val 3254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31" name="Google Shape;131;p7"/>
              <p:cNvSpPr/>
              <p:nvPr/>
            </p:nvSpPr>
            <p:spPr>
              <a:xfrm rot="-3257878">
                <a:off x="98669" y="-44479"/>
                <a:ext cx="20453" cy="253499"/>
              </a:xfrm>
              <a:prstGeom prst="roundRect">
                <a:avLst>
                  <a:gd fmla="val 3254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132" name="Google Shape;132;p7"/>
            <p:cNvSpPr/>
            <p:nvPr/>
          </p:nvSpPr>
          <p:spPr>
            <a:xfrm rot="-5400000">
              <a:off x="-7475" y="8935"/>
              <a:ext cx="92751" cy="7488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0" y="9671"/>
                    <a:pt x="9661" y="0"/>
                    <a:pt x="21579" y="0"/>
                  </a:cubicBezTo>
                  <a:lnTo>
                    <a:pt x="21600" y="4918"/>
                  </a:lnTo>
                  <a:cubicBezTo>
                    <a:pt x="11875" y="4918"/>
                    <a:pt x="3991" y="12387"/>
                    <a:pt x="3991" y="2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Verdan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3" name="Google Shape;133;p7"/>
            <p:cNvSpPr/>
            <p:nvPr/>
          </p:nvSpPr>
          <p:spPr>
            <a:xfrm rot="5400000">
              <a:off x="130300" y="83250"/>
              <a:ext cx="94364" cy="7562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0" y="9671"/>
                    <a:pt x="9222" y="0"/>
                    <a:pt x="20598" y="0"/>
                  </a:cubicBezTo>
                  <a:cubicBezTo>
                    <a:pt x="20932" y="0"/>
                    <a:pt x="21266" y="9"/>
                    <a:pt x="21600" y="26"/>
                  </a:cubicBezTo>
                  <a:lnTo>
                    <a:pt x="21373" y="4908"/>
                  </a:lnTo>
                  <a:lnTo>
                    <a:pt x="21373" y="4908"/>
                  </a:lnTo>
                  <a:cubicBezTo>
                    <a:pt x="12171" y="4479"/>
                    <a:pt x="4365" y="11605"/>
                    <a:pt x="3937" y="20824"/>
                  </a:cubicBezTo>
                  <a:cubicBezTo>
                    <a:pt x="3925" y="21082"/>
                    <a:pt x="3919" y="21341"/>
                    <a:pt x="3919" y="2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Verdan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4" name="Google Shape;134;p7"/>
            <p:cNvSpPr/>
            <p:nvPr/>
          </p:nvSpPr>
          <p:spPr>
            <a:xfrm rot="-5400000">
              <a:off x="98845" y="50729"/>
              <a:ext cx="18660" cy="652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Verdan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35" name="Google Shape;135;p7"/>
          <p:cNvGrpSpPr/>
          <p:nvPr/>
        </p:nvGrpSpPr>
        <p:grpSpPr>
          <a:xfrm>
            <a:off x="18316" y="2238751"/>
            <a:ext cx="358142" cy="1329391"/>
            <a:chOff x="0" y="-1"/>
            <a:chExt cx="358141" cy="1329391"/>
          </a:xfrm>
        </p:grpSpPr>
        <p:sp>
          <p:nvSpPr>
            <p:cNvPr id="136" name="Google Shape;136;p7"/>
            <p:cNvSpPr/>
            <p:nvPr/>
          </p:nvSpPr>
          <p:spPr>
            <a:xfrm rot="-5400000">
              <a:off x="-485625" y="573566"/>
              <a:ext cx="1329390" cy="182258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Century Gothic"/>
                <a:buNone/>
              </a:pPr>
              <a:r>
                <a:t/>
              </a:r>
              <a:endParaRPr b="0" i="0" sz="17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7" name="Google Shape;137;p7"/>
            <p:cNvSpPr txBox="1"/>
            <p:nvPr/>
          </p:nvSpPr>
          <p:spPr>
            <a:xfrm rot="-5400000">
              <a:off x="-485625" y="485624"/>
              <a:ext cx="1329390" cy="3581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Century Gothic"/>
                <a:buNone/>
              </a:pPr>
              <a:r>
                <a:rPr b="0" i="0" lang="en-US" sz="17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Seminar</a:t>
              </a:r>
              <a:endParaRPr/>
            </a:p>
          </p:txBody>
        </p:sp>
      </p:grpSp>
      <p:sp>
        <p:nvSpPr>
          <p:cNvPr id="138" name="Google Shape;138;p7"/>
          <p:cNvSpPr txBox="1"/>
          <p:nvPr>
            <p:ph type="title"/>
          </p:nvPr>
        </p:nvSpPr>
        <p:spPr>
          <a:xfrm>
            <a:off x="589158" y="182587"/>
            <a:ext cx="8369664" cy="60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53F"/>
              </a:buClr>
              <a:buSzPts val="2800"/>
              <a:buFont typeface="Calibri"/>
              <a:buNone/>
              <a:defRPr b="1" sz="2800">
                <a:solidFill>
                  <a:srgbClr val="0F253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r" showMasterSp="0">
  <p:cSld name="Le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idx="12" type="sldNum"/>
          </p:nvPr>
        </p:nvSpPr>
        <p:spPr>
          <a:xfrm>
            <a:off x="8749419" y="6537241"/>
            <a:ext cx="282735" cy="269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animiert" showMasterSp="0">
  <p:cSld name="Section animier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1F517F"/>
              </a:gs>
              <a:gs pos="100000">
                <a:srgbClr val="0E2844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Google Shape;143;p9"/>
          <p:cNvSpPr txBox="1"/>
          <p:nvPr>
            <p:ph idx="1" type="body"/>
          </p:nvPr>
        </p:nvSpPr>
        <p:spPr>
          <a:xfrm>
            <a:off x="722312" y="2571743"/>
            <a:ext cx="7772401" cy="1500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5pPr>
            <a:lvl6pPr indent="-29146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■"/>
              <a:defRPr/>
            </a:lvl6pPr>
            <a:lvl7pPr indent="-29146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■"/>
              <a:defRPr/>
            </a:lvl7pPr>
            <a:lvl8pPr indent="-29146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■"/>
              <a:defRPr/>
            </a:lvl8pPr>
            <a:lvl9pPr indent="-291465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■"/>
              <a:defRPr/>
            </a:lvl9pPr>
          </a:lstStyle>
          <a:p/>
        </p:txBody>
      </p:sp>
      <p:sp>
        <p:nvSpPr>
          <p:cNvPr id="144" name="Google Shape;144;p9"/>
          <p:cNvSpPr txBox="1"/>
          <p:nvPr>
            <p:ph idx="12" type="sldNum"/>
          </p:nvPr>
        </p:nvSpPr>
        <p:spPr>
          <a:xfrm>
            <a:off x="8749419" y="6537241"/>
            <a:ext cx="282735" cy="269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45" name="Google Shape;145;p9"/>
          <p:cNvGrpSpPr/>
          <p:nvPr/>
        </p:nvGrpSpPr>
        <p:grpSpPr>
          <a:xfrm>
            <a:off x="3258135" y="5684146"/>
            <a:ext cx="3227832" cy="645196"/>
            <a:chOff x="0" y="-2"/>
            <a:chExt cx="3227830" cy="645194"/>
          </a:xfrm>
        </p:grpSpPr>
        <p:pic>
          <p:nvPicPr>
            <p:cNvPr descr="IAAS Logo" id="146" name="Google Shape;146;p9"/>
            <p:cNvPicPr preferRelativeResize="0"/>
            <p:nvPr/>
          </p:nvPicPr>
          <p:blipFill rotWithShape="1">
            <a:blip r:embed="rId2">
              <a:alphaModFix/>
            </a:blip>
            <a:srcRect b="0" l="33445" r="0" t="63361"/>
            <a:stretch/>
          </p:blipFill>
          <p:spPr>
            <a:xfrm>
              <a:off x="752676" y="478682"/>
              <a:ext cx="2269239" cy="16651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9"/>
            <p:cNvGrpSpPr/>
            <p:nvPr/>
          </p:nvGrpSpPr>
          <p:grpSpPr>
            <a:xfrm>
              <a:off x="0" y="-2"/>
              <a:ext cx="1155980" cy="548933"/>
              <a:chOff x="0" y="-1"/>
              <a:chExt cx="1155979" cy="548931"/>
            </a:xfrm>
          </p:grpSpPr>
          <p:sp>
            <p:nvSpPr>
              <p:cNvPr id="148" name="Google Shape;148;p9"/>
              <p:cNvSpPr/>
              <p:nvPr/>
            </p:nvSpPr>
            <p:spPr>
              <a:xfrm>
                <a:off x="736147" y="2336"/>
                <a:ext cx="47096" cy="541600"/>
              </a:xfrm>
              <a:prstGeom prst="roundRect">
                <a:avLst>
                  <a:gd fmla="val 32540" name="adj"/>
                </a:avLst>
              </a:prstGeom>
              <a:gradFill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rgbClr val="F4FEE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149" name="Google Shape;149;p9"/>
              <p:cNvGrpSpPr/>
              <p:nvPr/>
            </p:nvGrpSpPr>
            <p:grpSpPr>
              <a:xfrm>
                <a:off x="0" y="-1"/>
                <a:ext cx="415055" cy="548931"/>
                <a:chOff x="0" y="0"/>
                <a:chExt cx="415054" cy="548929"/>
              </a:xfrm>
            </p:grpSpPr>
            <p:sp>
              <p:nvSpPr>
                <p:cNvPr id="150" name="Google Shape;150;p9"/>
                <p:cNvSpPr/>
                <p:nvPr/>
              </p:nvSpPr>
              <p:spPr>
                <a:xfrm>
                  <a:off x="0" y="2336"/>
                  <a:ext cx="47096" cy="541600"/>
                </a:xfrm>
                <a:prstGeom prst="roundRect">
                  <a:avLst>
                    <a:gd fmla="val 32540" name="adj"/>
                  </a:avLst>
                </a:prstGeom>
                <a:gradFill>
                  <a:gsLst>
                    <a:gs pos="0">
                      <a:srgbClr val="C6D9F1"/>
                    </a:gs>
                    <a:gs pos="63000">
                      <a:srgbClr val="FFFFFF"/>
                    </a:gs>
                    <a:gs pos="100000">
                      <a:srgbClr val="F4FEE5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Verdan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151" name="Google Shape;151;p9"/>
                <p:cNvSpPr/>
                <p:nvPr/>
              </p:nvSpPr>
              <p:spPr>
                <a:xfrm rot="2142121">
                  <a:off x="185021" y="-46598"/>
                  <a:ext cx="47096" cy="642124"/>
                </a:xfrm>
                <a:prstGeom prst="roundRect">
                  <a:avLst>
                    <a:gd fmla="val 32540" name="adj"/>
                  </a:avLst>
                </a:prstGeom>
                <a:gradFill>
                  <a:gsLst>
                    <a:gs pos="0">
                      <a:srgbClr val="C6D9F1"/>
                    </a:gs>
                    <a:gs pos="63000">
                      <a:srgbClr val="FFFFFF"/>
                    </a:gs>
                    <a:gs pos="100000">
                      <a:srgbClr val="F4FEE5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Verdan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</p:grpSp>
          <p:sp>
            <p:nvSpPr>
              <p:cNvPr id="152" name="Google Shape;152;p9"/>
              <p:cNvSpPr/>
              <p:nvPr/>
            </p:nvSpPr>
            <p:spPr>
              <a:xfrm rot="5400000">
                <a:off x="465542" y="-93154"/>
                <a:ext cx="32168" cy="720869"/>
              </a:xfrm>
              <a:prstGeom prst="roundRect">
                <a:avLst>
                  <a:gd fmla="val 32540" name="adj"/>
                </a:avLst>
              </a:prstGeom>
              <a:gradFill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rgbClr val="F4FEE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53" name="Google Shape;153;p9"/>
              <p:cNvSpPr/>
              <p:nvPr/>
            </p:nvSpPr>
            <p:spPr>
              <a:xfrm rot="5400000">
                <a:off x="791194" y="220486"/>
                <a:ext cx="143188" cy="95924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rgbClr val="F4FEE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54" name="Google Shape;154;p9"/>
              <p:cNvSpPr/>
              <p:nvPr/>
            </p:nvSpPr>
            <p:spPr>
              <a:xfrm>
                <a:off x="65679" y="216778"/>
                <a:ext cx="94027" cy="94027"/>
              </a:xfrm>
              <a:prstGeom prst="ellipse">
                <a:avLst/>
              </a:prstGeom>
              <a:gradFill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rgbClr val="F4FEE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>
                <a:off x="911869" y="215406"/>
                <a:ext cx="103429" cy="103429"/>
              </a:xfrm>
              <a:prstGeom prst="ellipse">
                <a:avLst/>
              </a:prstGeom>
              <a:gradFill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rgbClr val="F4FEE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156" name="Google Shape;156;p9"/>
              <p:cNvGrpSpPr/>
              <p:nvPr/>
            </p:nvGrpSpPr>
            <p:grpSpPr>
              <a:xfrm>
                <a:off x="365567" y="-1"/>
                <a:ext cx="415056" cy="548931"/>
                <a:chOff x="0" y="0"/>
                <a:chExt cx="415054" cy="548929"/>
              </a:xfrm>
            </p:grpSpPr>
            <p:sp>
              <p:nvSpPr>
                <p:cNvPr id="157" name="Google Shape;157;p9"/>
                <p:cNvSpPr/>
                <p:nvPr/>
              </p:nvSpPr>
              <p:spPr>
                <a:xfrm>
                  <a:off x="0" y="2336"/>
                  <a:ext cx="47096" cy="541600"/>
                </a:xfrm>
                <a:prstGeom prst="roundRect">
                  <a:avLst>
                    <a:gd fmla="val 32540" name="adj"/>
                  </a:avLst>
                </a:prstGeom>
                <a:gradFill>
                  <a:gsLst>
                    <a:gs pos="0">
                      <a:srgbClr val="C6D9F1"/>
                    </a:gs>
                    <a:gs pos="63000">
                      <a:srgbClr val="FFFFFF"/>
                    </a:gs>
                    <a:gs pos="100000">
                      <a:srgbClr val="F4FEE5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Verdan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158" name="Google Shape;158;p9"/>
                <p:cNvSpPr/>
                <p:nvPr/>
              </p:nvSpPr>
              <p:spPr>
                <a:xfrm rot="2142121">
                  <a:off x="185021" y="-46598"/>
                  <a:ext cx="47096" cy="642124"/>
                </a:xfrm>
                <a:prstGeom prst="roundRect">
                  <a:avLst>
                    <a:gd fmla="val 32540" name="adj"/>
                  </a:avLst>
                </a:prstGeom>
                <a:gradFill>
                  <a:gsLst>
                    <a:gs pos="0">
                      <a:srgbClr val="C6D9F1"/>
                    </a:gs>
                    <a:gs pos="63000">
                      <a:srgbClr val="FFFFFF"/>
                    </a:gs>
                    <a:gs pos="100000">
                      <a:srgbClr val="F4FEE5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Verdan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</p:grpSp>
          <p:sp>
            <p:nvSpPr>
              <p:cNvPr id="159" name="Google Shape;159;p9"/>
              <p:cNvSpPr/>
              <p:nvPr/>
            </p:nvSpPr>
            <p:spPr>
              <a:xfrm>
                <a:off x="942373" y="2327"/>
                <a:ext cx="213606" cy="189672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cubicBezTo>
                      <a:pt x="0" y="9671"/>
                      <a:pt x="9660" y="0"/>
                      <a:pt x="21577" y="0"/>
                    </a:cubicBezTo>
                    <a:lnTo>
                      <a:pt x="21600" y="4918"/>
                    </a:lnTo>
                    <a:cubicBezTo>
                      <a:pt x="12095" y="4918"/>
                      <a:pt x="4390" y="12387"/>
                      <a:pt x="4390" y="216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rgbClr val="F4FEE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 rot="10800000">
                <a:off x="767519" y="352413"/>
                <a:ext cx="218302" cy="191569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cubicBezTo>
                      <a:pt x="0" y="9671"/>
                      <a:pt x="9180" y="0"/>
                      <a:pt x="20504" y="0"/>
                    </a:cubicBezTo>
                    <a:cubicBezTo>
                      <a:pt x="20869" y="0"/>
                      <a:pt x="21235" y="10"/>
                      <a:pt x="21600" y="31"/>
                    </a:cubicBezTo>
                    <a:lnTo>
                      <a:pt x="21352" y="4913"/>
                    </a:lnTo>
                    <a:lnTo>
                      <a:pt x="21352" y="4913"/>
                    </a:lnTo>
                    <a:cubicBezTo>
                      <a:pt x="12410" y="4430"/>
                      <a:pt x="4782" y="11510"/>
                      <a:pt x="4313" y="20726"/>
                    </a:cubicBezTo>
                    <a:cubicBezTo>
                      <a:pt x="4298" y="21017"/>
                      <a:pt x="4291" y="21308"/>
                      <a:pt x="4291" y="216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rgbClr val="F4FEE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942474" y="189940"/>
                <a:ext cx="42970" cy="165398"/>
              </a:xfrm>
              <a:prstGeom prst="rect">
                <a:avLst/>
              </a:prstGeom>
              <a:gradFill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rgbClr val="F4FEE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162" name="Google Shape;162;p9"/>
            <p:cNvSpPr txBox="1"/>
            <p:nvPr/>
          </p:nvSpPr>
          <p:spPr>
            <a:xfrm>
              <a:off x="1191895" y="6540"/>
              <a:ext cx="2035935" cy="4978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ECEB"/>
                </a:buClr>
                <a:buSzPts val="2600"/>
                <a:buFont typeface="Century Gothic"/>
                <a:buNone/>
              </a:pPr>
              <a:r>
                <a:rPr b="0" i="0" lang="en-US" sz="2600" u="none" cap="none" strike="noStrike">
                  <a:solidFill>
                    <a:srgbClr val="DDECEB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Seminar</a:t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-1"/>
            <a:ext cx="9144000" cy="4941170"/>
          </a:xfrm>
          <a:prstGeom prst="rect">
            <a:avLst/>
          </a:prstGeom>
          <a:gradFill>
            <a:gsLst>
              <a:gs pos="0">
                <a:srgbClr val="1F517F"/>
              </a:gs>
              <a:gs pos="100000">
                <a:srgbClr val="0E2844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4437112"/>
            <a:ext cx="9144000" cy="504057"/>
          </a:xfrm>
          <a:prstGeom prst="rect">
            <a:avLst/>
          </a:prstGeom>
          <a:gradFill>
            <a:gsLst>
              <a:gs pos="0">
                <a:srgbClr val="000000">
                  <a:alpha val="31764"/>
                </a:srgbClr>
              </a:gs>
              <a:gs pos="100000">
                <a:srgbClr val="0F253F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685800" y="710952"/>
            <a:ext cx="7772400" cy="3294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b="0" i="0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b="0" i="0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b="0" i="0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b="0" i="0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b="0" i="0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b="0" i="0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b="0" i="0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b="0" i="0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b="0" i="0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9" name="Google Shape;9;p1"/>
          <p:cNvGrpSpPr/>
          <p:nvPr/>
        </p:nvGrpSpPr>
        <p:grpSpPr>
          <a:xfrm>
            <a:off x="3293988" y="4173423"/>
            <a:ext cx="2928165" cy="592285"/>
            <a:chOff x="0" y="0"/>
            <a:chExt cx="2928163" cy="592284"/>
          </a:xfrm>
        </p:grpSpPr>
        <p:pic>
          <p:nvPicPr>
            <p:cNvPr descr="IAAS Logo" id="10" name="Google Shape;10;p1"/>
            <p:cNvPicPr preferRelativeResize="0"/>
            <p:nvPr/>
          </p:nvPicPr>
          <p:blipFill rotWithShape="1">
            <a:blip r:embed="rId1">
              <a:alphaModFix/>
            </a:blip>
            <a:srcRect b="0" l="33445" r="0" t="63361"/>
            <a:stretch/>
          </p:blipFill>
          <p:spPr>
            <a:xfrm>
              <a:off x="684251" y="440911"/>
              <a:ext cx="2062945" cy="15137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" name="Google Shape;11;p1"/>
            <p:cNvGrpSpPr/>
            <p:nvPr/>
          </p:nvGrpSpPr>
          <p:grpSpPr>
            <a:xfrm>
              <a:off x="0" y="5743"/>
              <a:ext cx="1050891" cy="499030"/>
              <a:chOff x="0" y="-2"/>
              <a:chExt cx="1050890" cy="499029"/>
            </a:xfrm>
          </p:grpSpPr>
          <p:sp>
            <p:nvSpPr>
              <p:cNvPr id="12" name="Google Shape;12;p1"/>
              <p:cNvSpPr/>
              <p:nvPr/>
            </p:nvSpPr>
            <p:spPr>
              <a:xfrm>
                <a:off x="669224" y="2124"/>
                <a:ext cx="42815" cy="492363"/>
              </a:xfrm>
              <a:prstGeom prst="roundRect">
                <a:avLst>
                  <a:gd fmla="val 32540" name="adj"/>
                </a:avLst>
              </a:prstGeom>
              <a:gradFill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rgbClr val="F4FEE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13" name="Google Shape;13;p1"/>
              <p:cNvGrpSpPr/>
              <p:nvPr/>
            </p:nvGrpSpPr>
            <p:grpSpPr>
              <a:xfrm>
                <a:off x="0" y="-2"/>
                <a:ext cx="377323" cy="499029"/>
                <a:chOff x="0" y="-1"/>
                <a:chExt cx="377322" cy="499027"/>
              </a:xfrm>
            </p:grpSpPr>
            <p:sp>
              <p:nvSpPr>
                <p:cNvPr id="14" name="Google Shape;14;p1"/>
                <p:cNvSpPr/>
                <p:nvPr/>
              </p:nvSpPr>
              <p:spPr>
                <a:xfrm>
                  <a:off x="0" y="2124"/>
                  <a:ext cx="42815" cy="492363"/>
                </a:xfrm>
                <a:prstGeom prst="roundRect">
                  <a:avLst>
                    <a:gd fmla="val 32540" name="adj"/>
                  </a:avLst>
                </a:prstGeom>
                <a:gradFill>
                  <a:gsLst>
                    <a:gs pos="0">
                      <a:srgbClr val="C6D9F1"/>
                    </a:gs>
                    <a:gs pos="63000">
                      <a:srgbClr val="FFFFFF"/>
                    </a:gs>
                    <a:gs pos="100000">
                      <a:srgbClr val="F4FEE5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Verdan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15" name="Google Shape;15;p1"/>
                <p:cNvSpPr/>
                <p:nvPr/>
              </p:nvSpPr>
              <p:spPr>
                <a:xfrm rot="2142121">
                  <a:off x="168201" y="-42362"/>
                  <a:ext cx="42815" cy="583749"/>
                </a:xfrm>
                <a:prstGeom prst="roundRect">
                  <a:avLst>
                    <a:gd fmla="val 32540" name="adj"/>
                  </a:avLst>
                </a:prstGeom>
                <a:gradFill>
                  <a:gsLst>
                    <a:gs pos="0">
                      <a:srgbClr val="C6D9F1"/>
                    </a:gs>
                    <a:gs pos="63000">
                      <a:srgbClr val="FFFFFF"/>
                    </a:gs>
                    <a:gs pos="100000">
                      <a:srgbClr val="F4FEE5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Verdan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</p:grpSp>
          <p:sp>
            <p:nvSpPr>
              <p:cNvPr id="16" name="Google Shape;16;p1"/>
              <p:cNvSpPr/>
              <p:nvPr/>
            </p:nvSpPr>
            <p:spPr>
              <a:xfrm rot="5400000">
                <a:off x="423220" y="-84685"/>
                <a:ext cx="29244" cy="655335"/>
              </a:xfrm>
              <a:prstGeom prst="roundRect">
                <a:avLst>
                  <a:gd fmla="val 32540" name="adj"/>
                </a:avLst>
              </a:prstGeom>
              <a:gradFill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rgbClr val="F4FEE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 rot="5400000">
                <a:off x="719267" y="200442"/>
                <a:ext cx="130171" cy="87203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rgbClr val="F4FEE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59708" y="197071"/>
                <a:ext cx="85479" cy="85479"/>
              </a:xfrm>
              <a:prstGeom prst="ellipse">
                <a:avLst/>
              </a:prstGeom>
              <a:gradFill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rgbClr val="F4FEE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9" name="Google Shape;19;p1"/>
              <p:cNvSpPr/>
              <p:nvPr/>
            </p:nvSpPr>
            <p:spPr>
              <a:xfrm>
                <a:off x="828972" y="195823"/>
                <a:ext cx="94027" cy="94027"/>
              </a:xfrm>
              <a:prstGeom prst="ellipse">
                <a:avLst/>
              </a:prstGeom>
              <a:gradFill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rgbClr val="F4FEE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20" name="Google Shape;20;p1"/>
              <p:cNvGrpSpPr/>
              <p:nvPr/>
            </p:nvGrpSpPr>
            <p:grpSpPr>
              <a:xfrm>
                <a:off x="332334" y="-2"/>
                <a:ext cx="377323" cy="499029"/>
                <a:chOff x="0" y="-1"/>
                <a:chExt cx="377322" cy="499027"/>
              </a:xfrm>
            </p:grpSpPr>
            <p:sp>
              <p:nvSpPr>
                <p:cNvPr id="21" name="Google Shape;21;p1"/>
                <p:cNvSpPr/>
                <p:nvPr/>
              </p:nvSpPr>
              <p:spPr>
                <a:xfrm>
                  <a:off x="0" y="2124"/>
                  <a:ext cx="42815" cy="492363"/>
                </a:xfrm>
                <a:prstGeom prst="roundRect">
                  <a:avLst>
                    <a:gd fmla="val 32540" name="adj"/>
                  </a:avLst>
                </a:prstGeom>
                <a:gradFill>
                  <a:gsLst>
                    <a:gs pos="0">
                      <a:srgbClr val="C6D9F1"/>
                    </a:gs>
                    <a:gs pos="63000">
                      <a:srgbClr val="FFFFFF"/>
                    </a:gs>
                    <a:gs pos="100000">
                      <a:srgbClr val="F4FEE5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Verdan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22" name="Google Shape;22;p1"/>
                <p:cNvSpPr/>
                <p:nvPr/>
              </p:nvSpPr>
              <p:spPr>
                <a:xfrm rot="2142121">
                  <a:off x="168201" y="-42362"/>
                  <a:ext cx="42815" cy="583749"/>
                </a:xfrm>
                <a:prstGeom prst="roundRect">
                  <a:avLst>
                    <a:gd fmla="val 32540" name="adj"/>
                  </a:avLst>
                </a:prstGeom>
                <a:gradFill>
                  <a:gsLst>
                    <a:gs pos="0">
                      <a:srgbClr val="C6D9F1"/>
                    </a:gs>
                    <a:gs pos="63000">
                      <a:srgbClr val="FFFFFF"/>
                    </a:gs>
                    <a:gs pos="100000">
                      <a:srgbClr val="F4FEE5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Verdan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</p:grpSp>
          <p:sp>
            <p:nvSpPr>
              <p:cNvPr id="23" name="Google Shape;23;p1"/>
              <p:cNvSpPr/>
              <p:nvPr/>
            </p:nvSpPr>
            <p:spPr>
              <a:xfrm>
                <a:off x="856703" y="2116"/>
                <a:ext cx="194187" cy="172430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cubicBezTo>
                      <a:pt x="0" y="9671"/>
                      <a:pt x="9660" y="0"/>
                      <a:pt x="21577" y="0"/>
                    </a:cubicBezTo>
                    <a:lnTo>
                      <a:pt x="21600" y="4918"/>
                    </a:lnTo>
                    <a:cubicBezTo>
                      <a:pt x="12095" y="4918"/>
                      <a:pt x="4390" y="12387"/>
                      <a:pt x="4390" y="216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rgbClr val="F4FEE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 rot="10800000">
                <a:off x="697744" y="320375"/>
                <a:ext cx="198457" cy="174154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cubicBezTo>
                      <a:pt x="0" y="9671"/>
                      <a:pt x="9180" y="0"/>
                      <a:pt x="20504" y="0"/>
                    </a:cubicBezTo>
                    <a:cubicBezTo>
                      <a:pt x="20869" y="0"/>
                      <a:pt x="21235" y="10"/>
                      <a:pt x="21600" y="31"/>
                    </a:cubicBezTo>
                    <a:lnTo>
                      <a:pt x="21352" y="4913"/>
                    </a:lnTo>
                    <a:lnTo>
                      <a:pt x="21352" y="4913"/>
                    </a:lnTo>
                    <a:cubicBezTo>
                      <a:pt x="12410" y="4430"/>
                      <a:pt x="4782" y="11509"/>
                      <a:pt x="4313" y="20726"/>
                    </a:cubicBezTo>
                    <a:cubicBezTo>
                      <a:pt x="4298" y="21017"/>
                      <a:pt x="4291" y="21308"/>
                      <a:pt x="4291" y="216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rgbClr val="F4FEE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856794" y="172673"/>
                <a:ext cx="39064" cy="150362"/>
              </a:xfrm>
              <a:prstGeom prst="rect">
                <a:avLst/>
              </a:prstGeom>
              <a:gradFill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rgbClr val="F4FEE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26" name="Google Shape;26;p1"/>
            <p:cNvSpPr txBox="1"/>
            <p:nvPr/>
          </p:nvSpPr>
          <p:spPr>
            <a:xfrm>
              <a:off x="1077312" y="0"/>
              <a:ext cx="1850851" cy="497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ECEB"/>
                </a:buClr>
                <a:buSzPts val="2600"/>
                <a:buFont typeface="Century Gothic"/>
                <a:buNone/>
              </a:pPr>
              <a:r>
                <a:rPr b="0" i="0" lang="en-US" sz="2600" u="none" cap="none" strike="noStrike">
                  <a:solidFill>
                    <a:srgbClr val="DDECEB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Seminar</a:t>
              </a:r>
              <a:endParaRPr/>
            </a:p>
          </p:txBody>
        </p:sp>
      </p:grpSp>
      <p:sp>
        <p:nvSpPr>
          <p:cNvPr id="27" name="Google Shape;27;p1"/>
          <p:cNvSpPr txBox="1"/>
          <p:nvPr/>
        </p:nvSpPr>
        <p:spPr>
          <a:xfrm>
            <a:off x="3198786" y="5069418"/>
            <a:ext cx="2746436" cy="1297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Your Firstname Lastname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your.email@provider.com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253F"/>
              </a:buClr>
              <a:buSzPts val="2100"/>
              <a:buFont typeface="Calibri"/>
              <a:buChar char="■"/>
              <a:defRPr b="0" i="0" sz="2800" u="none" cap="none" strike="noStrike">
                <a:solidFill>
                  <a:srgbClr val="0F25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253F"/>
              </a:buClr>
              <a:buSzPts val="2100"/>
              <a:buFont typeface="Calibri"/>
              <a:buChar char="■"/>
              <a:defRPr b="0" i="0" sz="2800" u="none" cap="none" strike="noStrike">
                <a:solidFill>
                  <a:srgbClr val="0F25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306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253F"/>
              </a:buClr>
              <a:buSzPts val="1960"/>
              <a:buFont typeface="Calibri"/>
              <a:buChar char="■"/>
              <a:defRPr b="0" i="0" sz="2800" u="none" cap="none" strike="noStrike">
                <a:solidFill>
                  <a:srgbClr val="0F25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253F"/>
              </a:buClr>
              <a:buSzPts val="1680"/>
              <a:buFont typeface="Calibri"/>
              <a:buChar char="■"/>
              <a:defRPr b="0" i="0" sz="2800" u="none" cap="none" strike="noStrike">
                <a:solidFill>
                  <a:srgbClr val="0F25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253F"/>
              </a:buClr>
              <a:buSzPts val="1540"/>
              <a:buFont typeface="Calibri"/>
              <a:buChar char="■"/>
              <a:defRPr b="0" i="0" sz="2800" u="none" cap="none" strike="noStrike">
                <a:solidFill>
                  <a:srgbClr val="0F25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6389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253F"/>
              </a:buClr>
              <a:buSzPts val="1540"/>
              <a:buFont typeface="Calibri"/>
              <a:buChar char="■"/>
              <a:defRPr b="0" i="0" sz="2800" u="none" cap="none" strike="noStrike">
                <a:solidFill>
                  <a:srgbClr val="0F25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6389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253F"/>
              </a:buClr>
              <a:buSzPts val="1540"/>
              <a:buFont typeface="Calibri"/>
              <a:buChar char="■"/>
              <a:defRPr b="0" i="0" sz="2800" u="none" cap="none" strike="noStrike">
                <a:solidFill>
                  <a:srgbClr val="0F25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639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253F"/>
              </a:buClr>
              <a:buSzPts val="1540"/>
              <a:buFont typeface="Calibri"/>
              <a:buChar char="■"/>
              <a:defRPr b="0" i="0" sz="2800" u="none" cap="none" strike="noStrike">
                <a:solidFill>
                  <a:srgbClr val="0F25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639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253F"/>
              </a:buClr>
              <a:buSzPts val="1540"/>
              <a:buFont typeface="Calibri"/>
              <a:buChar char="■"/>
              <a:defRPr b="0" i="0" sz="2800" u="none" cap="none" strike="noStrike">
                <a:solidFill>
                  <a:srgbClr val="0F25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"/>
          <p:cNvSpPr txBox="1"/>
          <p:nvPr>
            <p:ph idx="12" type="sldNum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type="title"/>
          </p:nvPr>
        </p:nvSpPr>
        <p:spPr>
          <a:xfrm>
            <a:off x="685800" y="710952"/>
            <a:ext cx="77724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/>
              <a:t>History and Evolution of the Browser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/>
          <p:nvPr>
            <p:ph idx="12" type="sldNum"/>
          </p:nvPr>
        </p:nvSpPr>
        <p:spPr>
          <a:xfrm>
            <a:off x="8838716" y="6537241"/>
            <a:ext cx="193438" cy="269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</a:pPr>
            <a:fld id="{00000000-1234-1234-1234-123412341234}" type="slidenum">
              <a:rPr b="1" lang="en-US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73" name="Google Shape;173;p11"/>
          <p:cNvSpPr txBox="1"/>
          <p:nvPr>
            <p:ph type="title"/>
          </p:nvPr>
        </p:nvSpPr>
        <p:spPr>
          <a:xfrm>
            <a:off x="204221" y="182587"/>
            <a:ext cx="8712970" cy="60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53F"/>
              </a:buClr>
              <a:buSzPts val="28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74" name="Google Shape;174;p11"/>
          <p:cNvSpPr txBox="1"/>
          <p:nvPr>
            <p:ph idx="1" type="body"/>
          </p:nvPr>
        </p:nvSpPr>
        <p:spPr>
          <a:xfrm>
            <a:off x="227871" y="990600"/>
            <a:ext cx="8681436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556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■"/>
            </a:pPr>
            <a:r>
              <a:rPr lang="en-US"/>
              <a:t>Definition</a:t>
            </a:r>
            <a:endParaRPr/>
          </a:p>
          <a:p>
            <a:pPr indent="-355600" lvl="0" marL="355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Font typeface="Calibri"/>
              <a:buChar char="■"/>
            </a:pPr>
            <a:r>
              <a:rPr lang="en-US"/>
              <a:t>History of Browsers</a:t>
            </a:r>
            <a:endParaRPr/>
          </a:p>
          <a:p>
            <a:pPr indent="-355600" lvl="0" marL="355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Font typeface="Calibri"/>
              <a:buChar char="■"/>
            </a:pPr>
            <a:r>
              <a:rPr lang="en-US"/>
              <a:t>Evolution </a:t>
            </a:r>
            <a:endParaRPr/>
          </a:p>
          <a:p>
            <a:pPr indent="-413014" lvl="1" marL="865451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Basic Technologies</a:t>
            </a:r>
            <a:endParaRPr/>
          </a:p>
          <a:p>
            <a:pPr indent="-413014" lvl="1" marL="865451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Features</a:t>
            </a:r>
            <a:endParaRPr/>
          </a:p>
          <a:p>
            <a:pPr indent="-355600" lvl="0" marL="355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Font typeface="Calibri"/>
              <a:buChar char="■"/>
            </a:pPr>
            <a:r>
              <a:rPr lang="en-US"/>
              <a:t>Future</a:t>
            </a:r>
            <a:endParaRPr/>
          </a:p>
          <a:p>
            <a:pPr indent="-355600" lvl="0" marL="355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Font typeface="Calibri"/>
              <a:buChar char="■"/>
            </a:pPr>
            <a:r>
              <a:rPr lang="en-US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/>
          <p:nvPr>
            <p:ph idx="12" type="sldNum"/>
          </p:nvPr>
        </p:nvSpPr>
        <p:spPr>
          <a:xfrm>
            <a:off x="8838716" y="6537241"/>
            <a:ext cx="193438" cy="269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fld id="{00000000-1234-1234-1234-123412341234}" type="slidenum">
              <a:rPr b="1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80" name="Google Shape;180;p12"/>
          <p:cNvSpPr txBox="1"/>
          <p:nvPr>
            <p:ph idx="1" type="body"/>
          </p:nvPr>
        </p:nvSpPr>
        <p:spPr>
          <a:xfrm>
            <a:off x="722312" y="2571743"/>
            <a:ext cx="7772401" cy="1500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AAS_Master2_Lectures">
  <a:themeElements>
    <a:clrScheme name="IAAS_Master2_Lecture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AAS_Master2_Lectures">
  <a:themeElements>
    <a:clrScheme name="IAAS_Master2_Lecture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