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Verdana Ref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Verdana Ref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Verdana Ref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Verdana Ref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Verdana Ref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Verdana Ref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Verdana Ref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Verdana Ref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Verdana Ref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Verdana Ref"/>
      </a:defRPr>
    </a:lvl1pPr>
    <a:lvl2pPr indent="228600" latinLnBrk="0">
      <a:defRPr sz="1200">
        <a:latin typeface="+mn-lt"/>
        <a:ea typeface="+mn-ea"/>
        <a:cs typeface="+mn-cs"/>
        <a:sym typeface="Verdana Ref"/>
      </a:defRPr>
    </a:lvl2pPr>
    <a:lvl3pPr indent="457200" latinLnBrk="0">
      <a:defRPr sz="1200">
        <a:latin typeface="+mn-lt"/>
        <a:ea typeface="+mn-ea"/>
        <a:cs typeface="+mn-cs"/>
        <a:sym typeface="Verdana Ref"/>
      </a:defRPr>
    </a:lvl3pPr>
    <a:lvl4pPr indent="685800" latinLnBrk="0">
      <a:defRPr sz="1200">
        <a:latin typeface="+mn-lt"/>
        <a:ea typeface="+mn-ea"/>
        <a:cs typeface="+mn-cs"/>
        <a:sym typeface="Verdana Ref"/>
      </a:defRPr>
    </a:lvl4pPr>
    <a:lvl5pPr indent="914400" latinLnBrk="0">
      <a:defRPr sz="1200">
        <a:latin typeface="+mn-lt"/>
        <a:ea typeface="+mn-ea"/>
        <a:cs typeface="+mn-cs"/>
        <a:sym typeface="Verdana Ref"/>
      </a:defRPr>
    </a:lvl5pPr>
    <a:lvl6pPr indent="1143000" latinLnBrk="0">
      <a:defRPr sz="1200">
        <a:latin typeface="+mn-lt"/>
        <a:ea typeface="+mn-ea"/>
        <a:cs typeface="+mn-cs"/>
        <a:sym typeface="Verdana Ref"/>
      </a:defRPr>
    </a:lvl6pPr>
    <a:lvl7pPr indent="1371600" latinLnBrk="0">
      <a:defRPr sz="1200">
        <a:latin typeface="+mn-lt"/>
        <a:ea typeface="+mn-ea"/>
        <a:cs typeface="+mn-cs"/>
        <a:sym typeface="Verdana Ref"/>
      </a:defRPr>
    </a:lvl7pPr>
    <a:lvl8pPr indent="1600200" latinLnBrk="0">
      <a:defRPr sz="1200">
        <a:latin typeface="+mn-lt"/>
        <a:ea typeface="+mn-ea"/>
        <a:cs typeface="+mn-cs"/>
        <a:sym typeface="Verdana Ref"/>
      </a:defRPr>
    </a:lvl8pPr>
    <a:lvl9pPr indent="1828800" latinLnBrk="0">
      <a:defRPr sz="1200">
        <a:latin typeface="+mn-lt"/>
        <a:ea typeface="+mn-ea"/>
        <a:cs typeface="+mn-cs"/>
        <a:sym typeface="Verdana Ref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folie ohn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Inhalt erste Folie anim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22"/>
          <p:cNvGrpSpPr/>
          <p:nvPr/>
        </p:nvGrpSpPr>
        <p:grpSpPr>
          <a:xfrm>
            <a:off x="323528" y="854088"/>
            <a:ext cx="8809715" cy="45720"/>
            <a:chOff x="0" y="0"/>
            <a:chExt cx="8809713" cy="45718"/>
          </a:xfrm>
        </p:grpSpPr>
        <p:sp>
          <p:nvSpPr>
            <p:cNvPr id="40" name="Trennlinie"/>
            <p:cNvSpPr/>
            <p:nvPr/>
          </p:nvSpPr>
          <p:spPr>
            <a:xfrm>
              <a:off x="0" y="20575"/>
              <a:ext cx="8563104" cy="1"/>
            </a:xfrm>
            <a:prstGeom prst="line">
              <a:avLst/>
            </a:prstGeom>
            <a:noFill/>
            <a:ln w="19050" cap="flat">
              <a:solidFill>
                <a:srgbClr val="17375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Transparent Deck"/>
            <p:cNvSpPr/>
            <p:nvPr/>
          </p:nvSpPr>
          <p:spPr>
            <a:xfrm>
              <a:off x="3312367" y="0"/>
              <a:ext cx="5497348" cy="45719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43" name="Title Text"/>
          <p:cNvSpPr txBox="1"/>
          <p:nvPr>
            <p:ph type="title"/>
          </p:nvPr>
        </p:nvSpPr>
        <p:spPr>
          <a:xfrm>
            <a:off x="584062" y="182587"/>
            <a:ext cx="8369664" cy="609601"/>
          </a:xfrm>
          <a:prstGeom prst="rect">
            <a:avLst/>
          </a:prstGeom>
        </p:spPr>
        <p:txBody>
          <a:bodyPr anchor="t"/>
          <a:lstStyle>
            <a:lvl1pPr algn="l">
              <a:defRPr b="1" sz="2800">
                <a:solidFill>
                  <a:srgbClr val="0F253F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584062" y="990600"/>
            <a:ext cx="8369664" cy="556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Flussdiagramm: Verzögerung 3"/>
          <p:cNvSpPr/>
          <p:nvPr/>
        </p:nvSpPr>
        <p:spPr>
          <a:xfrm>
            <a:off x="-17499" y="793"/>
            <a:ext cx="440684" cy="687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62" name="Gruppieren 23"/>
          <p:cNvGrpSpPr/>
          <p:nvPr/>
        </p:nvGrpSpPr>
        <p:grpSpPr>
          <a:xfrm>
            <a:off x="18317" y="2238752"/>
            <a:ext cx="358141" cy="1888167"/>
            <a:chOff x="0" y="0"/>
            <a:chExt cx="358140" cy="1888165"/>
          </a:xfrm>
        </p:grpSpPr>
        <p:grpSp>
          <p:nvGrpSpPr>
            <p:cNvPr id="60" name="Gruppieren 4"/>
            <p:cNvGrpSpPr/>
            <p:nvPr/>
          </p:nvGrpSpPr>
          <p:grpSpPr>
            <a:xfrm>
              <a:off x="80208" y="1386183"/>
              <a:ext cx="217793" cy="501983"/>
              <a:chOff x="0" y="0"/>
              <a:chExt cx="217791" cy="501982"/>
            </a:xfrm>
          </p:grpSpPr>
          <p:sp>
            <p:nvSpPr>
              <p:cNvPr id="46" name="Abgerundetes Rechteck 5"/>
              <p:cNvSpPr/>
              <p:nvPr/>
            </p:nvSpPr>
            <p:spPr>
              <a:xfrm rot="16200000">
                <a:off x="98145" y="65173"/>
                <a:ext cx="20453" cy="213813"/>
              </a:xfrm>
              <a:prstGeom prst="roundRect">
                <a:avLst>
                  <a:gd name="adj" fmla="val 3254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49" name="Gruppieren 6"/>
              <p:cNvGrpSpPr/>
              <p:nvPr/>
            </p:nvGrpSpPr>
            <p:grpSpPr>
              <a:xfrm>
                <a:off x="0" y="329138"/>
                <a:ext cx="217792" cy="172845"/>
                <a:chOff x="0" y="0"/>
                <a:chExt cx="217791" cy="172843"/>
              </a:xfrm>
            </p:grpSpPr>
            <p:sp>
              <p:nvSpPr>
                <p:cNvPr id="47" name="Abgerundetes Rechteck 17"/>
                <p:cNvSpPr/>
                <p:nvPr/>
              </p:nvSpPr>
              <p:spPr>
                <a:xfrm rot="16200000">
                  <a:off x="98145" y="55711"/>
                  <a:ext cx="20453" cy="213814"/>
                </a:xfrm>
                <a:prstGeom prst="roundRect">
                  <a:avLst>
                    <a:gd name="adj" fmla="val 3254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" name="Abgerundetes Rechteck 18"/>
                <p:cNvSpPr/>
                <p:nvPr/>
              </p:nvSpPr>
              <p:spPr>
                <a:xfrm rot="18342122">
                  <a:off x="98669" y="-44479"/>
                  <a:ext cx="20453" cy="253499"/>
                </a:xfrm>
                <a:prstGeom prst="roundRect">
                  <a:avLst>
                    <a:gd name="adj" fmla="val 3254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50" name="Abgerundetes Rechteck 7"/>
              <p:cNvSpPr/>
              <p:nvPr/>
            </p:nvSpPr>
            <p:spPr>
              <a:xfrm>
                <a:off x="99709" y="136312"/>
                <a:ext cx="12701" cy="3130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85"/>
                    </a:moveTo>
                    <a:cubicBezTo>
                      <a:pt x="0" y="128"/>
                      <a:pt x="3147" y="0"/>
                      <a:pt x="7029" y="0"/>
                    </a:cubicBezTo>
                    <a:lnTo>
                      <a:pt x="14571" y="0"/>
                    </a:lnTo>
                    <a:cubicBezTo>
                      <a:pt x="18453" y="0"/>
                      <a:pt x="21600" y="128"/>
                      <a:pt x="21600" y="285"/>
                    </a:cubicBezTo>
                    <a:lnTo>
                      <a:pt x="21600" y="21315"/>
                    </a:lnTo>
                    <a:cubicBezTo>
                      <a:pt x="21600" y="21472"/>
                      <a:pt x="18453" y="21600"/>
                      <a:pt x="14571" y="21600"/>
                    </a:cubicBezTo>
                    <a:lnTo>
                      <a:pt x="7029" y="21600"/>
                    </a:lnTo>
                    <a:cubicBezTo>
                      <a:pt x="3147" y="21600"/>
                      <a:pt x="0" y="21472"/>
                      <a:pt x="0" y="213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" name="Gleichschenkliges Dreieck 8"/>
              <p:cNvSpPr/>
              <p:nvPr/>
            </p:nvSpPr>
            <p:spPr>
              <a:xfrm>
                <a:off x="78257" y="106483"/>
                <a:ext cx="56528" cy="41656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" name="Ellipse 9"/>
              <p:cNvSpPr/>
              <p:nvPr/>
            </p:nvSpPr>
            <p:spPr>
              <a:xfrm rot="16200000">
                <a:off x="84266" y="434484"/>
                <a:ext cx="40833" cy="3712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" name="Ellipse 10"/>
              <p:cNvSpPr/>
              <p:nvPr/>
            </p:nvSpPr>
            <p:spPr>
              <a:xfrm rot="16200000">
                <a:off x="83539" y="63123"/>
                <a:ext cx="44915" cy="4083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56" name="Gruppieren 11"/>
              <p:cNvGrpSpPr/>
              <p:nvPr/>
            </p:nvGrpSpPr>
            <p:grpSpPr>
              <a:xfrm>
                <a:off x="0" y="170388"/>
                <a:ext cx="217792" cy="172845"/>
                <a:chOff x="0" y="0"/>
                <a:chExt cx="217791" cy="172843"/>
              </a:xfrm>
            </p:grpSpPr>
            <p:sp>
              <p:nvSpPr>
                <p:cNvPr id="54" name="Abgerundetes Rechteck 15"/>
                <p:cNvSpPr/>
                <p:nvPr/>
              </p:nvSpPr>
              <p:spPr>
                <a:xfrm rot="16200000">
                  <a:off x="98145" y="55711"/>
                  <a:ext cx="20453" cy="213814"/>
                </a:xfrm>
                <a:prstGeom prst="roundRect">
                  <a:avLst>
                    <a:gd name="adj" fmla="val 3254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Abgerundetes Rechteck 16"/>
                <p:cNvSpPr/>
                <p:nvPr/>
              </p:nvSpPr>
              <p:spPr>
                <a:xfrm rot="18342122">
                  <a:off x="98669" y="-44479"/>
                  <a:ext cx="20453" cy="253499"/>
                </a:xfrm>
                <a:prstGeom prst="roundRect">
                  <a:avLst>
                    <a:gd name="adj" fmla="val 3254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57" name="Halbbogen 12"/>
              <p:cNvSpPr/>
              <p:nvPr/>
            </p:nvSpPr>
            <p:spPr>
              <a:xfrm rot="16200000">
                <a:off x="-7475" y="8935"/>
                <a:ext cx="92751" cy="74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9671"/>
                      <a:pt x="9661" y="0"/>
                      <a:pt x="21579" y="0"/>
                    </a:cubicBezTo>
                    <a:lnTo>
                      <a:pt x="21600" y="4918"/>
                    </a:lnTo>
                    <a:cubicBezTo>
                      <a:pt x="11875" y="4918"/>
                      <a:pt x="3991" y="12387"/>
                      <a:pt x="3991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" name="Halbbogen 13"/>
              <p:cNvSpPr/>
              <p:nvPr/>
            </p:nvSpPr>
            <p:spPr>
              <a:xfrm rot="5400000">
                <a:off x="130300" y="83250"/>
                <a:ext cx="94364" cy="75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9671"/>
                      <a:pt x="9222" y="0"/>
                      <a:pt x="20598" y="0"/>
                    </a:cubicBezTo>
                    <a:cubicBezTo>
                      <a:pt x="20932" y="0"/>
                      <a:pt x="21266" y="9"/>
                      <a:pt x="21600" y="26"/>
                    </a:cubicBezTo>
                    <a:lnTo>
                      <a:pt x="21373" y="4908"/>
                    </a:lnTo>
                    <a:lnTo>
                      <a:pt x="21373" y="4908"/>
                    </a:lnTo>
                    <a:cubicBezTo>
                      <a:pt x="12171" y="4479"/>
                      <a:pt x="4365" y="11605"/>
                      <a:pt x="3937" y="20824"/>
                    </a:cubicBezTo>
                    <a:cubicBezTo>
                      <a:pt x="3925" y="21082"/>
                      <a:pt x="3919" y="21341"/>
                      <a:pt x="3919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" name="Rechteck 14"/>
              <p:cNvSpPr/>
              <p:nvPr/>
            </p:nvSpPr>
            <p:spPr>
              <a:xfrm rot="16200000">
                <a:off x="98845" y="50729"/>
                <a:ext cx="18660" cy="652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1" name="Textfeld 19"/>
            <p:cNvSpPr txBox="1"/>
            <p:nvPr/>
          </p:nvSpPr>
          <p:spPr>
            <a:xfrm rot="16200000">
              <a:off x="-485625" y="485624"/>
              <a:ext cx="132939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7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Seminar</a:t>
              </a:r>
            </a:p>
          </p:txBody>
        </p:sp>
      </p:grpSp>
      <p:sp>
        <p:nvSpPr>
          <p:cNvPr id="63" name="Author"/>
          <p:cNvSpPr txBox="1"/>
          <p:nvPr/>
        </p:nvSpPr>
        <p:spPr>
          <a:xfrm>
            <a:off x="454893" y="6560259"/>
            <a:ext cx="137959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© Firstname Lastname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ussdiagramm: Verzögerung 5"/>
          <p:cNvSpPr/>
          <p:nvPr/>
        </p:nvSpPr>
        <p:spPr>
          <a:xfrm>
            <a:off x="-17499" y="793"/>
            <a:ext cx="440684" cy="687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" name="Trennlinie"/>
          <p:cNvSpPr/>
          <p:nvPr/>
        </p:nvSpPr>
        <p:spPr>
          <a:xfrm>
            <a:off x="323528" y="874665"/>
            <a:ext cx="8563104" cy="1"/>
          </a:xfrm>
          <a:prstGeom prst="line">
            <a:avLst/>
          </a:prstGeom>
          <a:ln w="19050">
            <a:solidFill>
              <a:srgbClr val="17375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Author"/>
          <p:cNvSpPr txBox="1"/>
          <p:nvPr/>
        </p:nvSpPr>
        <p:spPr>
          <a:xfrm>
            <a:off x="454893" y="6560259"/>
            <a:ext cx="137959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© Firstname Lastname</a:t>
            </a:r>
          </a:p>
        </p:txBody>
      </p:sp>
      <p:sp>
        <p:nvSpPr>
          <p:cNvPr id="74" name="Transparent Deck"/>
          <p:cNvSpPr/>
          <p:nvPr/>
        </p:nvSpPr>
        <p:spPr>
          <a:xfrm>
            <a:off x="3635895" y="854088"/>
            <a:ext cx="5497348" cy="4572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90" name="Gruppieren 37"/>
          <p:cNvGrpSpPr/>
          <p:nvPr/>
        </p:nvGrpSpPr>
        <p:grpSpPr>
          <a:xfrm>
            <a:off x="98526" y="3624936"/>
            <a:ext cx="217792" cy="501983"/>
            <a:chOff x="0" y="0"/>
            <a:chExt cx="217791" cy="501982"/>
          </a:xfrm>
        </p:grpSpPr>
        <p:sp>
          <p:nvSpPr>
            <p:cNvPr id="76" name="Abgerundetes Rechteck 39"/>
            <p:cNvSpPr/>
            <p:nvPr/>
          </p:nvSpPr>
          <p:spPr>
            <a:xfrm rot="16200000">
              <a:off x="98145" y="65173"/>
              <a:ext cx="20453" cy="213813"/>
            </a:xfrm>
            <a:prstGeom prst="roundRect">
              <a:avLst>
                <a:gd name="adj" fmla="val 3254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79" name="Gruppieren 40"/>
            <p:cNvGrpSpPr/>
            <p:nvPr/>
          </p:nvGrpSpPr>
          <p:grpSpPr>
            <a:xfrm>
              <a:off x="0" y="329139"/>
              <a:ext cx="217792" cy="172844"/>
              <a:chOff x="0" y="0"/>
              <a:chExt cx="217791" cy="172843"/>
            </a:xfrm>
          </p:grpSpPr>
          <p:sp>
            <p:nvSpPr>
              <p:cNvPr id="77" name="Abgerundetes Rechteck 51"/>
              <p:cNvSpPr/>
              <p:nvPr/>
            </p:nvSpPr>
            <p:spPr>
              <a:xfrm rot="16200000">
                <a:off x="98145" y="55711"/>
                <a:ext cx="20453" cy="213814"/>
              </a:xfrm>
              <a:prstGeom prst="roundRect">
                <a:avLst>
                  <a:gd name="adj" fmla="val 3254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" name="Abgerundetes Rechteck 52"/>
              <p:cNvSpPr/>
              <p:nvPr/>
            </p:nvSpPr>
            <p:spPr>
              <a:xfrm rot="18342122">
                <a:off x="98669" y="-44479"/>
                <a:ext cx="20453" cy="253499"/>
              </a:xfrm>
              <a:prstGeom prst="roundRect">
                <a:avLst>
                  <a:gd name="adj" fmla="val 3254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80" name="Abgerundetes Rechteck 41"/>
            <p:cNvSpPr/>
            <p:nvPr/>
          </p:nvSpPr>
          <p:spPr>
            <a:xfrm>
              <a:off x="99709" y="136312"/>
              <a:ext cx="12701" cy="31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85"/>
                  </a:moveTo>
                  <a:cubicBezTo>
                    <a:pt x="0" y="128"/>
                    <a:pt x="3147" y="0"/>
                    <a:pt x="7029" y="0"/>
                  </a:cubicBezTo>
                  <a:lnTo>
                    <a:pt x="14571" y="0"/>
                  </a:lnTo>
                  <a:cubicBezTo>
                    <a:pt x="18453" y="0"/>
                    <a:pt x="21600" y="128"/>
                    <a:pt x="21600" y="285"/>
                  </a:cubicBezTo>
                  <a:lnTo>
                    <a:pt x="21600" y="21315"/>
                  </a:lnTo>
                  <a:cubicBezTo>
                    <a:pt x="21600" y="21472"/>
                    <a:pt x="18453" y="21600"/>
                    <a:pt x="14571" y="21600"/>
                  </a:cubicBezTo>
                  <a:lnTo>
                    <a:pt x="7029" y="21600"/>
                  </a:lnTo>
                  <a:cubicBezTo>
                    <a:pt x="3147" y="21600"/>
                    <a:pt x="0" y="21472"/>
                    <a:pt x="0" y="2131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Gleichschenkliges Dreieck 42"/>
            <p:cNvSpPr/>
            <p:nvPr/>
          </p:nvSpPr>
          <p:spPr>
            <a:xfrm>
              <a:off x="78257" y="106483"/>
              <a:ext cx="56528" cy="41656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Ellipse 43"/>
            <p:cNvSpPr/>
            <p:nvPr/>
          </p:nvSpPr>
          <p:spPr>
            <a:xfrm rot="16200000">
              <a:off x="84266" y="434484"/>
              <a:ext cx="40833" cy="371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Ellipse 44"/>
            <p:cNvSpPr/>
            <p:nvPr/>
          </p:nvSpPr>
          <p:spPr>
            <a:xfrm rot="16200000">
              <a:off x="83539" y="63123"/>
              <a:ext cx="44915" cy="408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86" name="Gruppieren 45"/>
            <p:cNvGrpSpPr/>
            <p:nvPr/>
          </p:nvGrpSpPr>
          <p:grpSpPr>
            <a:xfrm>
              <a:off x="0" y="170388"/>
              <a:ext cx="217792" cy="172845"/>
              <a:chOff x="0" y="0"/>
              <a:chExt cx="217791" cy="172843"/>
            </a:xfrm>
          </p:grpSpPr>
          <p:sp>
            <p:nvSpPr>
              <p:cNvPr id="84" name="Abgerundetes Rechteck 49"/>
              <p:cNvSpPr/>
              <p:nvPr/>
            </p:nvSpPr>
            <p:spPr>
              <a:xfrm rot="16200000">
                <a:off x="98145" y="55711"/>
                <a:ext cx="20453" cy="213814"/>
              </a:xfrm>
              <a:prstGeom prst="roundRect">
                <a:avLst>
                  <a:gd name="adj" fmla="val 3254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" name="Abgerundetes Rechteck 50"/>
              <p:cNvSpPr/>
              <p:nvPr/>
            </p:nvSpPr>
            <p:spPr>
              <a:xfrm rot="18342122">
                <a:off x="98669" y="-44479"/>
                <a:ext cx="20453" cy="253499"/>
              </a:xfrm>
              <a:prstGeom prst="roundRect">
                <a:avLst>
                  <a:gd name="adj" fmla="val 3254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87" name="Halbbogen 46"/>
            <p:cNvSpPr/>
            <p:nvPr/>
          </p:nvSpPr>
          <p:spPr>
            <a:xfrm rot="16200000">
              <a:off x="-7475" y="8935"/>
              <a:ext cx="92751" cy="74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61" y="0"/>
                    <a:pt x="21579" y="0"/>
                  </a:cubicBezTo>
                  <a:lnTo>
                    <a:pt x="21600" y="4918"/>
                  </a:lnTo>
                  <a:cubicBezTo>
                    <a:pt x="11875" y="4918"/>
                    <a:pt x="3991" y="12387"/>
                    <a:pt x="3991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Halbbogen 47"/>
            <p:cNvSpPr/>
            <p:nvPr/>
          </p:nvSpPr>
          <p:spPr>
            <a:xfrm rot="5400000">
              <a:off x="130300" y="83250"/>
              <a:ext cx="94364" cy="7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222" y="0"/>
                    <a:pt x="20598" y="0"/>
                  </a:cubicBezTo>
                  <a:cubicBezTo>
                    <a:pt x="20932" y="0"/>
                    <a:pt x="21266" y="9"/>
                    <a:pt x="21600" y="26"/>
                  </a:cubicBezTo>
                  <a:lnTo>
                    <a:pt x="21373" y="4908"/>
                  </a:lnTo>
                  <a:lnTo>
                    <a:pt x="21373" y="4908"/>
                  </a:lnTo>
                  <a:cubicBezTo>
                    <a:pt x="12171" y="4479"/>
                    <a:pt x="4365" y="11605"/>
                    <a:pt x="3937" y="20824"/>
                  </a:cubicBezTo>
                  <a:cubicBezTo>
                    <a:pt x="3925" y="21082"/>
                    <a:pt x="3919" y="21341"/>
                    <a:pt x="3919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Rechteck 48"/>
            <p:cNvSpPr/>
            <p:nvPr/>
          </p:nvSpPr>
          <p:spPr>
            <a:xfrm rot="16200000">
              <a:off x="98845" y="50729"/>
              <a:ext cx="18660" cy="6529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3" name="Textfeld 38"/>
          <p:cNvGrpSpPr/>
          <p:nvPr/>
        </p:nvGrpSpPr>
        <p:grpSpPr>
          <a:xfrm>
            <a:off x="18317" y="2238752"/>
            <a:ext cx="358141" cy="1329390"/>
            <a:chOff x="0" y="0"/>
            <a:chExt cx="358140" cy="1329389"/>
          </a:xfrm>
        </p:grpSpPr>
        <p:sp>
          <p:nvSpPr>
            <p:cNvPr id="91" name="Rectangle"/>
            <p:cNvSpPr/>
            <p:nvPr/>
          </p:nvSpPr>
          <p:spPr>
            <a:xfrm rot="16200000">
              <a:off x="-485625" y="573566"/>
              <a:ext cx="1329390" cy="182258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2" name="Seminar"/>
            <p:cNvSpPr txBox="1"/>
            <p:nvPr/>
          </p:nvSpPr>
          <p:spPr>
            <a:xfrm rot="16200000">
              <a:off x="-485625" y="485624"/>
              <a:ext cx="132939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7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Seminar</a:t>
              </a:r>
            </a:p>
          </p:txBody>
        </p:sp>
      </p:grpSp>
      <p:sp>
        <p:nvSpPr>
          <p:cNvPr id="94" name="Title Text"/>
          <p:cNvSpPr txBox="1"/>
          <p:nvPr>
            <p:ph type="title"/>
          </p:nvPr>
        </p:nvSpPr>
        <p:spPr>
          <a:xfrm>
            <a:off x="584062" y="182587"/>
            <a:ext cx="8369664" cy="609601"/>
          </a:xfrm>
          <a:prstGeom prst="rect">
            <a:avLst/>
          </a:prstGeom>
        </p:spPr>
        <p:txBody>
          <a:bodyPr anchor="t"/>
          <a:lstStyle>
            <a:lvl1pPr algn="l">
              <a:defRPr b="1" sz="2800">
                <a:solidFill>
                  <a:srgbClr val="0F253F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idx="1"/>
          </p:nvPr>
        </p:nvSpPr>
        <p:spPr>
          <a:xfrm>
            <a:off x="584062" y="990600"/>
            <a:ext cx="8369664" cy="556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Inhalt ohne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204222" y="182587"/>
            <a:ext cx="8712969" cy="609601"/>
          </a:xfrm>
          <a:prstGeom prst="rect">
            <a:avLst/>
          </a:prstGeom>
        </p:spPr>
        <p:txBody>
          <a:bodyPr anchor="t"/>
          <a:lstStyle>
            <a:lvl1pPr algn="l">
              <a:defRPr b="1" sz="2800">
                <a:solidFill>
                  <a:srgbClr val="0F253F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03" name="Gerade Verbindung 4"/>
          <p:cNvSpPr/>
          <p:nvPr/>
        </p:nvSpPr>
        <p:spPr>
          <a:xfrm>
            <a:off x="-4238" y="857287"/>
            <a:ext cx="8563104" cy="1"/>
          </a:xfrm>
          <a:prstGeom prst="line">
            <a:avLst/>
          </a:prstGeom>
          <a:ln w="19050">
            <a:solidFill>
              <a:srgbClr val="17375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Rechteck 5"/>
          <p:cNvSpPr/>
          <p:nvPr/>
        </p:nvSpPr>
        <p:spPr>
          <a:xfrm>
            <a:off x="3230272" y="836712"/>
            <a:ext cx="5497348" cy="4572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400"/>
            </a:pP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" name="Body Level One…"/>
          <p:cNvSpPr txBox="1"/>
          <p:nvPr>
            <p:ph type="body" idx="1"/>
          </p:nvPr>
        </p:nvSpPr>
        <p:spPr>
          <a:xfrm>
            <a:off x="227870" y="990600"/>
            <a:ext cx="8681437" cy="556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Author"/>
          <p:cNvSpPr txBox="1"/>
          <p:nvPr/>
        </p:nvSpPr>
        <p:spPr>
          <a:xfrm>
            <a:off x="147979" y="6550053"/>
            <a:ext cx="137959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© Firstname Lastname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lussdiagramm: Verzögerung 5"/>
          <p:cNvSpPr/>
          <p:nvPr/>
        </p:nvSpPr>
        <p:spPr>
          <a:xfrm>
            <a:off x="-17499" y="793"/>
            <a:ext cx="440684" cy="687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5" name="Trennlinie"/>
          <p:cNvSpPr/>
          <p:nvPr/>
        </p:nvSpPr>
        <p:spPr>
          <a:xfrm>
            <a:off x="323528" y="874665"/>
            <a:ext cx="8563104" cy="1"/>
          </a:xfrm>
          <a:prstGeom prst="line">
            <a:avLst/>
          </a:prstGeom>
          <a:ln w="19050">
            <a:solidFill>
              <a:srgbClr val="17375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Author"/>
          <p:cNvSpPr txBox="1"/>
          <p:nvPr/>
        </p:nvSpPr>
        <p:spPr>
          <a:xfrm>
            <a:off x="454893" y="6560259"/>
            <a:ext cx="137959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© Firstname Lastname</a:t>
            </a:r>
          </a:p>
        </p:txBody>
      </p:sp>
      <p:sp>
        <p:nvSpPr>
          <p:cNvPr id="117" name="Transparent Deck"/>
          <p:cNvSpPr/>
          <p:nvPr/>
        </p:nvSpPr>
        <p:spPr>
          <a:xfrm>
            <a:off x="3635895" y="854088"/>
            <a:ext cx="5497348" cy="4572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400"/>
            </a:pP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33" name="Gruppieren 37"/>
          <p:cNvGrpSpPr/>
          <p:nvPr/>
        </p:nvGrpSpPr>
        <p:grpSpPr>
          <a:xfrm>
            <a:off x="98526" y="3624936"/>
            <a:ext cx="217792" cy="501983"/>
            <a:chOff x="0" y="0"/>
            <a:chExt cx="217791" cy="501982"/>
          </a:xfrm>
        </p:grpSpPr>
        <p:sp>
          <p:nvSpPr>
            <p:cNvPr id="119" name="Abgerundetes Rechteck 39"/>
            <p:cNvSpPr/>
            <p:nvPr/>
          </p:nvSpPr>
          <p:spPr>
            <a:xfrm rot="16200000">
              <a:off x="98145" y="65173"/>
              <a:ext cx="20453" cy="213813"/>
            </a:xfrm>
            <a:prstGeom prst="roundRect">
              <a:avLst>
                <a:gd name="adj" fmla="val 3254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22" name="Gruppieren 40"/>
            <p:cNvGrpSpPr/>
            <p:nvPr/>
          </p:nvGrpSpPr>
          <p:grpSpPr>
            <a:xfrm>
              <a:off x="0" y="329139"/>
              <a:ext cx="217792" cy="172844"/>
              <a:chOff x="0" y="0"/>
              <a:chExt cx="217791" cy="172843"/>
            </a:xfrm>
          </p:grpSpPr>
          <p:sp>
            <p:nvSpPr>
              <p:cNvPr id="120" name="Abgerundetes Rechteck 51"/>
              <p:cNvSpPr/>
              <p:nvPr/>
            </p:nvSpPr>
            <p:spPr>
              <a:xfrm rot="16200000">
                <a:off x="98145" y="55711"/>
                <a:ext cx="20453" cy="213814"/>
              </a:xfrm>
              <a:prstGeom prst="roundRect">
                <a:avLst>
                  <a:gd name="adj" fmla="val 3254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" name="Abgerundetes Rechteck 52"/>
              <p:cNvSpPr/>
              <p:nvPr/>
            </p:nvSpPr>
            <p:spPr>
              <a:xfrm rot="18342122">
                <a:off x="98669" y="-44479"/>
                <a:ext cx="20453" cy="253499"/>
              </a:xfrm>
              <a:prstGeom prst="roundRect">
                <a:avLst>
                  <a:gd name="adj" fmla="val 3254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23" name="Abgerundetes Rechteck 41"/>
            <p:cNvSpPr/>
            <p:nvPr/>
          </p:nvSpPr>
          <p:spPr>
            <a:xfrm>
              <a:off x="99709" y="136312"/>
              <a:ext cx="12701" cy="31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85"/>
                  </a:moveTo>
                  <a:cubicBezTo>
                    <a:pt x="0" y="128"/>
                    <a:pt x="3147" y="0"/>
                    <a:pt x="7029" y="0"/>
                  </a:cubicBezTo>
                  <a:lnTo>
                    <a:pt x="14571" y="0"/>
                  </a:lnTo>
                  <a:cubicBezTo>
                    <a:pt x="18453" y="0"/>
                    <a:pt x="21600" y="128"/>
                    <a:pt x="21600" y="285"/>
                  </a:cubicBezTo>
                  <a:lnTo>
                    <a:pt x="21600" y="21315"/>
                  </a:lnTo>
                  <a:cubicBezTo>
                    <a:pt x="21600" y="21472"/>
                    <a:pt x="18453" y="21600"/>
                    <a:pt x="14571" y="21600"/>
                  </a:cubicBezTo>
                  <a:lnTo>
                    <a:pt x="7029" y="21600"/>
                  </a:lnTo>
                  <a:cubicBezTo>
                    <a:pt x="3147" y="21600"/>
                    <a:pt x="0" y="21472"/>
                    <a:pt x="0" y="2131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Gleichschenkliges Dreieck 42"/>
            <p:cNvSpPr/>
            <p:nvPr/>
          </p:nvSpPr>
          <p:spPr>
            <a:xfrm>
              <a:off x="78257" y="106483"/>
              <a:ext cx="56528" cy="41656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Ellipse 43"/>
            <p:cNvSpPr/>
            <p:nvPr/>
          </p:nvSpPr>
          <p:spPr>
            <a:xfrm rot="16200000">
              <a:off x="84266" y="434484"/>
              <a:ext cx="40833" cy="371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Ellipse 44"/>
            <p:cNvSpPr/>
            <p:nvPr/>
          </p:nvSpPr>
          <p:spPr>
            <a:xfrm rot="16200000">
              <a:off x="83539" y="63123"/>
              <a:ext cx="44915" cy="408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29" name="Gruppieren 45"/>
            <p:cNvGrpSpPr/>
            <p:nvPr/>
          </p:nvGrpSpPr>
          <p:grpSpPr>
            <a:xfrm>
              <a:off x="0" y="170388"/>
              <a:ext cx="217792" cy="172845"/>
              <a:chOff x="0" y="0"/>
              <a:chExt cx="217791" cy="172843"/>
            </a:xfrm>
          </p:grpSpPr>
          <p:sp>
            <p:nvSpPr>
              <p:cNvPr id="127" name="Abgerundetes Rechteck 49"/>
              <p:cNvSpPr/>
              <p:nvPr/>
            </p:nvSpPr>
            <p:spPr>
              <a:xfrm rot="16200000">
                <a:off x="98145" y="55711"/>
                <a:ext cx="20453" cy="213814"/>
              </a:xfrm>
              <a:prstGeom prst="roundRect">
                <a:avLst>
                  <a:gd name="adj" fmla="val 3254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Abgerundetes Rechteck 50"/>
              <p:cNvSpPr/>
              <p:nvPr/>
            </p:nvSpPr>
            <p:spPr>
              <a:xfrm rot="18342122">
                <a:off x="98669" y="-44479"/>
                <a:ext cx="20453" cy="253499"/>
              </a:xfrm>
              <a:prstGeom prst="roundRect">
                <a:avLst>
                  <a:gd name="adj" fmla="val 3254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30" name="Halbbogen 46"/>
            <p:cNvSpPr/>
            <p:nvPr/>
          </p:nvSpPr>
          <p:spPr>
            <a:xfrm rot="16200000">
              <a:off x="-7475" y="8935"/>
              <a:ext cx="92751" cy="74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61" y="0"/>
                    <a:pt x="21579" y="0"/>
                  </a:cubicBezTo>
                  <a:lnTo>
                    <a:pt x="21600" y="4918"/>
                  </a:lnTo>
                  <a:cubicBezTo>
                    <a:pt x="11875" y="4918"/>
                    <a:pt x="3991" y="12387"/>
                    <a:pt x="3991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Halbbogen 47"/>
            <p:cNvSpPr/>
            <p:nvPr/>
          </p:nvSpPr>
          <p:spPr>
            <a:xfrm rot="5400000">
              <a:off x="130300" y="83250"/>
              <a:ext cx="94364" cy="7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222" y="0"/>
                    <a:pt x="20598" y="0"/>
                  </a:cubicBezTo>
                  <a:cubicBezTo>
                    <a:pt x="20932" y="0"/>
                    <a:pt x="21266" y="9"/>
                    <a:pt x="21600" y="26"/>
                  </a:cubicBezTo>
                  <a:lnTo>
                    <a:pt x="21373" y="4908"/>
                  </a:lnTo>
                  <a:lnTo>
                    <a:pt x="21373" y="4908"/>
                  </a:lnTo>
                  <a:cubicBezTo>
                    <a:pt x="12171" y="4479"/>
                    <a:pt x="4365" y="11605"/>
                    <a:pt x="3937" y="20824"/>
                  </a:cubicBezTo>
                  <a:cubicBezTo>
                    <a:pt x="3925" y="21082"/>
                    <a:pt x="3919" y="21341"/>
                    <a:pt x="3919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Rechteck 48"/>
            <p:cNvSpPr/>
            <p:nvPr/>
          </p:nvSpPr>
          <p:spPr>
            <a:xfrm rot="16200000">
              <a:off x="98845" y="50729"/>
              <a:ext cx="18660" cy="6529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6" name="Textfeld 38"/>
          <p:cNvGrpSpPr/>
          <p:nvPr/>
        </p:nvGrpSpPr>
        <p:grpSpPr>
          <a:xfrm>
            <a:off x="18317" y="2238752"/>
            <a:ext cx="358141" cy="1329390"/>
            <a:chOff x="0" y="0"/>
            <a:chExt cx="358140" cy="1329389"/>
          </a:xfrm>
        </p:grpSpPr>
        <p:sp>
          <p:nvSpPr>
            <p:cNvPr id="134" name="Rectangle"/>
            <p:cNvSpPr/>
            <p:nvPr/>
          </p:nvSpPr>
          <p:spPr>
            <a:xfrm rot="16200000">
              <a:off x="-485625" y="573566"/>
              <a:ext cx="1329390" cy="182258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35" name="Seminar"/>
            <p:cNvSpPr txBox="1"/>
            <p:nvPr/>
          </p:nvSpPr>
          <p:spPr>
            <a:xfrm rot="16200000">
              <a:off x="-485625" y="485624"/>
              <a:ext cx="132939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7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Seminar</a:t>
              </a:r>
            </a:p>
          </p:txBody>
        </p:sp>
      </p:grpSp>
      <p:sp>
        <p:nvSpPr>
          <p:cNvPr id="137" name="Title Text"/>
          <p:cNvSpPr txBox="1"/>
          <p:nvPr>
            <p:ph type="title"/>
          </p:nvPr>
        </p:nvSpPr>
        <p:spPr>
          <a:xfrm>
            <a:off x="589158" y="182587"/>
            <a:ext cx="8369664" cy="609601"/>
          </a:xfrm>
          <a:prstGeom prst="rect">
            <a:avLst/>
          </a:prstGeom>
        </p:spPr>
        <p:txBody>
          <a:bodyPr anchor="t"/>
          <a:lstStyle>
            <a:lvl1pPr algn="l">
              <a:defRPr b="1" sz="2800">
                <a:solidFill>
                  <a:srgbClr val="0F253F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anim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Body Level One…"/>
          <p:cNvSpPr txBox="1"/>
          <p:nvPr>
            <p:ph type="body" sz="quarter" idx="1"/>
          </p:nvPr>
        </p:nvSpPr>
        <p:spPr>
          <a:xfrm>
            <a:off x="722312" y="2571743"/>
            <a:ext cx="7772401" cy="150018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90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1pPr>
            <a:lvl2pPr marL="0" indent="457200" algn="ctr">
              <a:spcBef>
                <a:spcPts val="90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2pPr>
            <a:lvl3pPr marL="0" indent="914400" algn="ctr">
              <a:spcBef>
                <a:spcPts val="90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3pPr>
            <a:lvl4pPr marL="0" indent="1371600" algn="ctr">
              <a:spcBef>
                <a:spcPts val="90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4pPr>
            <a:lvl5pPr marL="0" indent="1828800" algn="ctr">
              <a:spcBef>
                <a:spcPts val="90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71" name="Logo"/>
          <p:cNvGrpSpPr/>
          <p:nvPr/>
        </p:nvGrpSpPr>
        <p:grpSpPr>
          <a:xfrm>
            <a:off x="3258135" y="5684149"/>
            <a:ext cx="3227831" cy="645193"/>
            <a:chOff x="0" y="0"/>
            <a:chExt cx="3227829" cy="645191"/>
          </a:xfrm>
        </p:grpSpPr>
        <p:pic>
          <p:nvPicPr>
            <p:cNvPr id="154" name="IAAS Logo" descr="IAAS Logo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445" t="63361" r="0" b="0"/>
            <a:stretch>
              <a:fillRect/>
            </a:stretch>
          </p:blipFill>
          <p:spPr>
            <a:xfrm>
              <a:off x="752676" y="478682"/>
              <a:ext cx="2269239" cy="166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9" name="Gruppieren 9"/>
            <p:cNvGrpSpPr/>
            <p:nvPr/>
          </p:nvGrpSpPr>
          <p:grpSpPr>
            <a:xfrm>
              <a:off x="0" y="-1"/>
              <a:ext cx="1155979" cy="548929"/>
              <a:chOff x="0" y="0"/>
              <a:chExt cx="1155978" cy="548927"/>
            </a:xfrm>
          </p:grpSpPr>
          <p:sp>
            <p:nvSpPr>
              <p:cNvPr id="155" name="Abgerundetes Rechteck 11"/>
              <p:cNvSpPr/>
              <p:nvPr/>
            </p:nvSpPr>
            <p:spPr>
              <a:xfrm>
                <a:off x="736147" y="2336"/>
                <a:ext cx="47096" cy="541600"/>
              </a:xfrm>
              <a:prstGeom prst="roundRect">
                <a:avLst>
                  <a:gd name="adj" fmla="val 32540"/>
                </a:avLst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58" name="Gruppieren 12"/>
              <p:cNvGrpSpPr/>
              <p:nvPr/>
            </p:nvGrpSpPr>
            <p:grpSpPr>
              <a:xfrm>
                <a:off x="0" y="-1"/>
                <a:ext cx="415053" cy="548929"/>
                <a:chOff x="0" y="0"/>
                <a:chExt cx="415052" cy="548927"/>
              </a:xfrm>
            </p:grpSpPr>
            <p:sp>
              <p:nvSpPr>
                <p:cNvPr id="156" name="Abgerundetes Rechteck 23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7" name="Abgerundetes Rechteck 24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59" name="Abgerundetes Rechteck 13"/>
              <p:cNvSpPr/>
              <p:nvPr/>
            </p:nvSpPr>
            <p:spPr>
              <a:xfrm rot="5400000">
                <a:off x="465542" y="-93154"/>
                <a:ext cx="32168" cy="720869"/>
              </a:xfrm>
              <a:prstGeom prst="roundRect">
                <a:avLst>
                  <a:gd name="adj" fmla="val 32540"/>
                </a:avLst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0" name="Gleichschenkliges Dreieck 14"/>
              <p:cNvSpPr/>
              <p:nvPr/>
            </p:nvSpPr>
            <p:spPr>
              <a:xfrm rot="5400000">
                <a:off x="791194" y="220486"/>
                <a:ext cx="143188" cy="95924"/>
              </a:xfrm>
              <a:prstGeom prst="triangle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1" name="Ellipse 15"/>
              <p:cNvSpPr/>
              <p:nvPr/>
            </p:nvSpPr>
            <p:spPr>
              <a:xfrm>
                <a:off x="65679" y="216778"/>
                <a:ext cx="94027" cy="94027"/>
              </a:xfrm>
              <a:prstGeom prst="ellipse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2" name="Ellipse 16"/>
              <p:cNvSpPr/>
              <p:nvPr/>
            </p:nvSpPr>
            <p:spPr>
              <a:xfrm>
                <a:off x="911869" y="215406"/>
                <a:ext cx="103429" cy="103429"/>
              </a:xfrm>
              <a:prstGeom prst="ellipse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65" name="Gruppieren 17"/>
              <p:cNvGrpSpPr/>
              <p:nvPr/>
            </p:nvGrpSpPr>
            <p:grpSpPr>
              <a:xfrm>
                <a:off x="365567" y="-1"/>
                <a:ext cx="415054" cy="548929"/>
                <a:chOff x="0" y="0"/>
                <a:chExt cx="415052" cy="548927"/>
              </a:xfrm>
            </p:grpSpPr>
            <p:sp>
              <p:nvSpPr>
                <p:cNvPr id="163" name="Abgerundetes Rechteck 21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4" name="Abgerundetes Rechteck 22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66" name="Halbbogen 18"/>
              <p:cNvSpPr/>
              <p:nvPr/>
            </p:nvSpPr>
            <p:spPr>
              <a:xfrm>
                <a:off x="942373" y="2327"/>
                <a:ext cx="213606" cy="1896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9671"/>
                      <a:pt x="9660" y="0"/>
                      <a:pt x="21577" y="0"/>
                    </a:cubicBezTo>
                    <a:lnTo>
                      <a:pt x="21600" y="4918"/>
                    </a:lnTo>
                    <a:cubicBezTo>
                      <a:pt x="12095" y="4918"/>
                      <a:pt x="4390" y="12387"/>
                      <a:pt x="4390" y="216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7" name="Halbbogen 19"/>
              <p:cNvSpPr/>
              <p:nvPr/>
            </p:nvSpPr>
            <p:spPr>
              <a:xfrm rot="10800000">
                <a:off x="767519" y="352413"/>
                <a:ext cx="218302" cy="191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9671"/>
                      <a:pt x="9180" y="0"/>
                      <a:pt x="20504" y="0"/>
                    </a:cubicBezTo>
                    <a:cubicBezTo>
                      <a:pt x="20869" y="0"/>
                      <a:pt x="21235" y="10"/>
                      <a:pt x="21600" y="31"/>
                    </a:cubicBezTo>
                    <a:lnTo>
                      <a:pt x="21352" y="4913"/>
                    </a:lnTo>
                    <a:lnTo>
                      <a:pt x="21352" y="4913"/>
                    </a:lnTo>
                    <a:cubicBezTo>
                      <a:pt x="12410" y="4430"/>
                      <a:pt x="4782" y="11510"/>
                      <a:pt x="4313" y="20726"/>
                    </a:cubicBezTo>
                    <a:cubicBezTo>
                      <a:pt x="4298" y="21017"/>
                      <a:pt x="4291" y="21308"/>
                      <a:pt x="4291" y="216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8" name="Rechteck 20"/>
              <p:cNvSpPr/>
              <p:nvPr/>
            </p:nvSpPr>
            <p:spPr>
              <a:xfrm>
                <a:off x="942474" y="189940"/>
                <a:ext cx="42970" cy="165398"/>
              </a:xfrm>
              <a:prstGeom prst="rect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70" name="Textfeld 10"/>
            <p:cNvSpPr txBox="1"/>
            <p:nvPr/>
          </p:nvSpPr>
          <p:spPr>
            <a:xfrm>
              <a:off x="1191895" y="6540"/>
              <a:ext cx="2035935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600">
                  <a:solidFill>
                    <a:srgbClr val="DDECEB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Seminar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722312" y="2571743"/>
            <a:ext cx="7772401" cy="150018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90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1pPr>
            <a:lvl2pPr marL="0" indent="457200" algn="ctr">
              <a:spcBef>
                <a:spcPts val="90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2pPr>
            <a:lvl3pPr marL="0" indent="914400" algn="ctr">
              <a:spcBef>
                <a:spcPts val="90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3pPr>
            <a:lvl4pPr marL="0" indent="1371600" algn="ctr">
              <a:spcBef>
                <a:spcPts val="90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4pPr>
            <a:lvl5pPr marL="0" indent="1828800" algn="ctr">
              <a:spcBef>
                <a:spcPts val="90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98" name="Logo"/>
          <p:cNvGrpSpPr/>
          <p:nvPr/>
        </p:nvGrpSpPr>
        <p:grpSpPr>
          <a:xfrm>
            <a:off x="3258135" y="5684149"/>
            <a:ext cx="3227831" cy="645193"/>
            <a:chOff x="0" y="0"/>
            <a:chExt cx="3227829" cy="645191"/>
          </a:xfrm>
        </p:grpSpPr>
        <p:pic>
          <p:nvPicPr>
            <p:cNvPr id="181" name="IAAS Logo" descr="IAAS Logo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445" t="63361" r="0" b="0"/>
            <a:stretch>
              <a:fillRect/>
            </a:stretch>
          </p:blipFill>
          <p:spPr>
            <a:xfrm>
              <a:off x="752676" y="478682"/>
              <a:ext cx="2269239" cy="166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6" name="Gruppieren 9"/>
            <p:cNvGrpSpPr/>
            <p:nvPr/>
          </p:nvGrpSpPr>
          <p:grpSpPr>
            <a:xfrm>
              <a:off x="0" y="-1"/>
              <a:ext cx="1155979" cy="548929"/>
              <a:chOff x="0" y="0"/>
              <a:chExt cx="1155978" cy="548927"/>
            </a:xfrm>
          </p:grpSpPr>
          <p:sp>
            <p:nvSpPr>
              <p:cNvPr id="182" name="Abgerundetes Rechteck 11"/>
              <p:cNvSpPr/>
              <p:nvPr/>
            </p:nvSpPr>
            <p:spPr>
              <a:xfrm>
                <a:off x="736147" y="2336"/>
                <a:ext cx="47096" cy="541600"/>
              </a:xfrm>
              <a:prstGeom prst="roundRect">
                <a:avLst>
                  <a:gd name="adj" fmla="val 32540"/>
                </a:avLst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85" name="Gruppieren 12"/>
              <p:cNvGrpSpPr/>
              <p:nvPr/>
            </p:nvGrpSpPr>
            <p:grpSpPr>
              <a:xfrm>
                <a:off x="0" y="-1"/>
                <a:ext cx="415053" cy="548929"/>
                <a:chOff x="0" y="0"/>
                <a:chExt cx="415052" cy="548927"/>
              </a:xfrm>
            </p:grpSpPr>
            <p:sp>
              <p:nvSpPr>
                <p:cNvPr id="183" name="Abgerundetes Rechteck 23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4" name="Abgerundetes Rechteck 24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86" name="Abgerundetes Rechteck 13"/>
              <p:cNvSpPr/>
              <p:nvPr/>
            </p:nvSpPr>
            <p:spPr>
              <a:xfrm rot="5400000">
                <a:off x="465542" y="-93154"/>
                <a:ext cx="32168" cy="720869"/>
              </a:xfrm>
              <a:prstGeom prst="roundRect">
                <a:avLst>
                  <a:gd name="adj" fmla="val 32540"/>
                </a:avLst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7" name="Gleichschenkliges Dreieck 14"/>
              <p:cNvSpPr/>
              <p:nvPr/>
            </p:nvSpPr>
            <p:spPr>
              <a:xfrm rot="5400000">
                <a:off x="791194" y="220486"/>
                <a:ext cx="143188" cy="95924"/>
              </a:xfrm>
              <a:prstGeom prst="triangle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8" name="Ellipse 15"/>
              <p:cNvSpPr/>
              <p:nvPr/>
            </p:nvSpPr>
            <p:spPr>
              <a:xfrm>
                <a:off x="65679" y="216778"/>
                <a:ext cx="94027" cy="94027"/>
              </a:xfrm>
              <a:prstGeom prst="ellipse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9" name="Ellipse 16"/>
              <p:cNvSpPr/>
              <p:nvPr/>
            </p:nvSpPr>
            <p:spPr>
              <a:xfrm>
                <a:off x="911869" y="215406"/>
                <a:ext cx="103429" cy="103429"/>
              </a:xfrm>
              <a:prstGeom prst="ellipse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92" name="Gruppieren 17"/>
              <p:cNvGrpSpPr/>
              <p:nvPr/>
            </p:nvGrpSpPr>
            <p:grpSpPr>
              <a:xfrm>
                <a:off x="365567" y="-1"/>
                <a:ext cx="415054" cy="548929"/>
                <a:chOff x="0" y="0"/>
                <a:chExt cx="415052" cy="548927"/>
              </a:xfrm>
            </p:grpSpPr>
            <p:sp>
              <p:nvSpPr>
                <p:cNvPr id="190" name="Abgerundetes Rechteck 21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1" name="Abgerundetes Rechteck 22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93" name="Halbbogen 18"/>
              <p:cNvSpPr/>
              <p:nvPr/>
            </p:nvSpPr>
            <p:spPr>
              <a:xfrm>
                <a:off x="942373" y="2327"/>
                <a:ext cx="213606" cy="1896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9671"/>
                      <a:pt x="9660" y="0"/>
                      <a:pt x="21577" y="0"/>
                    </a:cubicBezTo>
                    <a:lnTo>
                      <a:pt x="21600" y="4918"/>
                    </a:lnTo>
                    <a:cubicBezTo>
                      <a:pt x="12095" y="4918"/>
                      <a:pt x="4390" y="12387"/>
                      <a:pt x="4390" y="216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4" name="Halbbogen 19"/>
              <p:cNvSpPr/>
              <p:nvPr/>
            </p:nvSpPr>
            <p:spPr>
              <a:xfrm rot="10800000">
                <a:off x="767519" y="352413"/>
                <a:ext cx="218302" cy="191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9671"/>
                      <a:pt x="9180" y="0"/>
                      <a:pt x="20504" y="0"/>
                    </a:cubicBezTo>
                    <a:cubicBezTo>
                      <a:pt x="20869" y="0"/>
                      <a:pt x="21235" y="10"/>
                      <a:pt x="21600" y="31"/>
                    </a:cubicBezTo>
                    <a:lnTo>
                      <a:pt x="21352" y="4913"/>
                    </a:lnTo>
                    <a:lnTo>
                      <a:pt x="21352" y="4913"/>
                    </a:lnTo>
                    <a:cubicBezTo>
                      <a:pt x="12410" y="4430"/>
                      <a:pt x="4782" y="11510"/>
                      <a:pt x="4313" y="20726"/>
                    </a:cubicBezTo>
                    <a:cubicBezTo>
                      <a:pt x="4298" y="21017"/>
                      <a:pt x="4291" y="21308"/>
                      <a:pt x="4291" y="216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" name="Rechteck 20"/>
              <p:cNvSpPr/>
              <p:nvPr/>
            </p:nvSpPr>
            <p:spPr>
              <a:xfrm>
                <a:off x="942474" y="189940"/>
                <a:ext cx="42970" cy="165398"/>
              </a:xfrm>
              <a:prstGeom prst="rect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97" name="Textfeld 10"/>
            <p:cNvSpPr txBox="1"/>
            <p:nvPr/>
          </p:nvSpPr>
          <p:spPr>
            <a:xfrm>
              <a:off x="1191895" y="6540"/>
              <a:ext cx="2035935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600">
                  <a:solidFill>
                    <a:srgbClr val="DDECEB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Seminar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/>
        </p:nvSpPr>
        <p:spPr>
          <a:xfrm>
            <a:off x="0" y="-1"/>
            <a:ext cx="9144000" cy="4941170"/>
          </a:xfrm>
          <a:prstGeom prst="rect">
            <a:avLst/>
          </a:pr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dow"/>
          <p:cNvSpPr/>
          <p:nvPr/>
        </p:nvSpPr>
        <p:spPr>
          <a:xfrm>
            <a:off x="0" y="4437112"/>
            <a:ext cx="9144000" cy="504057"/>
          </a:xfrm>
          <a:prstGeom prst="rect">
            <a:avLst/>
          </a:prstGeom>
          <a:gradFill>
            <a:gsLst>
              <a:gs pos="0">
                <a:srgbClr val="000000">
                  <a:alpha val="32000"/>
                </a:srgbClr>
              </a:gs>
              <a:gs pos="100000">
                <a:srgbClr val="0F253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685800" y="710952"/>
            <a:ext cx="7772400" cy="329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grpSp>
        <p:nvGrpSpPr>
          <p:cNvPr id="22" name="Logo"/>
          <p:cNvGrpSpPr/>
          <p:nvPr/>
        </p:nvGrpSpPr>
        <p:grpSpPr>
          <a:xfrm>
            <a:off x="3293988" y="4173423"/>
            <a:ext cx="2928164" cy="592284"/>
            <a:chOff x="0" y="0"/>
            <a:chExt cx="2928162" cy="592283"/>
          </a:xfrm>
        </p:grpSpPr>
        <p:pic>
          <p:nvPicPr>
            <p:cNvPr id="5" name="IAAS Logo" descr="IAAS Logo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445" t="63361" r="0" b="0"/>
            <a:stretch>
              <a:fillRect/>
            </a:stretch>
          </p:blipFill>
          <p:spPr>
            <a:xfrm>
              <a:off x="684251" y="440911"/>
              <a:ext cx="2062945" cy="1513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" name="Gruppieren 49"/>
            <p:cNvGrpSpPr/>
            <p:nvPr/>
          </p:nvGrpSpPr>
          <p:grpSpPr>
            <a:xfrm>
              <a:off x="0" y="5745"/>
              <a:ext cx="1050890" cy="499026"/>
              <a:chOff x="0" y="0"/>
              <a:chExt cx="1050889" cy="499025"/>
            </a:xfrm>
          </p:grpSpPr>
          <p:sp>
            <p:nvSpPr>
              <p:cNvPr id="6" name="Abgerundetes Rechteck 51"/>
              <p:cNvSpPr/>
              <p:nvPr/>
            </p:nvSpPr>
            <p:spPr>
              <a:xfrm>
                <a:off x="669224" y="2124"/>
                <a:ext cx="42815" cy="492363"/>
              </a:xfrm>
              <a:prstGeom prst="roundRect">
                <a:avLst>
                  <a:gd name="adj" fmla="val 32540"/>
                </a:avLst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9" name="Gruppieren 52"/>
              <p:cNvGrpSpPr/>
              <p:nvPr/>
            </p:nvGrpSpPr>
            <p:grpSpPr>
              <a:xfrm>
                <a:off x="0" y="-1"/>
                <a:ext cx="377321" cy="499027"/>
                <a:chOff x="0" y="0"/>
                <a:chExt cx="377320" cy="499025"/>
              </a:xfrm>
            </p:grpSpPr>
            <p:sp>
              <p:nvSpPr>
                <p:cNvPr id="7" name="Abgerundetes Rechteck 63"/>
                <p:cNvSpPr/>
                <p:nvPr/>
              </p:nvSpPr>
              <p:spPr>
                <a:xfrm>
                  <a:off x="0" y="2124"/>
                  <a:ext cx="42815" cy="492363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" name="Abgerundetes Rechteck 64"/>
                <p:cNvSpPr/>
                <p:nvPr/>
              </p:nvSpPr>
              <p:spPr>
                <a:xfrm rot="2142121">
                  <a:off x="168201" y="-42362"/>
                  <a:ext cx="42815" cy="583749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0" name="Abgerundetes Rechteck 53"/>
              <p:cNvSpPr/>
              <p:nvPr/>
            </p:nvSpPr>
            <p:spPr>
              <a:xfrm rot="5400000">
                <a:off x="423220" y="-84685"/>
                <a:ext cx="29244" cy="655335"/>
              </a:xfrm>
              <a:prstGeom prst="roundRect">
                <a:avLst>
                  <a:gd name="adj" fmla="val 32540"/>
                </a:avLst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" name="Gleichschenkliges Dreieck 54"/>
              <p:cNvSpPr/>
              <p:nvPr/>
            </p:nvSpPr>
            <p:spPr>
              <a:xfrm rot="5400000">
                <a:off x="719267" y="200442"/>
                <a:ext cx="130171" cy="87203"/>
              </a:xfrm>
              <a:prstGeom prst="triangle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" name="Ellipse 55"/>
              <p:cNvSpPr/>
              <p:nvPr/>
            </p:nvSpPr>
            <p:spPr>
              <a:xfrm>
                <a:off x="59708" y="197071"/>
                <a:ext cx="85479" cy="85479"/>
              </a:xfrm>
              <a:prstGeom prst="ellipse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" name="Ellipse 56"/>
              <p:cNvSpPr/>
              <p:nvPr/>
            </p:nvSpPr>
            <p:spPr>
              <a:xfrm>
                <a:off x="828972" y="195823"/>
                <a:ext cx="94027" cy="94027"/>
              </a:xfrm>
              <a:prstGeom prst="ellipse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6" name="Gruppieren 57"/>
              <p:cNvGrpSpPr/>
              <p:nvPr/>
            </p:nvGrpSpPr>
            <p:grpSpPr>
              <a:xfrm>
                <a:off x="332334" y="-1"/>
                <a:ext cx="377321" cy="499027"/>
                <a:chOff x="0" y="0"/>
                <a:chExt cx="377320" cy="499025"/>
              </a:xfrm>
            </p:grpSpPr>
            <p:sp>
              <p:nvSpPr>
                <p:cNvPr id="14" name="Abgerundetes Rechteck 61"/>
                <p:cNvSpPr/>
                <p:nvPr/>
              </p:nvSpPr>
              <p:spPr>
                <a:xfrm>
                  <a:off x="0" y="2124"/>
                  <a:ext cx="42815" cy="492363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" name="Abgerundetes Rechteck 62"/>
                <p:cNvSpPr/>
                <p:nvPr/>
              </p:nvSpPr>
              <p:spPr>
                <a:xfrm rot="2142121">
                  <a:off x="168201" y="-42362"/>
                  <a:ext cx="42815" cy="583749"/>
                </a:xfrm>
                <a:prstGeom prst="roundRect">
                  <a:avLst>
                    <a:gd name="adj" fmla="val 32540"/>
                  </a:avLst>
                </a:prstGeom>
                <a:gradFill flip="none" rotWithShape="1"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chemeClr val="accent3">
                        <a:hueOff val="321486"/>
                        <a:satOff val="58119"/>
                        <a:lumOff val="4096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7" name="Halbbogen 58"/>
              <p:cNvSpPr/>
              <p:nvPr/>
            </p:nvSpPr>
            <p:spPr>
              <a:xfrm>
                <a:off x="856703" y="2116"/>
                <a:ext cx="194187" cy="172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9671"/>
                      <a:pt x="9660" y="0"/>
                      <a:pt x="21577" y="0"/>
                    </a:cubicBezTo>
                    <a:lnTo>
                      <a:pt x="21600" y="4918"/>
                    </a:lnTo>
                    <a:cubicBezTo>
                      <a:pt x="12095" y="4918"/>
                      <a:pt x="4390" y="12387"/>
                      <a:pt x="4390" y="216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Halbbogen 59"/>
              <p:cNvSpPr/>
              <p:nvPr/>
            </p:nvSpPr>
            <p:spPr>
              <a:xfrm rot="10800000">
                <a:off x="697744" y="320375"/>
                <a:ext cx="198457" cy="174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9671"/>
                      <a:pt x="9180" y="0"/>
                      <a:pt x="20504" y="0"/>
                    </a:cubicBezTo>
                    <a:cubicBezTo>
                      <a:pt x="20869" y="0"/>
                      <a:pt x="21235" y="10"/>
                      <a:pt x="21600" y="31"/>
                    </a:cubicBezTo>
                    <a:lnTo>
                      <a:pt x="21352" y="4913"/>
                    </a:lnTo>
                    <a:lnTo>
                      <a:pt x="21352" y="4913"/>
                    </a:lnTo>
                    <a:cubicBezTo>
                      <a:pt x="12410" y="4430"/>
                      <a:pt x="4782" y="11509"/>
                      <a:pt x="4313" y="20726"/>
                    </a:cubicBezTo>
                    <a:cubicBezTo>
                      <a:pt x="4298" y="21017"/>
                      <a:pt x="4291" y="21308"/>
                      <a:pt x="4291" y="216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Rechteck 60"/>
              <p:cNvSpPr/>
              <p:nvPr/>
            </p:nvSpPr>
            <p:spPr>
              <a:xfrm>
                <a:off x="856794" y="172673"/>
                <a:ext cx="39064" cy="150362"/>
              </a:xfrm>
              <a:prstGeom prst="rect">
                <a:avLst/>
              </a:prstGeom>
              <a:gradFill flip="none" rotWithShape="1"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chemeClr val="accent3">
                      <a:hueOff val="321486"/>
                      <a:satOff val="58119"/>
                      <a:lumOff val="409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1" name="Textfeld 50"/>
            <p:cNvSpPr txBox="1"/>
            <p:nvPr/>
          </p:nvSpPr>
          <p:spPr>
            <a:xfrm>
              <a:off x="1077312" y="0"/>
              <a:ext cx="1850851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600">
                  <a:solidFill>
                    <a:srgbClr val="DDECEB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Seminar</a:t>
              </a:r>
            </a:p>
          </p:txBody>
        </p:sp>
      </p:grpSp>
      <p:sp>
        <p:nvSpPr>
          <p:cNvPr id="23" name="Author"/>
          <p:cNvSpPr txBox="1"/>
          <p:nvPr/>
        </p:nvSpPr>
        <p:spPr>
          <a:xfrm>
            <a:off x="3198786" y="5069418"/>
            <a:ext cx="2746436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Your Firstname Lastname</a:t>
            </a:r>
          </a:p>
          <a:p>
            <a:pPr algn="ctr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your.email@provider.com</a:t>
            </a:r>
          </a:p>
          <a:p>
            <a:pPr algn="ctr"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>
              <a:defRPr i="1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Calibri"/>
          <a:ea typeface="Calibri"/>
          <a:cs typeface="Calibri"/>
          <a:sym typeface="Calibri"/>
        </a:defRPr>
      </a:lvl9pPr>
    </p:titleStyle>
    <p:bodyStyle>
      <a:lvl1pPr marL="355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F253F"/>
        </a:buClr>
        <a:buSzPct val="75000"/>
        <a:buFontTx/>
        <a:buChar char="■"/>
        <a:tabLst/>
        <a:defRPr b="0" baseline="0" cap="none" i="0" spc="0" strike="noStrike" sz="2800" u="none">
          <a:ln>
            <a:noFill/>
          </a:ln>
          <a:solidFill>
            <a:srgbClr val="0F253F"/>
          </a:solidFill>
          <a:uFillTx/>
          <a:latin typeface="Calibri"/>
          <a:ea typeface="Calibri"/>
          <a:cs typeface="Calibri"/>
          <a:sym typeface="Calibri"/>
        </a:defRPr>
      </a:lvl1pPr>
      <a:lvl2pPr marL="865452" marR="0" indent="-41301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F253F"/>
        </a:buClr>
        <a:buSzPct val="75000"/>
        <a:buFontTx/>
        <a:buChar char="■"/>
        <a:tabLst/>
        <a:defRPr b="0" baseline="0" cap="none" i="0" spc="0" strike="noStrike" sz="2800" u="none">
          <a:ln>
            <a:noFill/>
          </a:ln>
          <a:solidFill>
            <a:srgbClr val="0F253F"/>
          </a:solidFill>
          <a:uFillTx/>
          <a:latin typeface="Calibri"/>
          <a:ea typeface="Calibri"/>
          <a:cs typeface="Calibri"/>
          <a:sym typeface="Calibri"/>
        </a:defRPr>
      </a:lvl2pPr>
      <a:lvl3pPr marL="1276668" marR="0" indent="-38449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F253F"/>
        </a:buClr>
        <a:buSzPct val="70000"/>
        <a:buFontTx/>
        <a:buChar char="■"/>
        <a:tabLst/>
        <a:defRPr b="0" baseline="0" cap="none" i="0" spc="0" strike="noStrike" sz="2800" u="none">
          <a:ln>
            <a:noFill/>
          </a:ln>
          <a:solidFill>
            <a:srgbClr val="0F253F"/>
          </a:solidFill>
          <a:uFillTx/>
          <a:latin typeface="Calibri"/>
          <a:ea typeface="Calibri"/>
          <a:cs typeface="Calibri"/>
          <a:sym typeface="Calibri"/>
        </a:defRPr>
      </a:lvl3pPr>
      <a:lvl4pPr marL="1814116" marR="0" indent="-46950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F253F"/>
        </a:buClr>
        <a:buSzPct val="60000"/>
        <a:buFontTx/>
        <a:buChar char="■"/>
        <a:tabLst/>
        <a:defRPr b="0" baseline="0" cap="none" i="0" spc="0" strike="noStrike" sz="2800" u="none">
          <a:ln>
            <a:noFill/>
          </a:ln>
          <a:solidFill>
            <a:srgbClr val="0F253F"/>
          </a:solidFill>
          <a:uFillTx/>
          <a:latin typeface="Calibri"/>
          <a:ea typeface="Calibri"/>
          <a:cs typeface="Calibri"/>
          <a:sym typeface="Calibri"/>
        </a:defRPr>
      </a:lvl4pPr>
      <a:lvl5pPr marL="2362200" marR="0" indent="-533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F253F"/>
        </a:buClr>
        <a:buSzPct val="55000"/>
        <a:buFontTx/>
        <a:buChar char="■"/>
        <a:tabLst/>
        <a:defRPr b="0" baseline="0" cap="none" i="0" spc="0" strike="noStrike" sz="2800" u="none">
          <a:ln>
            <a:noFill/>
          </a:ln>
          <a:solidFill>
            <a:srgbClr val="0F253F"/>
          </a:solidFill>
          <a:uFillTx/>
          <a:latin typeface="Calibri"/>
          <a:ea typeface="Calibri"/>
          <a:cs typeface="Calibri"/>
          <a:sym typeface="Calibri"/>
        </a:defRPr>
      </a:lvl5pPr>
      <a:lvl6pPr marL="2819400" marR="0" indent="-533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F253F"/>
        </a:buClr>
        <a:buSzPct val="55000"/>
        <a:buFontTx/>
        <a:buChar char="■"/>
        <a:tabLst/>
        <a:defRPr b="0" baseline="0" cap="none" i="0" spc="0" strike="noStrike" sz="2800" u="none">
          <a:ln>
            <a:noFill/>
          </a:ln>
          <a:solidFill>
            <a:srgbClr val="0F253F"/>
          </a:solidFill>
          <a:uFillTx/>
          <a:latin typeface="Calibri"/>
          <a:ea typeface="Calibri"/>
          <a:cs typeface="Calibri"/>
          <a:sym typeface="Calibri"/>
        </a:defRPr>
      </a:lvl6pPr>
      <a:lvl7pPr marL="3276600" marR="0" indent="-533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F253F"/>
        </a:buClr>
        <a:buSzPct val="55000"/>
        <a:buFontTx/>
        <a:buChar char="■"/>
        <a:tabLst/>
        <a:defRPr b="0" baseline="0" cap="none" i="0" spc="0" strike="noStrike" sz="2800" u="none">
          <a:ln>
            <a:noFill/>
          </a:ln>
          <a:solidFill>
            <a:srgbClr val="0F253F"/>
          </a:solidFill>
          <a:uFillTx/>
          <a:latin typeface="Calibri"/>
          <a:ea typeface="Calibri"/>
          <a:cs typeface="Calibri"/>
          <a:sym typeface="Calibri"/>
        </a:defRPr>
      </a:lvl7pPr>
      <a:lvl8pPr marL="3733800" marR="0" indent="-533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F253F"/>
        </a:buClr>
        <a:buSzPct val="55000"/>
        <a:buFontTx/>
        <a:buChar char="■"/>
        <a:tabLst/>
        <a:defRPr b="0" baseline="0" cap="none" i="0" spc="0" strike="noStrike" sz="2800" u="none">
          <a:ln>
            <a:noFill/>
          </a:ln>
          <a:solidFill>
            <a:srgbClr val="0F253F"/>
          </a:solidFill>
          <a:uFillTx/>
          <a:latin typeface="Calibri"/>
          <a:ea typeface="Calibri"/>
          <a:cs typeface="Calibri"/>
          <a:sym typeface="Calibri"/>
        </a:defRPr>
      </a:lvl8pPr>
      <a:lvl9pPr marL="4191000" marR="0" indent="-533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F253F"/>
        </a:buClr>
        <a:buSzPct val="55000"/>
        <a:buFontTx/>
        <a:buChar char="■"/>
        <a:tabLst/>
        <a:defRPr b="0" baseline="0" cap="none" i="0" spc="0" strike="noStrike" sz="2800" u="none">
          <a:ln>
            <a:noFill/>
          </a:ln>
          <a:solidFill>
            <a:srgbClr val="0F253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 Ref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 Ref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 Ref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 Ref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 Ref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 Ref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 Ref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 Ref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 Ref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el 1"/>
          <p:cNvSpPr txBox="1"/>
          <p:nvPr>
            <p:ph type="title"/>
          </p:nvPr>
        </p:nvSpPr>
        <p:spPr>
          <a:xfrm>
            <a:off x="685800" y="710951"/>
            <a:ext cx="7772400" cy="3294114"/>
          </a:xfrm>
          <a:prstGeom prst="rect">
            <a:avLst/>
          </a:prstGeom>
        </p:spPr>
        <p:txBody>
          <a:bodyPr/>
          <a:lstStyle/>
          <a:p>
            <a:pPr/>
            <a:r>
              <a:t>The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oliennummernplatzhalter 2"/>
          <p:cNvSpPr txBox="1"/>
          <p:nvPr>
            <p:ph type="sldNum" sz="quarter" idx="2"/>
          </p:nvPr>
        </p:nvSpPr>
        <p:spPr>
          <a:xfrm>
            <a:off x="8838716" y="6537241"/>
            <a:ext cx="19343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Titel 2"/>
          <p:cNvSpPr txBox="1"/>
          <p:nvPr>
            <p:ph type="title"/>
          </p:nvPr>
        </p:nvSpPr>
        <p:spPr>
          <a:xfrm>
            <a:off x="204221" y="182587"/>
            <a:ext cx="8712970" cy="60960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Outline</a:t>
            </a:r>
          </a:p>
        </p:txBody>
      </p:sp>
      <p:sp>
        <p:nvSpPr>
          <p:cNvPr id="211" name="Inhaltsplatzhalter 3"/>
          <p:cNvSpPr txBox="1"/>
          <p:nvPr>
            <p:ph type="body" idx="1"/>
          </p:nvPr>
        </p:nvSpPr>
        <p:spPr>
          <a:xfrm>
            <a:off x="227871" y="990600"/>
            <a:ext cx="8681436" cy="5562600"/>
          </a:xfrm>
          <a:prstGeom prst="rect">
            <a:avLst/>
          </a:prstGeom>
        </p:spPr>
        <p:txBody>
          <a:bodyPr/>
          <a:lstStyle/>
          <a:p>
            <a:pPr/>
            <a:r>
              <a:t>Context and Background</a:t>
            </a:r>
          </a:p>
          <a:p>
            <a:pPr/>
            <a:r>
              <a:t>…</a:t>
            </a:r>
          </a:p>
          <a:p>
            <a:pPr/>
            <a:r>
              <a:t>Methodology</a:t>
            </a:r>
          </a:p>
          <a:p>
            <a:pPr/>
            <a:r>
              <a:t>…</a:t>
            </a:r>
          </a:p>
          <a:p>
            <a:pPr/>
            <a:r>
              <a:t>Technology </a:t>
            </a:r>
          </a:p>
          <a:p>
            <a:pPr/>
            <a:r>
              <a:t>…</a:t>
            </a:r>
          </a:p>
          <a:p>
            <a:pPr/>
            <a:r>
              <a:t>Findings </a:t>
            </a:r>
          </a:p>
          <a:p>
            <a:pPr/>
            <a:r>
              <a:t>…</a:t>
            </a:r>
          </a:p>
          <a:p>
            <a:pPr/>
            <a:r>
              <a:t>Concluding remarks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oliennummernplatzhalter 2"/>
          <p:cNvSpPr txBox="1"/>
          <p:nvPr>
            <p:ph type="sldNum" sz="quarter" idx="2"/>
          </p:nvPr>
        </p:nvSpPr>
        <p:spPr>
          <a:xfrm>
            <a:off x="8838716" y="6537241"/>
            <a:ext cx="19343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Textplatzhalter 3"/>
          <p:cNvSpPr txBox="1"/>
          <p:nvPr>
            <p:ph type="body" sz="quarter" idx="1"/>
          </p:nvPr>
        </p:nvSpPr>
        <p:spPr>
          <a:xfrm>
            <a:off x="722312" y="2571743"/>
            <a:ext cx="7772401" cy="1500189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AAS_Master2_Lectures">
  <a:themeElements>
    <a:clrScheme name="IAAS_Master2_Lectur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AAS_Master2_Lectures">
      <a:majorFont>
        <a:latin typeface="Helvetica"/>
        <a:ea typeface="Helvetica"/>
        <a:cs typeface="Helvetica"/>
      </a:majorFont>
      <a:minorFont>
        <a:latin typeface="Verdana Ref"/>
        <a:ea typeface="Verdana Ref"/>
        <a:cs typeface="Verdana Ref"/>
      </a:minorFont>
    </a:fontScheme>
    <a:fmtScheme name="IAAS_Master2_Lectur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Verdana Re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Verdana Re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AAS_Master2_Lectures">
  <a:themeElements>
    <a:clrScheme name="IAAS_Master2_Lectur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AAS_Master2_Lectures">
      <a:majorFont>
        <a:latin typeface="Helvetica"/>
        <a:ea typeface="Helvetica"/>
        <a:cs typeface="Helvetica"/>
      </a:majorFont>
      <a:minorFont>
        <a:latin typeface="Verdana Ref"/>
        <a:ea typeface="Verdana Ref"/>
        <a:cs typeface="Verdana Ref"/>
      </a:minorFont>
    </a:fontScheme>
    <a:fmtScheme name="IAAS_Master2_Lectur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Verdana Re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Verdana Re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