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Sky" userId="d6abdd46-6109-4fe6-be99-7ae5ea334bbf" providerId="ADAL" clId="{5F64E805-B6CD-4C4F-94A3-A44AD793EEE5}"/>
    <pc:docChg chg="undo redo custSel addSld delSld modSld sldOrd">
      <pc:chgData name="E Sky" userId="d6abdd46-6109-4fe6-be99-7ae5ea334bbf" providerId="ADAL" clId="{5F64E805-B6CD-4C4F-94A3-A44AD793EEE5}" dt="2023-07-02T10:16:27.279" v="3314"/>
      <pc:docMkLst>
        <pc:docMk/>
      </pc:docMkLst>
      <pc:sldChg chg="addSp delSp modSp mod">
        <pc:chgData name="E Sky" userId="d6abdd46-6109-4fe6-be99-7ae5ea334bbf" providerId="ADAL" clId="{5F64E805-B6CD-4C4F-94A3-A44AD793EEE5}" dt="2023-07-02T10:16:27.279" v="3314"/>
        <pc:sldMkLst>
          <pc:docMk/>
          <pc:sldMk cId="2848589527" sldId="256"/>
        </pc:sldMkLst>
        <pc:spChg chg="mod">
          <ac:chgData name="E Sky" userId="d6abdd46-6109-4fe6-be99-7ae5ea334bbf" providerId="ADAL" clId="{5F64E805-B6CD-4C4F-94A3-A44AD793EEE5}" dt="2023-07-02T02:47:18.524" v="46" actId="20577"/>
          <ac:spMkLst>
            <pc:docMk/>
            <pc:sldMk cId="2848589527" sldId="25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47:07.034" v="39" actId="20577"/>
          <ac:spMkLst>
            <pc:docMk/>
            <pc:sldMk cId="2848589527" sldId="256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10:16:27.279" v="3314"/>
          <ac:picMkLst>
            <pc:docMk/>
            <pc:sldMk cId="2848589527" sldId="256"/>
            <ac:picMk id="2" creationId="{80CF33AA-A1E4-DBBB-145A-96DFEE91F968}"/>
          </ac:picMkLst>
        </pc:picChg>
        <pc:picChg chg="del mod">
          <ac:chgData name="E Sky" userId="d6abdd46-6109-4fe6-be99-7ae5ea334bbf" providerId="ADAL" clId="{5F64E805-B6CD-4C4F-94A3-A44AD793EEE5}" dt="2023-07-02T10:16:26.995" v="3313" actId="478"/>
          <ac:picMkLst>
            <pc:docMk/>
            <pc:sldMk cId="2848589527" sldId="256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46:44.779" v="3" actId="14826"/>
          <ac:picMkLst>
            <pc:docMk/>
            <pc:sldMk cId="2848589527" sldId="256"/>
            <ac:picMk id="7" creationId="{09E8A923-265B-1684-8152-76A78237A986}"/>
          </ac:picMkLst>
        </pc:picChg>
      </pc:sldChg>
      <pc:sldChg chg="del">
        <pc:chgData name="E Sky" userId="d6abdd46-6109-4fe6-be99-7ae5ea334bbf" providerId="ADAL" clId="{5F64E805-B6CD-4C4F-94A3-A44AD793EEE5}" dt="2023-07-02T02:48:04.526" v="48" actId="47"/>
        <pc:sldMkLst>
          <pc:docMk/>
          <pc:sldMk cId="3600878256" sldId="257"/>
        </pc:sldMkLst>
      </pc:sldChg>
      <pc:sldChg chg="addSp delSp modSp mod">
        <pc:chgData name="E Sky" userId="d6abdd46-6109-4fe6-be99-7ae5ea334bbf" providerId="ADAL" clId="{5F64E805-B6CD-4C4F-94A3-A44AD793EEE5}" dt="2023-07-02T08:14:53.557" v="3292" actId="1076"/>
        <pc:sldMkLst>
          <pc:docMk/>
          <pc:sldMk cId="605934855" sldId="258"/>
        </pc:sldMkLst>
        <pc:spChg chg="mod">
          <ac:chgData name="E Sky" userId="d6abdd46-6109-4fe6-be99-7ae5ea334bbf" providerId="ADAL" clId="{5F64E805-B6CD-4C4F-94A3-A44AD793EEE5}" dt="2023-07-02T08:14:48.869" v="3291" actId="1076"/>
          <ac:spMkLst>
            <pc:docMk/>
            <pc:sldMk cId="605934855" sldId="258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8:14:35.697" v="3283" actId="20577"/>
          <ac:spMkLst>
            <pc:docMk/>
            <pc:sldMk cId="605934855" sldId="258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8:14:38.009" v="3289" actId="20577"/>
          <ac:spMkLst>
            <pc:docMk/>
            <pc:sldMk cId="605934855" sldId="258"/>
            <ac:spMk id="13" creationId="{93ED8310-BC64-4D03-F567-068FE713C36F}"/>
          </ac:spMkLst>
        </pc:spChg>
        <pc:grpChg chg="add mod">
          <ac:chgData name="E Sky" userId="d6abdd46-6109-4fe6-be99-7ae5ea334bbf" providerId="ADAL" clId="{5F64E805-B6CD-4C4F-94A3-A44AD793EEE5}" dt="2023-07-02T08:14:53.557" v="3292" actId="1076"/>
          <ac:grpSpMkLst>
            <pc:docMk/>
            <pc:sldMk cId="605934855" sldId="258"/>
            <ac:grpSpMk id="2" creationId="{9B088974-D333-74D5-15AD-3B2096E28912}"/>
          </ac:grpSpMkLst>
        </pc:grpChg>
        <pc:picChg chg="del">
          <ac:chgData name="E Sky" userId="d6abdd46-6109-4fe6-be99-7ae5ea334bbf" providerId="ADAL" clId="{5F64E805-B6CD-4C4F-94A3-A44AD793EEE5}" dt="2023-07-02T06:47:04.082" v="2321" actId="478"/>
          <ac:picMkLst>
            <pc:docMk/>
            <pc:sldMk cId="605934855" sldId="258"/>
            <ac:picMk id="6" creationId="{881B4EB7-38AF-ECE8-03A5-2EEB9A2D03D5}"/>
          </ac:picMkLst>
        </pc:picChg>
      </pc:sldChg>
      <pc:sldChg chg="modSp mod">
        <pc:chgData name="E Sky" userId="d6abdd46-6109-4fe6-be99-7ae5ea334bbf" providerId="ADAL" clId="{5F64E805-B6CD-4C4F-94A3-A44AD793EEE5}" dt="2023-07-02T02:53:39.057" v="121" actId="20577"/>
        <pc:sldMkLst>
          <pc:docMk/>
          <pc:sldMk cId="2162014090" sldId="259"/>
        </pc:sldMkLst>
        <pc:spChg chg="mod">
          <ac:chgData name="E Sky" userId="d6abdd46-6109-4fe6-be99-7ae5ea334bbf" providerId="ADAL" clId="{5F64E805-B6CD-4C4F-94A3-A44AD793EEE5}" dt="2023-07-02T02:53:02.663" v="100" actId="20577"/>
          <ac:spMkLst>
            <pc:docMk/>
            <pc:sldMk cId="2162014090" sldId="25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3:39.057" v="121" actId="20577"/>
          <ac:spMkLst>
            <pc:docMk/>
            <pc:sldMk cId="2162014090" sldId="25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2:49.166" v="95" actId="14826"/>
          <ac:picMkLst>
            <pc:docMk/>
            <pc:sldMk cId="2162014090" sldId="259"/>
            <ac:picMk id="3" creationId="{B3DF863D-EB1F-C23D-718D-D81F39CF8782}"/>
          </ac:picMkLst>
        </pc:picChg>
      </pc:sldChg>
      <pc:sldChg chg="modSp mod">
        <pc:chgData name="E Sky" userId="d6abdd46-6109-4fe6-be99-7ae5ea334bbf" providerId="ADAL" clId="{5F64E805-B6CD-4C4F-94A3-A44AD793EEE5}" dt="2023-07-02T02:56:19.956" v="191" actId="20577"/>
        <pc:sldMkLst>
          <pc:docMk/>
          <pc:sldMk cId="3693737810" sldId="260"/>
        </pc:sldMkLst>
        <pc:spChg chg="mod">
          <ac:chgData name="E Sky" userId="d6abdd46-6109-4fe6-be99-7ae5ea334bbf" providerId="ADAL" clId="{5F64E805-B6CD-4C4F-94A3-A44AD793EEE5}" dt="2023-07-02T02:55:54.279" v="152" actId="20577"/>
          <ac:spMkLst>
            <pc:docMk/>
            <pc:sldMk cId="3693737810" sldId="26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6:19.956" v="191" actId="20577"/>
          <ac:spMkLst>
            <pc:docMk/>
            <pc:sldMk cId="3693737810" sldId="260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4:05.411" v="122" actId="14826"/>
          <ac:picMkLst>
            <pc:docMk/>
            <pc:sldMk cId="3693737810" sldId="260"/>
            <ac:picMk id="4" creationId="{DCE64921-2EB8-289A-0657-466779AADF5B}"/>
          </ac:picMkLst>
        </pc:picChg>
      </pc:sldChg>
      <pc:sldChg chg="modSp mod">
        <pc:chgData name="E Sky" userId="d6abdd46-6109-4fe6-be99-7ae5ea334bbf" providerId="ADAL" clId="{5F64E805-B6CD-4C4F-94A3-A44AD793EEE5}" dt="2023-07-02T03:00:28.265" v="287" actId="20577"/>
        <pc:sldMkLst>
          <pc:docMk/>
          <pc:sldMk cId="3144552916" sldId="261"/>
        </pc:sldMkLst>
        <pc:spChg chg="mod">
          <ac:chgData name="E Sky" userId="d6abdd46-6109-4fe6-be99-7ae5ea334bbf" providerId="ADAL" clId="{5F64E805-B6CD-4C4F-94A3-A44AD793EEE5}" dt="2023-07-02T02:59:50.340" v="250" actId="20577"/>
          <ac:spMkLst>
            <pc:docMk/>
            <pc:sldMk cId="3144552916" sldId="26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0:28.265" v="287" actId="20577"/>
          <ac:spMkLst>
            <pc:docMk/>
            <pc:sldMk cId="3144552916" sldId="26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7:17.202" v="193" actId="1076"/>
          <ac:picMkLst>
            <pc:docMk/>
            <pc:sldMk cId="3144552916" sldId="261"/>
            <ac:picMk id="4" creationId="{7FC230FA-142B-DDB3-AF76-828FCDDC279C}"/>
          </ac:picMkLst>
        </pc:picChg>
      </pc:sldChg>
      <pc:sldChg chg="del">
        <pc:chgData name="E Sky" userId="d6abdd46-6109-4fe6-be99-7ae5ea334bbf" providerId="ADAL" clId="{5F64E805-B6CD-4C4F-94A3-A44AD793EEE5}" dt="2023-07-02T03:01:21.175" v="289" actId="47"/>
        <pc:sldMkLst>
          <pc:docMk/>
          <pc:sldMk cId="4018936594" sldId="262"/>
        </pc:sldMkLst>
      </pc:sldChg>
      <pc:sldChg chg="del">
        <pc:chgData name="E Sky" userId="d6abdd46-6109-4fe6-be99-7ae5ea334bbf" providerId="ADAL" clId="{5F64E805-B6CD-4C4F-94A3-A44AD793EEE5}" dt="2023-07-02T03:02:56.212" v="409" actId="47"/>
        <pc:sldMkLst>
          <pc:docMk/>
          <pc:sldMk cId="1577408862" sldId="263"/>
        </pc:sldMkLst>
      </pc:sldChg>
      <pc:sldChg chg="addSp delSp modSp mod">
        <pc:chgData name="E Sky" userId="d6abdd46-6109-4fe6-be99-7ae5ea334bbf" providerId="ADAL" clId="{5F64E805-B6CD-4C4F-94A3-A44AD793EEE5}" dt="2023-07-02T03:31:37.290" v="567"/>
        <pc:sldMkLst>
          <pc:docMk/>
          <pc:sldMk cId="1940093738" sldId="264"/>
        </pc:sldMkLst>
        <pc:spChg chg="add mod">
          <ac:chgData name="E Sky" userId="d6abdd46-6109-4fe6-be99-7ae5ea334bbf" providerId="ADAL" clId="{5F64E805-B6CD-4C4F-94A3-A44AD793EEE5}" dt="2023-07-02T03:16:38.601" v="552" actId="6549"/>
          <ac:spMkLst>
            <pc:docMk/>
            <pc:sldMk cId="1940093738" sldId="264"/>
            <ac:spMk id="2" creationId="{34623060-0699-BA3C-D953-5AD408C30364}"/>
          </ac:spMkLst>
        </pc:spChg>
        <pc:spChg chg="del mod">
          <ac:chgData name="E Sky" userId="d6abdd46-6109-4fe6-be99-7ae5ea334bbf" providerId="ADAL" clId="{5F64E805-B6CD-4C4F-94A3-A44AD793EEE5}" dt="2023-07-02T03:16:25.938" v="534" actId="478"/>
          <ac:spMkLst>
            <pc:docMk/>
            <pc:sldMk cId="1940093738" sldId="26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1:37.290" v="567"/>
          <ac:spMkLst>
            <pc:docMk/>
            <pc:sldMk cId="1940093738" sldId="26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12:53.380" v="495" actId="1076"/>
          <ac:picMkLst>
            <pc:docMk/>
            <pc:sldMk cId="1940093738" sldId="264"/>
            <ac:picMk id="4" creationId="{A9DD1373-AA31-3A87-A4F9-53A4B6642738}"/>
          </ac:picMkLst>
        </pc:picChg>
      </pc:sldChg>
      <pc:sldChg chg="addSp delSp modSp mod">
        <pc:chgData name="E Sky" userId="d6abdd46-6109-4fe6-be99-7ae5ea334bbf" providerId="ADAL" clId="{5F64E805-B6CD-4C4F-94A3-A44AD793EEE5}" dt="2023-07-02T03:33:53.974" v="598"/>
        <pc:sldMkLst>
          <pc:docMk/>
          <pc:sldMk cId="3190974243" sldId="265"/>
        </pc:sldMkLst>
        <pc:spChg chg="mod">
          <ac:chgData name="E Sky" userId="d6abdd46-6109-4fe6-be99-7ae5ea334bbf" providerId="ADAL" clId="{5F64E805-B6CD-4C4F-94A3-A44AD793EEE5}" dt="2023-07-02T03:33:22.543" v="583"/>
          <ac:spMkLst>
            <pc:docMk/>
            <pc:sldMk cId="3190974243" sldId="26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3:53.974" v="598"/>
          <ac:spMkLst>
            <pc:docMk/>
            <pc:sldMk cId="3190974243" sldId="265"/>
            <ac:spMk id="15" creationId="{8D3A4E90-6071-4B6B-FD94-47D6A9F9E522}"/>
          </ac:spMkLst>
        </pc:spChg>
        <pc:picChg chg="add del">
          <ac:chgData name="E Sky" userId="d6abdd46-6109-4fe6-be99-7ae5ea334bbf" providerId="ADAL" clId="{5F64E805-B6CD-4C4F-94A3-A44AD793EEE5}" dt="2023-07-02T03:32:16.202" v="569"/>
          <ac:picMkLst>
            <pc:docMk/>
            <pc:sldMk cId="3190974243" sldId="265"/>
            <ac:picMk id="2" creationId="{03981743-7F06-AA12-23A0-0458897BC0BB}"/>
          </ac:picMkLst>
        </pc:picChg>
        <pc:picChg chg="mod">
          <ac:chgData name="E Sky" userId="d6abdd46-6109-4fe6-be99-7ae5ea334bbf" providerId="ADAL" clId="{5F64E805-B6CD-4C4F-94A3-A44AD793EEE5}" dt="2023-07-02T03:32:49.776" v="577" actId="1076"/>
          <ac:picMkLst>
            <pc:docMk/>
            <pc:sldMk cId="3190974243" sldId="265"/>
            <ac:picMk id="4" creationId="{54758AA0-304C-A3D6-2629-01290562B58D}"/>
          </ac:picMkLst>
        </pc:picChg>
      </pc:sldChg>
      <pc:sldChg chg="del">
        <pc:chgData name="E Sky" userId="d6abdd46-6109-4fe6-be99-7ae5ea334bbf" providerId="ADAL" clId="{5F64E805-B6CD-4C4F-94A3-A44AD793EEE5}" dt="2023-07-02T03:49:13.986" v="881" actId="47"/>
        <pc:sldMkLst>
          <pc:docMk/>
          <pc:sldMk cId="915349348" sldId="266"/>
        </pc:sldMkLst>
      </pc:sldChg>
      <pc:sldChg chg="modSp mod">
        <pc:chgData name="E Sky" userId="d6abdd46-6109-4fe6-be99-7ae5ea334bbf" providerId="ADAL" clId="{5F64E805-B6CD-4C4F-94A3-A44AD793EEE5}" dt="2023-07-02T03:52:22.556" v="946" actId="20577"/>
        <pc:sldMkLst>
          <pc:docMk/>
          <pc:sldMk cId="3262682589" sldId="267"/>
        </pc:sldMkLst>
        <pc:spChg chg="mod">
          <ac:chgData name="E Sky" userId="d6abdd46-6109-4fe6-be99-7ae5ea334bbf" providerId="ADAL" clId="{5F64E805-B6CD-4C4F-94A3-A44AD793EEE5}" dt="2023-07-02T03:51:32.355" v="918" actId="1076"/>
          <ac:spMkLst>
            <pc:docMk/>
            <pc:sldMk cId="3262682589" sldId="26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52:22.556" v="946" actId="20577"/>
          <ac:spMkLst>
            <pc:docMk/>
            <pc:sldMk cId="3262682589" sldId="26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50:00.131" v="882" actId="14826"/>
          <ac:picMkLst>
            <pc:docMk/>
            <pc:sldMk cId="3262682589" sldId="267"/>
            <ac:picMk id="4" creationId="{E9F9C343-45D4-FB92-E777-0F303BEB8569}"/>
          </ac:picMkLst>
        </pc:picChg>
      </pc:sldChg>
      <pc:sldChg chg="del">
        <pc:chgData name="E Sky" userId="d6abdd46-6109-4fe6-be99-7ae5ea334bbf" providerId="ADAL" clId="{5F64E805-B6CD-4C4F-94A3-A44AD793EEE5}" dt="2023-07-02T04:01:36.041" v="1047" actId="47"/>
        <pc:sldMkLst>
          <pc:docMk/>
          <pc:sldMk cId="2421733047" sldId="268"/>
        </pc:sldMkLst>
      </pc:sldChg>
      <pc:sldChg chg="delSp del mod">
        <pc:chgData name="E Sky" userId="d6abdd46-6109-4fe6-be99-7ae5ea334bbf" providerId="ADAL" clId="{5F64E805-B6CD-4C4F-94A3-A44AD793EEE5}" dt="2023-07-02T04:18:32.315" v="1191" actId="47"/>
        <pc:sldMkLst>
          <pc:docMk/>
          <pc:sldMk cId="423341129" sldId="269"/>
        </pc:sldMkLst>
        <pc:picChg chg="del">
          <ac:chgData name="E Sky" userId="d6abdd46-6109-4fe6-be99-7ae5ea334bbf" providerId="ADAL" clId="{5F64E805-B6CD-4C4F-94A3-A44AD793EEE5}" dt="2023-07-02T04:18:22.683" v="1187" actId="478"/>
          <ac:picMkLst>
            <pc:docMk/>
            <pc:sldMk cId="423341129" sldId="269"/>
            <ac:picMk id="6" creationId="{846D3931-74BF-6F69-019C-F483E1D8360D}"/>
          </ac:picMkLst>
        </pc:picChg>
      </pc:sldChg>
      <pc:sldChg chg="delSp del mod">
        <pc:chgData name="E Sky" userId="d6abdd46-6109-4fe6-be99-7ae5ea334bbf" providerId="ADAL" clId="{5F64E805-B6CD-4C4F-94A3-A44AD793EEE5}" dt="2023-07-02T04:05:05.672" v="1052" actId="47"/>
        <pc:sldMkLst>
          <pc:docMk/>
          <pc:sldMk cId="1522607105" sldId="270"/>
        </pc:sldMkLst>
        <pc:picChg chg="del">
          <ac:chgData name="E Sky" userId="d6abdd46-6109-4fe6-be99-7ae5ea334bbf" providerId="ADAL" clId="{5F64E805-B6CD-4C4F-94A3-A44AD793EEE5}" dt="2023-07-02T04:04:54.505" v="1048" actId="478"/>
          <ac:picMkLst>
            <pc:docMk/>
            <pc:sldMk cId="1522607105" sldId="270"/>
            <ac:picMk id="4" creationId="{6D0EE4B2-AE8A-C870-0C48-2793DC0862F3}"/>
          </ac:picMkLst>
        </pc:picChg>
      </pc:sldChg>
      <pc:sldChg chg="addSp delSp modSp mod">
        <pc:chgData name="E Sky" userId="d6abdd46-6109-4fe6-be99-7ae5ea334bbf" providerId="ADAL" clId="{5F64E805-B6CD-4C4F-94A3-A44AD793EEE5}" dt="2023-07-02T04:40:15.994" v="1398" actId="1076"/>
        <pc:sldMkLst>
          <pc:docMk/>
          <pc:sldMk cId="3412952332" sldId="271"/>
        </pc:sldMkLst>
        <pc:spChg chg="add del">
          <ac:chgData name="E Sky" userId="d6abdd46-6109-4fe6-be99-7ae5ea334bbf" providerId="ADAL" clId="{5F64E805-B6CD-4C4F-94A3-A44AD793EEE5}" dt="2023-07-02T04:35:03.732" v="1302"/>
          <ac:spMkLst>
            <pc:docMk/>
            <pc:sldMk cId="3412952332" sldId="271"/>
            <ac:spMk id="2" creationId="{2B16A66B-31FF-0201-34A7-010FBD88E868}"/>
          </ac:spMkLst>
        </pc:spChg>
        <pc:spChg chg="mod">
          <ac:chgData name="E Sky" userId="d6abdd46-6109-4fe6-be99-7ae5ea334bbf" providerId="ADAL" clId="{5F64E805-B6CD-4C4F-94A3-A44AD793EEE5}" dt="2023-07-02T04:30:44.285" v="1300" actId="20577"/>
          <ac:spMkLst>
            <pc:docMk/>
            <pc:sldMk cId="3412952332" sldId="27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3" creationId="{DBF9DD47-5F16-C8BE-63C7-5D380927BB79}"/>
          </ac:picMkLst>
        </pc:picChg>
        <pc:picChg chg="del">
          <ac:chgData name="E Sky" userId="d6abdd46-6109-4fe6-be99-7ae5ea334bbf" providerId="ADAL" clId="{5F64E805-B6CD-4C4F-94A3-A44AD793EEE5}" dt="2023-07-02T04:30:06.286" v="1258" actId="478"/>
          <ac:picMkLst>
            <pc:docMk/>
            <pc:sldMk cId="3412952332" sldId="271"/>
            <ac:picMk id="6" creationId="{0577B686-070D-AC75-C79E-AA4D4ADE7AB2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0" creationId="{172A4B6A-6401-57BB-762F-DD3A1BD9298D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2" creationId="{0B3863F0-AB56-04A1-82D9-D259F91B39B6}"/>
          </ac:picMkLst>
        </pc:picChg>
      </pc:sldChg>
      <pc:sldChg chg="modSp mod">
        <pc:chgData name="E Sky" userId="d6abdd46-6109-4fe6-be99-7ae5ea334bbf" providerId="ADAL" clId="{5F64E805-B6CD-4C4F-94A3-A44AD793EEE5}" dt="2023-07-02T07:01:50.297" v="2355"/>
        <pc:sldMkLst>
          <pc:docMk/>
          <pc:sldMk cId="2933645618" sldId="272"/>
        </pc:sldMkLst>
        <pc:spChg chg="mod">
          <ac:chgData name="E Sky" userId="d6abdd46-6109-4fe6-be99-7ae5ea334bbf" providerId="ADAL" clId="{5F64E805-B6CD-4C4F-94A3-A44AD793EEE5}" dt="2023-07-02T06:50:40.970" v="2331"/>
          <ac:spMkLst>
            <pc:docMk/>
            <pc:sldMk cId="2933645618" sldId="27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01:50.297" v="2355"/>
          <ac:spMkLst>
            <pc:docMk/>
            <pc:sldMk cId="2933645618" sldId="272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6:49:59.144" v="2323" actId="1076"/>
          <ac:picMkLst>
            <pc:docMk/>
            <pc:sldMk cId="2933645618" sldId="272"/>
            <ac:picMk id="3" creationId="{583932BC-65D0-CF27-FED3-3F7DA1122A35}"/>
          </ac:picMkLst>
        </pc:picChg>
      </pc:sldChg>
      <pc:sldChg chg="addSp delSp modSp mod">
        <pc:chgData name="E Sky" userId="d6abdd46-6109-4fe6-be99-7ae5ea334bbf" providerId="ADAL" clId="{5F64E805-B6CD-4C4F-94A3-A44AD793EEE5}" dt="2023-07-02T05:28:16.548" v="1584" actId="14100"/>
        <pc:sldMkLst>
          <pc:docMk/>
          <pc:sldMk cId="1448877998" sldId="273"/>
        </pc:sldMkLst>
        <pc:spChg chg="add del">
          <ac:chgData name="E Sky" userId="d6abdd46-6109-4fe6-be99-7ae5ea334bbf" providerId="ADAL" clId="{5F64E805-B6CD-4C4F-94A3-A44AD793EEE5}" dt="2023-07-02T05:12:49.434" v="1401"/>
          <ac:spMkLst>
            <pc:docMk/>
            <pc:sldMk cId="1448877998" sldId="273"/>
            <ac:spMk id="2" creationId="{2BE6508F-CE45-F2A8-9A27-09F8FC43F430}"/>
          </ac:spMkLst>
        </pc:spChg>
        <pc:spChg chg="mod">
          <ac:chgData name="E Sky" userId="d6abdd46-6109-4fe6-be99-7ae5ea334bbf" providerId="ADAL" clId="{5F64E805-B6CD-4C4F-94A3-A44AD793EEE5}" dt="2023-07-02T05:13:19.230" v="1414"/>
          <ac:spMkLst>
            <pc:docMk/>
            <pc:sldMk cId="1448877998" sldId="27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3:50.896" v="1429"/>
          <ac:spMkLst>
            <pc:docMk/>
            <pc:sldMk cId="1448877998" sldId="273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5:28:16.548" v="1584" actId="14100"/>
          <ac:picMkLst>
            <pc:docMk/>
            <pc:sldMk cId="1448877998" sldId="273"/>
            <ac:picMk id="3" creationId="{1D05B0BA-31EE-3495-78CE-2994C418FD5D}"/>
          </ac:picMkLst>
        </pc:picChg>
        <pc:picChg chg="mod">
          <ac:chgData name="E Sky" userId="d6abdd46-6109-4fe6-be99-7ae5ea334bbf" providerId="ADAL" clId="{5F64E805-B6CD-4C4F-94A3-A44AD793EEE5}" dt="2023-07-02T05:13:05.008" v="1408" actId="1076"/>
          <ac:picMkLst>
            <pc:docMk/>
            <pc:sldMk cId="1448877998" sldId="273"/>
            <ac:picMk id="4" creationId="{5B06C4F7-9974-C959-1396-1AC3FFADF78C}"/>
          </ac:picMkLst>
        </pc:picChg>
      </pc:sldChg>
      <pc:sldChg chg="del">
        <pc:chgData name="E Sky" userId="d6abdd46-6109-4fe6-be99-7ae5ea334bbf" providerId="ADAL" clId="{5F64E805-B6CD-4C4F-94A3-A44AD793EEE5}" dt="2023-07-02T05:15:00.186" v="1433" actId="47"/>
        <pc:sldMkLst>
          <pc:docMk/>
          <pc:sldMk cId="756379350" sldId="274"/>
        </pc:sldMkLst>
      </pc:sldChg>
      <pc:sldChg chg="del">
        <pc:chgData name="E Sky" userId="d6abdd46-6109-4fe6-be99-7ae5ea334bbf" providerId="ADAL" clId="{5F64E805-B6CD-4C4F-94A3-A44AD793EEE5}" dt="2023-07-02T05:16:11.040" v="1465" actId="47"/>
        <pc:sldMkLst>
          <pc:docMk/>
          <pc:sldMk cId="3217426938" sldId="275"/>
        </pc:sldMkLst>
      </pc:sldChg>
      <pc:sldChg chg="modSp mod">
        <pc:chgData name="E Sky" userId="d6abdd46-6109-4fe6-be99-7ae5ea334bbf" providerId="ADAL" clId="{5F64E805-B6CD-4C4F-94A3-A44AD793EEE5}" dt="2023-07-02T05:32:42.464" v="1605" actId="1076"/>
        <pc:sldMkLst>
          <pc:docMk/>
          <pc:sldMk cId="3374538181" sldId="277"/>
        </pc:sldMkLst>
        <pc:spChg chg="mod">
          <ac:chgData name="E Sky" userId="d6abdd46-6109-4fe6-be99-7ae5ea334bbf" providerId="ADAL" clId="{5F64E805-B6CD-4C4F-94A3-A44AD793EEE5}" dt="2023-07-02T05:26:08.608" v="1582" actId="20577"/>
          <ac:spMkLst>
            <pc:docMk/>
            <pc:sldMk cId="3374538181" sldId="27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3:53.762" v="1542"/>
          <ac:spMkLst>
            <pc:docMk/>
            <pc:sldMk cId="3374538181" sldId="27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42.464" v="1605" actId="1076"/>
          <ac:picMkLst>
            <pc:docMk/>
            <pc:sldMk cId="3374538181" sldId="277"/>
            <ac:picMk id="3" creationId="{9AA4A21E-2BA1-2275-0603-C05670386629}"/>
          </ac:picMkLst>
        </pc:picChg>
      </pc:sldChg>
      <pc:sldChg chg="del">
        <pc:chgData name="E Sky" userId="d6abdd46-6109-4fe6-be99-7ae5ea334bbf" providerId="ADAL" clId="{5F64E805-B6CD-4C4F-94A3-A44AD793EEE5}" dt="2023-07-02T05:30:54.566" v="1586" actId="47"/>
        <pc:sldMkLst>
          <pc:docMk/>
          <pc:sldMk cId="2082928477" sldId="278"/>
        </pc:sldMkLst>
      </pc:sldChg>
      <pc:sldChg chg="modSp mod">
        <pc:chgData name="E Sky" userId="d6abdd46-6109-4fe6-be99-7ae5ea334bbf" providerId="ADAL" clId="{5F64E805-B6CD-4C4F-94A3-A44AD793EEE5}" dt="2023-07-02T05:40:04.956" v="1669" actId="20577"/>
        <pc:sldMkLst>
          <pc:docMk/>
          <pc:sldMk cId="141376244" sldId="279"/>
        </pc:sldMkLst>
        <pc:spChg chg="mod">
          <ac:chgData name="E Sky" userId="d6abdd46-6109-4fe6-be99-7ae5ea334bbf" providerId="ADAL" clId="{5F64E805-B6CD-4C4F-94A3-A44AD793EEE5}" dt="2023-07-02T05:40:04.956" v="1669" actId="20577"/>
          <ac:spMkLst>
            <pc:docMk/>
            <pc:sldMk cId="141376244" sldId="27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38:05.392" v="1625"/>
          <ac:spMkLst>
            <pc:docMk/>
            <pc:sldMk cId="141376244" sldId="27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7:29.457" v="1610" actId="1076"/>
          <ac:picMkLst>
            <pc:docMk/>
            <pc:sldMk cId="141376244" sldId="279"/>
            <ac:picMk id="3" creationId="{22ED78C4-4843-D5BA-EBB2-B6761B5E9600}"/>
          </ac:picMkLst>
        </pc:picChg>
      </pc:sldChg>
      <pc:sldChg chg="addSp delSp modSp mod">
        <pc:chgData name="E Sky" userId="d6abdd46-6109-4fe6-be99-7ae5ea334bbf" providerId="ADAL" clId="{5F64E805-B6CD-4C4F-94A3-A44AD793EEE5}" dt="2023-07-02T05:44:53.492" v="1726" actId="20577"/>
        <pc:sldMkLst>
          <pc:docMk/>
          <pc:sldMk cId="1002616725" sldId="280"/>
        </pc:sldMkLst>
        <pc:spChg chg="mod">
          <ac:chgData name="E Sky" userId="d6abdd46-6109-4fe6-be99-7ae5ea334bbf" providerId="ADAL" clId="{5F64E805-B6CD-4C4F-94A3-A44AD793EEE5}" dt="2023-07-02T05:44:53.492" v="1726" actId="20577"/>
          <ac:spMkLst>
            <pc:docMk/>
            <pc:sldMk cId="1002616725" sldId="28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0:46.291" v="1684"/>
          <ac:spMkLst>
            <pc:docMk/>
            <pc:sldMk cId="1002616725" sldId="280"/>
            <ac:spMk id="13" creationId="{93ED8310-BC64-4D03-F567-068FE713C36F}"/>
          </ac:spMkLst>
        </pc:spChg>
        <pc:graphicFrameChg chg="add del mod">
          <ac:chgData name="E Sky" userId="d6abdd46-6109-4fe6-be99-7ae5ea334bbf" providerId="ADAL" clId="{5F64E805-B6CD-4C4F-94A3-A44AD793EEE5}" dt="2023-07-02T05:44:32.261" v="1720"/>
          <ac:graphicFrameMkLst>
            <pc:docMk/>
            <pc:sldMk cId="1002616725" sldId="280"/>
            <ac:graphicFrameMk id="2" creationId="{B1F2C90D-89DE-209E-ACFE-0847D52EE1CD}"/>
          </ac:graphicFrameMkLst>
        </pc:graphicFrameChg>
        <pc:picChg chg="mod">
          <ac:chgData name="E Sky" userId="d6abdd46-6109-4fe6-be99-7ae5ea334bbf" providerId="ADAL" clId="{5F64E805-B6CD-4C4F-94A3-A44AD793EEE5}" dt="2023-07-02T05:42:12.865" v="1687" actId="1076"/>
          <ac:picMkLst>
            <pc:docMk/>
            <pc:sldMk cId="1002616725" sldId="280"/>
            <ac:picMk id="3" creationId="{3E26C996-B268-B8DD-F6BA-FB4A1C55CCF5}"/>
          </ac:picMkLst>
        </pc:picChg>
      </pc:sldChg>
      <pc:sldChg chg="del">
        <pc:chgData name="E Sky" userId="d6abdd46-6109-4fe6-be99-7ae5ea334bbf" providerId="ADAL" clId="{5F64E805-B6CD-4C4F-94A3-A44AD793EEE5}" dt="2023-07-02T06:18:14.273" v="2150" actId="47"/>
        <pc:sldMkLst>
          <pc:docMk/>
          <pc:sldMk cId="3107144041" sldId="281"/>
        </pc:sldMkLst>
      </pc:sldChg>
      <pc:sldChg chg="del">
        <pc:chgData name="E Sky" userId="d6abdd46-6109-4fe6-be99-7ae5ea334bbf" providerId="ADAL" clId="{5F64E805-B6CD-4C4F-94A3-A44AD793EEE5}" dt="2023-07-02T06:18:15.582" v="2151" actId="47"/>
        <pc:sldMkLst>
          <pc:docMk/>
          <pc:sldMk cId="4264487661" sldId="282"/>
        </pc:sldMkLst>
      </pc:sldChg>
      <pc:sldChg chg="addSp delSp modSp mod">
        <pc:chgData name="E Sky" userId="d6abdd46-6109-4fe6-be99-7ae5ea334bbf" providerId="ADAL" clId="{5F64E805-B6CD-4C4F-94A3-A44AD793EEE5}" dt="2023-07-02T07:28:14.923" v="2418" actId="20577"/>
        <pc:sldMkLst>
          <pc:docMk/>
          <pc:sldMk cId="2518013111" sldId="283"/>
        </pc:sldMkLst>
        <pc:spChg chg="add del mod">
          <ac:chgData name="E Sky" userId="d6abdd46-6109-4fe6-be99-7ae5ea334bbf" providerId="ADAL" clId="{5F64E805-B6CD-4C4F-94A3-A44AD793EEE5}" dt="2023-07-02T07:27:31.586" v="2376" actId="478"/>
          <ac:spMkLst>
            <pc:docMk/>
            <pc:sldMk cId="2518013111" sldId="283"/>
            <ac:spMk id="2" creationId="{7275EA71-8923-98A6-9C98-E27B6E3F8B78}"/>
          </ac:spMkLst>
        </pc:spChg>
        <pc:spChg chg="add del mod">
          <ac:chgData name="E Sky" userId="d6abdd46-6109-4fe6-be99-7ae5ea334bbf" providerId="ADAL" clId="{5F64E805-B6CD-4C4F-94A3-A44AD793EEE5}" dt="2023-07-02T07:27:33.070" v="2377" actId="478"/>
          <ac:spMkLst>
            <pc:docMk/>
            <pc:sldMk cId="2518013111" sldId="283"/>
            <ac:spMk id="5" creationId="{A502405D-A2EF-9D68-5381-BA7CA72ADCA1}"/>
          </ac:spMkLst>
        </pc:spChg>
        <pc:spChg chg="mod">
          <ac:chgData name="E Sky" userId="d6abdd46-6109-4fe6-be99-7ae5ea334bbf" providerId="ADAL" clId="{5F64E805-B6CD-4C4F-94A3-A44AD793EEE5}" dt="2023-07-02T07:27:47.974" v="2390" actId="20577"/>
          <ac:spMkLst>
            <pc:docMk/>
            <pc:sldMk cId="2518013111" sldId="28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8:14.923" v="2418" actId="20577"/>
          <ac:spMkLst>
            <pc:docMk/>
            <pc:sldMk cId="2518013111" sldId="28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26:09.291" v="2356" actId="14826"/>
          <ac:picMkLst>
            <pc:docMk/>
            <pc:sldMk cId="2518013111" sldId="283"/>
            <ac:picMk id="4" creationId="{DBB5C454-52FB-5828-E6F0-7517D5B3AB95}"/>
          </ac:picMkLst>
        </pc:picChg>
      </pc:sldChg>
      <pc:sldChg chg="del">
        <pc:chgData name="E Sky" userId="d6abdd46-6109-4fe6-be99-7ae5ea334bbf" providerId="ADAL" clId="{5F64E805-B6CD-4C4F-94A3-A44AD793EEE5}" dt="2023-07-02T07:29:59.129" v="2470" actId="47"/>
        <pc:sldMkLst>
          <pc:docMk/>
          <pc:sldMk cId="2793252716" sldId="284"/>
        </pc:sldMkLst>
      </pc:sldChg>
      <pc:sldChg chg="modSp mod">
        <pc:chgData name="E Sky" userId="d6abdd46-6109-4fe6-be99-7ae5ea334bbf" providerId="ADAL" clId="{5F64E805-B6CD-4C4F-94A3-A44AD793EEE5}" dt="2023-07-02T07:34:40.569" v="2637" actId="20577"/>
        <pc:sldMkLst>
          <pc:docMk/>
          <pc:sldMk cId="1997125334" sldId="285"/>
        </pc:sldMkLst>
        <pc:spChg chg="mod">
          <ac:chgData name="E Sky" userId="d6abdd46-6109-4fe6-be99-7ae5ea334bbf" providerId="ADAL" clId="{5F64E805-B6CD-4C4F-94A3-A44AD793EEE5}" dt="2023-07-02T07:34:40.569" v="2637" actId="20577"/>
          <ac:spMkLst>
            <pc:docMk/>
            <pc:sldMk cId="1997125334" sldId="28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9:07.851" v="2464" actId="20577"/>
          <ac:spMkLst>
            <pc:docMk/>
            <pc:sldMk cId="1997125334" sldId="28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34:11.843" v="2629" actId="14826"/>
          <ac:picMkLst>
            <pc:docMk/>
            <pc:sldMk cId="1997125334" sldId="285"/>
            <ac:picMk id="4" creationId="{69C1B78E-99FF-6231-7319-19F8E354C449}"/>
          </ac:picMkLst>
        </pc:picChg>
      </pc:sldChg>
      <pc:sldChg chg="del">
        <pc:chgData name="E Sky" userId="d6abdd46-6109-4fe6-be99-7ae5ea334bbf" providerId="ADAL" clId="{5F64E805-B6CD-4C4F-94A3-A44AD793EEE5}" dt="2023-07-02T07:35:06.734" v="2639" actId="47"/>
        <pc:sldMkLst>
          <pc:docMk/>
          <pc:sldMk cId="2646052045" sldId="286"/>
        </pc:sldMkLst>
      </pc:sldChg>
      <pc:sldChg chg="modSp mod">
        <pc:chgData name="E Sky" userId="d6abdd46-6109-4fe6-be99-7ae5ea334bbf" providerId="ADAL" clId="{5F64E805-B6CD-4C4F-94A3-A44AD793EEE5}" dt="2023-07-02T07:57:52.240" v="2902" actId="1076"/>
        <pc:sldMkLst>
          <pc:docMk/>
          <pc:sldMk cId="2441819350" sldId="287"/>
        </pc:sldMkLst>
        <pc:spChg chg="mod">
          <ac:chgData name="E Sky" userId="d6abdd46-6109-4fe6-be99-7ae5ea334bbf" providerId="ADAL" clId="{5F64E805-B6CD-4C4F-94A3-A44AD793EEE5}" dt="2023-07-02T07:56:54.955" v="2898" actId="1076"/>
          <ac:spMkLst>
            <pc:docMk/>
            <pc:sldMk cId="2441819350" sldId="28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51:38.699" v="2856"/>
          <ac:spMkLst>
            <pc:docMk/>
            <pc:sldMk cId="2441819350" sldId="28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57:52.240" v="2902" actId="1076"/>
          <ac:picMkLst>
            <pc:docMk/>
            <pc:sldMk cId="2441819350" sldId="287"/>
            <ac:picMk id="4" creationId="{C5BD7D8C-2BAD-193F-04A4-6D755882B85C}"/>
          </ac:picMkLst>
        </pc:picChg>
      </pc:sldChg>
      <pc:sldChg chg="del">
        <pc:chgData name="E Sky" userId="d6abdd46-6109-4fe6-be99-7ae5ea334bbf" providerId="ADAL" clId="{5F64E805-B6CD-4C4F-94A3-A44AD793EEE5}" dt="2023-07-02T07:34:55.062" v="2638" actId="47"/>
        <pc:sldMkLst>
          <pc:docMk/>
          <pc:sldMk cId="627258174" sldId="288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93926837" sldId="289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3040498105" sldId="290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751856923" sldId="291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680058190" sldId="292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460655232" sldId="293"/>
        </pc:sldMkLst>
      </pc:sldChg>
      <pc:sldChg chg="modSp mod">
        <pc:chgData name="E Sky" userId="d6abdd46-6109-4fe6-be99-7ae5ea334bbf" providerId="ADAL" clId="{5F64E805-B6CD-4C4F-94A3-A44AD793EEE5}" dt="2023-07-02T05:32:39.676" v="1604" actId="1076"/>
        <pc:sldMkLst>
          <pc:docMk/>
          <pc:sldMk cId="1861370163" sldId="294"/>
        </pc:sldMkLst>
        <pc:spChg chg="mod">
          <ac:chgData name="E Sky" userId="d6abdd46-6109-4fe6-be99-7ae5ea334bbf" providerId="ADAL" clId="{5F64E805-B6CD-4C4F-94A3-A44AD793EEE5}" dt="2023-07-02T05:23:00.849" v="1527"/>
          <ac:spMkLst>
            <pc:docMk/>
            <pc:sldMk cId="1861370163" sldId="29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1:59.871" v="1520"/>
          <ac:spMkLst>
            <pc:docMk/>
            <pc:sldMk cId="1861370163" sldId="29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39.676" v="1604" actId="1076"/>
          <ac:picMkLst>
            <pc:docMk/>
            <pc:sldMk cId="1861370163" sldId="294"/>
            <ac:picMk id="3" creationId="{422D19F5-5A5F-B3D8-EE62-624A2452CDE4}"/>
          </ac:picMkLst>
        </pc:picChg>
      </pc:sldChg>
      <pc:sldChg chg="modSp add mod">
        <pc:chgData name="E Sky" userId="d6abdd46-6109-4fe6-be99-7ae5ea334bbf" providerId="ADAL" clId="{5F64E805-B6CD-4C4F-94A3-A44AD793EEE5}" dt="2023-07-02T02:51:55.072" v="94"/>
        <pc:sldMkLst>
          <pc:docMk/>
          <pc:sldMk cId="1488549772" sldId="295"/>
        </pc:sldMkLst>
        <pc:spChg chg="mod">
          <ac:chgData name="E Sky" userId="d6abdd46-6109-4fe6-be99-7ae5ea334bbf" providerId="ADAL" clId="{5F64E805-B6CD-4C4F-94A3-A44AD793EEE5}" dt="2023-07-02T02:48:07.525" v="49" actId="20577"/>
          <ac:spMkLst>
            <pc:docMk/>
            <pc:sldMk cId="1488549772" sldId="295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2:51:16.834" v="69" actId="20577"/>
          <ac:spMkLst>
            <pc:docMk/>
            <pc:sldMk cId="1488549772" sldId="29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1:55.072" v="94"/>
          <ac:spMkLst>
            <pc:docMk/>
            <pc:sldMk cId="1488549772" sldId="29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0:26.893" v="54" actId="1076"/>
          <ac:picMkLst>
            <pc:docMk/>
            <pc:sldMk cId="1488549772" sldId="295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50:17.619" v="52" actId="14826"/>
          <ac:picMkLst>
            <pc:docMk/>
            <pc:sldMk cId="1488549772" sldId="295"/>
            <ac:picMk id="7" creationId="{09E8A923-265B-1684-8152-76A78237A986}"/>
          </ac:picMkLst>
        </pc:picChg>
      </pc:sldChg>
      <pc:sldChg chg="modSp add mod">
        <pc:chgData name="E Sky" userId="d6abdd46-6109-4fe6-be99-7ae5ea334bbf" providerId="ADAL" clId="{5F64E805-B6CD-4C4F-94A3-A44AD793EEE5}" dt="2023-07-02T03:02:24.803" v="405"/>
        <pc:sldMkLst>
          <pc:docMk/>
          <pc:sldMk cId="3428934092" sldId="296"/>
        </pc:sldMkLst>
        <pc:spChg chg="mod">
          <ac:chgData name="E Sky" userId="d6abdd46-6109-4fe6-be99-7ae5ea334bbf" providerId="ADAL" clId="{5F64E805-B6CD-4C4F-94A3-A44AD793EEE5}" dt="2023-07-02T03:01:24.027" v="291" actId="20577"/>
          <ac:spMkLst>
            <pc:docMk/>
            <pc:sldMk cId="3428934092" sldId="296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2:24.803" v="405"/>
          <ac:spMkLst>
            <pc:docMk/>
            <pc:sldMk cId="3428934092" sldId="29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2:02.326" v="398" actId="20577"/>
          <ac:spMkLst>
            <pc:docMk/>
            <pc:sldMk cId="3428934092" sldId="296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1:27.630" v="292" actId="14826"/>
          <ac:picMkLst>
            <pc:docMk/>
            <pc:sldMk cId="3428934092" sldId="296"/>
            <ac:picMk id="4" creationId="{7FC230FA-142B-DDB3-AF76-828FCDDC279C}"/>
          </ac:picMkLst>
        </pc:picChg>
      </pc:sldChg>
      <pc:sldChg chg="addSp modSp add mod ord">
        <pc:chgData name="E Sky" userId="d6abdd46-6109-4fe6-be99-7ae5ea334bbf" providerId="ADAL" clId="{5F64E805-B6CD-4C4F-94A3-A44AD793EEE5}" dt="2023-07-02T03:09:44.770" v="492"/>
        <pc:sldMkLst>
          <pc:docMk/>
          <pc:sldMk cId="1583311120" sldId="297"/>
        </pc:sldMkLst>
        <pc:spChg chg="mod">
          <ac:chgData name="E Sky" userId="d6abdd46-6109-4fe6-be99-7ae5ea334bbf" providerId="ADAL" clId="{5F64E805-B6CD-4C4F-94A3-A44AD793EEE5}" dt="2023-07-02T03:02:58.605" v="411" actId="20577"/>
          <ac:spMkLst>
            <pc:docMk/>
            <pc:sldMk cId="1583311120" sldId="297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9:44.770" v="492"/>
          <ac:spMkLst>
            <pc:docMk/>
            <pc:sldMk cId="1583311120" sldId="29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3:47.094" v="473"/>
          <ac:spMkLst>
            <pc:docMk/>
            <pc:sldMk cId="1583311120" sldId="29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9:05.175" v="488" actId="1076"/>
          <ac:picMkLst>
            <pc:docMk/>
            <pc:sldMk cId="1583311120" sldId="297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3:09:14.512" v="489" actId="1076"/>
          <ac:picMkLst>
            <pc:docMk/>
            <pc:sldMk cId="1583311120" sldId="297"/>
            <ac:picMk id="7" creationId="{09E8A923-265B-1684-8152-76A78237A986}"/>
          </ac:picMkLst>
        </pc:picChg>
        <pc:picChg chg="add mod">
          <ac:chgData name="E Sky" userId="d6abdd46-6109-4fe6-be99-7ae5ea334bbf" providerId="ADAL" clId="{5F64E805-B6CD-4C4F-94A3-A44AD793EEE5}" dt="2023-07-02T03:09:03.104" v="487" actId="1076"/>
          <ac:picMkLst>
            <pc:docMk/>
            <pc:sldMk cId="1583311120" sldId="297"/>
            <ac:picMk id="1026" creationId="{A515096A-92C8-9BC4-72A3-ABDA63A60114}"/>
          </ac:picMkLst>
        </pc:picChg>
      </pc:sldChg>
      <pc:sldChg chg="addSp delSp modSp new mod setBg modClrScheme chgLayout">
        <pc:chgData name="E Sky" userId="d6abdd46-6109-4fe6-be99-7ae5ea334bbf" providerId="ADAL" clId="{5F64E805-B6CD-4C4F-94A3-A44AD793EEE5}" dt="2023-07-02T07:56:02.513" v="2894" actId="207"/>
        <pc:sldMkLst>
          <pc:docMk/>
          <pc:sldMk cId="3960800958" sldId="298"/>
        </pc:sldMkLst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2" creationId="{EFFDD7D4-A977-CB96-9E86-ED8243157AC3}"/>
          </ac:spMkLst>
        </pc:spChg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3" creationId="{4594FE0C-ABCD-A158-CB4E-0C8A95BBD86A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4" creationId="{C380F64B-0336-40D6-06E9-4FF6AFEF9ED2}"/>
          </ac:spMkLst>
        </pc:spChg>
        <pc:spChg chg="add mod">
          <ac:chgData name="E Sky" userId="d6abdd46-6109-4fe6-be99-7ae5ea334bbf" providerId="ADAL" clId="{5F64E805-B6CD-4C4F-94A3-A44AD793EEE5}" dt="2023-07-02T07:32:03.677" v="2574" actId="20577"/>
          <ac:spMkLst>
            <pc:docMk/>
            <pc:sldMk cId="3960800958" sldId="298"/>
            <ac:spMk id="5" creationId="{D7521E24-E4E0-AFC9-36D0-ED22B05B9C84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6" creationId="{0B6D58D2-E346-C257-D834-8406BEFE41D1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6:02.513" v="2894" actId="207"/>
          <ac:spMkLst>
            <pc:docMk/>
            <pc:sldMk cId="3960800958" sldId="298"/>
            <ac:spMk id="8" creationId="{63DF3EAA-0E34-C72D-1A4B-EA85C6E9EC41}"/>
          </ac:spMkLst>
        </pc:spChg>
        <pc:spChg chg="add">
          <ac:chgData name="E Sky" userId="d6abdd46-6109-4fe6-be99-7ae5ea334bbf" providerId="ADAL" clId="{5F64E805-B6CD-4C4F-94A3-A44AD793EEE5}" dt="2023-07-02T03:38:09.639" v="602" actId="26606"/>
          <ac:spMkLst>
            <pc:docMk/>
            <pc:sldMk cId="3960800958" sldId="298"/>
            <ac:spMk id="2055" creationId="{42A4FC2C-047E-45A5-965D-8E1E3BF09BC6}"/>
          </ac:spMkLst>
        </pc:spChg>
        <pc:picChg chg="add mod">
          <ac:chgData name="E Sky" userId="d6abdd46-6109-4fe6-be99-7ae5ea334bbf" providerId="ADAL" clId="{5F64E805-B6CD-4C4F-94A3-A44AD793EEE5}" dt="2023-07-02T03:48:06.470" v="880" actId="1076"/>
          <ac:picMkLst>
            <pc:docMk/>
            <pc:sldMk cId="3960800958" sldId="298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7:55:37.657" v="2888" actId="207"/>
        <pc:sldMkLst>
          <pc:docMk/>
          <pc:sldMk cId="666702409" sldId="299"/>
        </pc:sldMkLst>
        <pc:spChg chg="add del">
          <ac:chgData name="E Sky" userId="d6abdd46-6109-4fe6-be99-7ae5ea334bbf" providerId="ADAL" clId="{5F64E805-B6CD-4C4F-94A3-A44AD793EEE5}" dt="2023-07-02T03:55:07.630" v="953"/>
          <ac:spMkLst>
            <pc:docMk/>
            <pc:sldMk cId="666702409" sldId="299"/>
            <ac:spMk id="2" creationId="{A23F992B-4F75-E249-C1F4-D494BF8C59C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5:37.657" v="2888" actId="207"/>
          <ac:spMkLst>
            <pc:docMk/>
            <pc:sldMk cId="666702409" sldId="299"/>
            <ac:spMk id="8" creationId="{543D268E-F096-5F0E-7689-E30A56805EF2}"/>
          </ac:spMkLst>
        </pc:spChg>
        <pc:picChg chg="add del">
          <ac:chgData name="E Sky" userId="d6abdd46-6109-4fe6-be99-7ae5ea334bbf" providerId="ADAL" clId="{5F64E805-B6CD-4C4F-94A3-A44AD793EEE5}" dt="2023-07-02T03:55:14.900" v="955"/>
          <ac:picMkLst>
            <pc:docMk/>
            <pc:sldMk cId="666702409" sldId="299"/>
            <ac:picMk id="3" creationId="{569FBD97-61F5-1BF0-1D32-8F12E334289E}"/>
          </ac:picMkLst>
        </pc:picChg>
        <pc:picChg chg="add del mod">
          <ac:chgData name="E Sky" userId="d6abdd46-6109-4fe6-be99-7ae5ea334bbf" providerId="ADAL" clId="{5F64E805-B6CD-4C4F-94A3-A44AD793EEE5}" dt="2023-07-02T03:55:15.152" v="956" actId="478"/>
          <ac:picMkLst>
            <pc:docMk/>
            <pc:sldMk cId="666702409" sldId="299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09:45.096" v="1186"/>
        <pc:sldMkLst>
          <pc:docMk/>
          <pc:sldMk cId="814444175" sldId="300"/>
        </pc:sldMkLst>
        <pc:spChg chg="add mod">
          <ac:chgData name="E Sky" userId="d6abdd46-6109-4fe6-be99-7ae5ea334bbf" providerId="ADAL" clId="{5F64E805-B6CD-4C4F-94A3-A44AD793EEE5}" dt="2023-07-02T04:08:33.613" v="1167" actId="1076"/>
          <ac:spMkLst>
            <pc:docMk/>
            <pc:sldMk cId="814444175" sldId="300"/>
            <ac:spMk id="3" creationId="{B6254AD9-DBA0-B871-267C-7B61F0706CF6}"/>
          </ac:spMkLst>
        </pc:spChg>
        <pc:spChg chg="mod">
          <ac:chgData name="E Sky" userId="d6abdd46-6109-4fe6-be99-7ae5ea334bbf" providerId="ADAL" clId="{5F64E805-B6CD-4C4F-94A3-A44AD793EEE5}" dt="2023-07-02T04:08:42.677" v="1169" actId="20577"/>
          <ac:spMkLst>
            <pc:docMk/>
            <pc:sldMk cId="814444175" sldId="300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05:25.135" v="1056" actId="478"/>
          <ac:spMkLst>
            <pc:docMk/>
            <pc:sldMk cId="814444175" sldId="30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09:45.096" v="1186"/>
          <ac:spMkLst>
            <pc:docMk/>
            <pc:sldMk cId="814444175" sldId="300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4:05:10.203" v="1054"/>
          <ac:picMkLst>
            <pc:docMk/>
            <pc:sldMk cId="814444175" sldId="300"/>
            <ac:picMk id="2" creationId="{FBCC591F-B7DB-4DD3-0B8D-887B7C250771}"/>
          </ac:picMkLst>
        </pc:picChg>
        <pc:picChg chg="mod">
          <ac:chgData name="E Sky" userId="d6abdd46-6109-4fe6-be99-7ae5ea334bbf" providerId="ADAL" clId="{5F64E805-B6CD-4C4F-94A3-A44AD793EEE5}" dt="2023-07-02T04:06:19.954" v="1058" actId="14826"/>
          <ac:picMkLst>
            <pc:docMk/>
            <pc:sldMk cId="814444175" sldId="300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21:16.777" v="1254" actId="403"/>
        <pc:sldMkLst>
          <pc:docMk/>
          <pc:sldMk cId="1815323379" sldId="301"/>
        </pc:sldMkLst>
        <pc:spChg chg="add mod">
          <ac:chgData name="E Sky" userId="d6abdd46-6109-4fe6-be99-7ae5ea334bbf" providerId="ADAL" clId="{5F64E805-B6CD-4C4F-94A3-A44AD793EEE5}" dt="2023-07-02T04:20:38.034" v="1248" actId="20577"/>
          <ac:spMkLst>
            <pc:docMk/>
            <pc:sldMk cId="1815323379" sldId="301"/>
            <ac:spMk id="2" creationId="{20CE7C0E-83A0-B662-1842-B7870FED719B}"/>
          </ac:spMkLst>
        </pc:spChg>
        <pc:spChg chg="mod">
          <ac:chgData name="E Sky" userId="d6abdd46-6109-4fe6-be99-7ae5ea334bbf" providerId="ADAL" clId="{5F64E805-B6CD-4C4F-94A3-A44AD793EEE5}" dt="2023-07-02T04:18:34.979" v="1192" actId="20577"/>
          <ac:spMkLst>
            <pc:docMk/>
            <pc:sldMk cId="1815323379" sldId="301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20:21.994" v="1211" actId="478"/>
          <ac:spMkLst>
            <pc:docMk/>
            <pc:sldMk cId="1815323379" sldId="30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21:16.777" v="1254" actId="403"/>
          <ac:spMkLst>
            <pc:docMk/>
            <pc:sldMk cId="1815323379" sldId="30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21:06.915" v="1253" actId="403"/>
          <ac:spMkLst>
            <pc:docMk/>
            <pc:sldMk cId="1815323379" sldId="30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4:18:38.314" v="1193" actId="14826"/>
          <ac:picMkLst>
            <pc:docMk/>
            <pc:sldMk cId="1815323379" sldId="301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5:15:57.886" v="1463"/>
        <pc:sldMkLst>
          <pc:docMk/>
          <pc:sldMk cId="1413650796" sldId="302"/>
        </pc:sldMkLst>
        <pc:spChg chg="mod">
          <ac:chgData name="E Sky" userId="d6abdd46-6109-4fe6-be99-7ae5ea334bbf" providerId="ADAL" clId="{5F64E805-B6CD-4C4F-94A3-A44AD793EEE5}" dt="2023-07-02T05:15:02.093" v="1434" actId="20577"/>
          <ac:spMkLst>
            <pc:docMk/>
            <pc:sldMk cId="1413650796" sldId="302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5:26.665" v="1448"/>
          <ac:spMkLst>
            <pc:docMk/>
            <pc:sldMk cId="1413650796" sldId="30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5:57.886" v="1463"/>
          <ac:spMkLst>
            <pc:docMk/>
            <pc:sldMk cId="1413650796" sldId="302"/>
            <ac:spMk id="13" creationId="{93ED8310-BC64-4D03-F567-068FE713C36F}"/>
          </ac:spMkLst>
        </pc:spChg>
        <pc:picChg chg="add del mod">
          <ac:chgData name="E Sky" userId="d6abdd46-6109-4fe6-be99-7ae5ea334bbf" providerId="ADAL" clId="{5F64E805-B6CD-4C4F-94A3-A44AD793EEE5}" dt="2023-07-02T05:15:07.303" v="1437" actId="14826"/>
          <ac:picMkLst>
            <pc:docMk/>
            <pc:sldMk cId="1413650796" sldId="302"/>
            <ac:picMk id="3" creationId="{422D19F5-5A5F-B3D8-EE62-624A2452CDE4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20:38.252" v="1505"/>
        <pc:sldMkLst>
          <pc:docMk/>
          <pc:sldMk cId="1814328456" sldId="303"/>
        </pc:sldMkLst>
        <pc:spChg chg="mod">
          <ac:chgData name="E Sky" userId="d6abdd46-6109-4fe6-be99-7ae5ea334bbf" providerId="ADAL" clId="{5F64E805-B6CD-4C4F-94A3-A44AD793EEE5}" dt="2023-07-02T05:16:14.823" v="1467" actId="20577"/>
          <ac:spMkLst>
            <pc:docMk/>
            <pc:sldMk cId="1814328456" sldId="303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9:54.695" v="1482" actId="404"/>
          <ac:spMkLst>
            <pc:docMk/>
            <pc:sldMk cId="1814328456" sldId="30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0:38.252" v="1505"/>
          <ac:spMkLst>
            <pc:docMk/>
            <pc:sldMk cId="1814328456" sldId="30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19:18.362" v="1473" actId="14826"/>
          <ac:picMkLst>
            <pc:docMk/>
            <pc:sldMk cId="1814328456" sldId="303"/>
            <ac:picMk id="3" creationId="{422D19F5-5A5F-B3D8-EE62-624A2452CDE4}"/>
          </ac:picMkLst>
        </pc:picChg>
        <pc:picChg chg="add del mod">
          <ac:chgData name="E Sky" userId="d6abdd46-6109-4fe6-be99-7ae5ea334bbf" providerId="ADAL" clId="{5F64E805-B6CD-4C4F-94A3-A44AD793EEE5}" dt="2023-07-02T05:18:55.048" v="1472"/>
          <ac:picMkLst>
            <pc:docMk/>
            <pc:sldMk cId="1814328456" sldId="303"/>
            <ac:picMk id="4" creationId="{1E31D31B-A974-871C-91D5-F8284AD22B51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45:54.552" v="1741"/>
        <pc:sldMkLst>
          <pc:docMk/>
          <pc:sldMk cId="2943169119" sldId="304"/>
        </pc:sldMkLst>
        <pc:spChg chg="mod">
          <ac:chgData name="E Sky" userId="d6abdd46-6109-4fe6-be99-7ae5ea334bbf" providerId="ADAL" clId="{5F64E805-B6CD-4C4F-94A3-A44AD793EEE5}" dt="2023-07-02T05:30:57.167" v="1587" actId="20577"/>
          <ac:spMkLst>
            <pc:docMk/>
            <pc:sldMk cId="2943169119" sldId="304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32:13.686" v="1598" actId="20577"/>
          <ac:spMkLst>
            <pc:docMk/>
            <pc:sldMk cId="2943169119" sldId="30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5:54.552" v="1741"/>
          <ac:spMkLst>
            <pc:docMk/>
            <pc:sldMk cId="2943169119" sldId="304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5:31:00.599" v="1589"/>
          <ac:picMkLst>
            <pc:docMk/>
            <pc:sldMk cId="2943169119" sldId="304"/>
            <ac:picMk id="2" creationId="{30577448-E0CE-C129-0CD3-D40E6FF37A56}"/>
          </ac:picMkLst>
        </pc:picChg>
        <pc:picChg chg="mod">
          <ac:chgData name="E Sky" userId="d6abdd46-6109-4fe6-be99-7ae5ea334bbf" providerId="ADAL" clId="{5F64E805-B6CD-4C4F-94A3-A44AD793EEE5}" dt="2023-07-02T05:32:45.530" v="1606" actId="1076"/>
          <ac:picMkLst>
            <pc:docMk/>
            <pc:sldMk cId="2943169119" sldId="304"/>
            <ac:picMk id="3" creationId="{9AA4A21E-2BA1-2275-0603-C0567038662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6:41:50.718" v="2320" actId="14826"/>
        <pc:sldMkLst>
          <pc:docMk/>
          <pc:sldMk cId="1774507290" sldId="305"/>
        </pc:sldMkLst>
        <pc:spChg chg="add mod">
          <ac:chgData name="E Sky" userId="d6abdd46-6109-4fe6-be99-7ae5ea334bbf" providerId="ADAL" clId="{5F64E805-B6CD-4C4F-94A3-A44AD793EEE5}" dt="2023-07-02T05:49:10.753" v="1804" actId="1076"/>
          <ac:spMkLst>
            <pc:docMk/>
            <pc:sldMk cId="1774507290" sldId="305"/>
            <ac:spMk id="2" creationId="{019539DB-8D07-9D4B-9FFD-9EA244BFB71D}"/>
          </ac:spMkLst>
        </pc:spChg>
        <pc:spChg chg="add mod">
          <ac:chgData name="E Sky" userId="d6abdd46-6109-4fe6-be99-7ae5ea334bbf" providerId="ADAL" clId="{5F64E805-B6CD-4C4F-94A3-A44AD793EEE5}" dt="2023-07-02T06:06:20.257" v="1996" actId="1076"/>
          <ac:spMkLst>
            <pc:docMk/>
            <pc:sldMk cId="1774507290" sldId="305"/>
            <ac:spMk id="4" creationId="{95DF1DE7-AE39-8A40-0133-04E4CC1A738B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9" creationId="{FD414F50-9F5C-F20B-389E-D5B41F8BAE2A}"/>
          </ac:spMkLst>
        </pc:spChg>
        <pc:spChg chg="del mod">
          <ac:chgData name="E Sky" userId="d6abdd46-6109-4fe6-be99-7ae5ea334bbf" providerId="ADAL" clId="{5F64E805-B6CD-4C4F-94A3-A44AD793EEE5}" dt="2023-07-02T05:56:25.307" v="1873" actId="478"/>
          <ac:spMkLst>
            <pc:docMk/>
            <pc:sldMk cId="1774507290" sldId="305"/>
            <ac:spMk id="10" creationId="{5F0F0CA9-3DA5-9D17-39BE-F5B8CFA70B76}"/>
          </ac:spMkLst>
        </pc:spChg>
        <pc:spChg chg="del mod">
          <ac:chgData name="E Sky" userId="d6abdd46-6109-4fe6-be99-7ae5ea334bbf" providerId="ADAL" clId="{5F64E805-B6CD-4C4F-94A3-A44AD793EEE5}" dt="2023-07-02T05:55:46.075" v="1851" actId="478"/>
          <ac:spMkLst>
            <pc:docMk/>
            <pc:sldMk cId="1774507290" sldId="305"/>
            <ac:spMk id="13" creationId="{93ED8310-BC64-4D03-F567-068FE713C36F}"/>
          </ac:spMkLst>
        </pc:spChg>
        <pc:graphicFrameChg chg="add mod modGraphic">
          <ac:chgData name="E Sky" userId="d6abdd46-6109-4fe6-be99-7ae5ea334bbf" providerId="ADAL" clId="{5F64E805-B6CD-4C4F-94A3-A44AD793EEE5}" dt="2023-07-02T06:17:07.966" v="2149"/>
          <ac:graphicFrameMkLst>
            <pc:docMk/>
            <pc:sldMk cId="1774507290" sldId="305"/>
            <ac:graphicFrameMk id="5" creationId="{6220307A-9A4F-03ED-E0B5-14A0E651297D}"/>
          </ac:graphicFrameMkLst>
        </pc:graphicFrameChg>
        <pc:picChg chg="del">
          <ac:chgData name="E Sky" userId="d6abdd46-6109-4fe6-be99-7ae5ea334bbf" providerId="ADAL" clId="{5F64E805-B6CD-4C4F-94A3-A44AD793EEE5}" dt="2023-07-02T05:49:26.431" v="1808" actId="478"/>
          <ac:picMkLst>
            <pc:docMk/>
            <pc:sldMk cId="1774507290" sldId="305"/>
            <ac:picMk id="3" creationId="{DBF9DD47-5F16-C8BE-63C7-5D380927BB79}"/>
          </ac:picMkLst>
        </pc:picChg>
        <pc:picChg chg="add del">
          <ac:chgData name="E Sky" userId="d6abdd46-6109-4fe6-be99-7ae5ea334bbf" providerId="ADAL" clId="{5F64E805-B6CD-4C4F-94A3-A44AD793EEE5}" dt="2023-07-02T05:56:43.634" v="1879" actId="22"/>
          <ac:picMkLst>
            <pc:docMk/>
            <pc:sldMk cId="1774507290" sldId="305"/>
            <ac:picMk id="7" creationId="{8B4E115E-C254-A4A8-59E5-95AE8210DBFD}"/>
          </ac:picMkLst>
        </pc:picChg>
        <pc:picChg chg="add del mod">
          <ac:chgData name="E Sky" userId="d6abdd46-6109-4fe6-be99-7ae5ea334bbf" providerId="ADAL" clId="{5F64E805-B6CD-4C4F-94A3-A44AD793EEE5}" dt="2023-07-02T05:57:56.655" v="1883" actId="21"/>
          <ac:picMkLst>
            <pc:docMk/>
            <pc:sldMk cId="1774507290" sldId="305"/>
            <ac:picMk id="14" creationId="{D7E8D566-2896-AFAE-7CAD-433E557C776F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15" creationId="{1233A8F4-FC12-C84E-760F-8763A51312FE}"/>
          </ac:picMkLst>
        </pc:picChg>
        <pc:picChg chg="add del mod">
          <ac:chgData name="E Sky" userId="d6abdd46-6109-4fe6-be99-7ae5ea334bbf" providerId="ADAL" clId="{5F64E805-B6CD-4C4F-94A3-A44AD793EEE5}" dt="2023-07-02T06:02:53.207" v="1945"/>
          <ac:picMkLst>
            <pc:docMk/>
            <pc:sldMk cId="1774507290" sldId="305"/>
            <ac:picMk id="16" creationId="{866F9B84-78BB-F2DF-5A58-6C5F34FC8B5D}"/>
          </ac:picMkLst>
        </pc:picChg>
        <pc:picChg chg="del">
          <ac:chgData name="E Sky" userId="d6abdd46-6109-4fe6-be99-7ae5ea334bbf" providerId="ADAL" clId="{5F64E805-B6CD-4C4F-94A3-A44AD793EEE5}" dt="2023-07-02T05:49:26.850" v="1809" actId="478"/>
          <ac:picMkLst>
            <pc:docMk/>
            <pc:sldMk cId="1774507290" sldId="305"/>
            <ac:picMk id="4100" creationId="{172A4B6A-6401-57BB-762F-DD3A1BD9298D}"/>
          </ac:picMkLst>
        </pc:picChg>
        <pc:picChg chg="del">
          <ac:chgData name="E Sky" userId="d6abdd46-6109-4fe6-be99-7ae5ea334bbf" providerId="ADAL" clId="{5F64E805-B6CD-4C4F-94A3-A44AD793EEE5}" dt="2023-07-02T05:49:27.175" v="1810" actId="478"/>
          <ac:picMkLst>
            <pc:docMk/>
            <pc:sldMk cId="1774507290" sldId="305"/>
            <ac:picMk id="4102" creationId="{0B3863F0-AB56-04A1-82D9-D259F91B39B6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0" creationId="{D9436CBF-99F5-AF9B-4BC6-260A33CC8669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2" creationId="{E8A0B2B7-FBC8-D195-787B-BCA9C7795BA1}"/>
          </ac:picMkLst>
        </pc:picChg>
        <pc:picChg chg="add mod">
          <ac:chgData name="E Sky" userId="d6abdd46-6109-4fe6-be99-7ae5ea334bbf" providerId="ADAL" clId="{5F64E805-B6CD-4C4F-94A3-A44AD793EEE5}" dt="2023-07-02T06:14:19.789" v="2125" actId="1076"/>
          <ac:picMkLst>
            <pc:docMk/>
            <pc:sldMk cId="1774507290" sldId="305"/>
            <ac:picMk id="7174" creationId="{7A07BFF3-F800-C2A4-BC55-511C31E6E441}"/>
          </ac:picMkLst>
        </pc:picChg>
        <pc:picChg chg="add mod">
          <ac:chgData name="E Sky" userId="d6abdd46-6109-4fe6-be99-7ae5ea334bbf" providerId="ADAL" clId="{5F64E805-B6CD-4C4F-94A3-A44AD793EEE5}" dt="2023-07-02T06:41:41.467" v="2319" actId="14826"/>
          <ac:picMkLst>
            <pc:docMk/>
            <pc:sldMk cId="1774507290" sldId="305"/>
            <ac:picMk id="7176" creationId="{9CF940F5-335F-BF9D-53A8-99E7C02BD32A}"/>
          </ac:picMkLst>
        </pc:picChg>
        <pc:picChg chg="add mod">
          <ac:chgData name="E Sky" userId="d6abdd46-6109-4fe6-be99-7ae5ea334bbf" providerId="ADAL" clId="{5F64E805-B6CD-4C4F-94A3-A44AD793EEE5}" dt="2023-07-02T06:09:09.022" v="2029" actId="1076"/>
          <ac:picMkLst>
            <pc:docMk/>
            <pc:sldMk cId="1774507290" sldId="305"/>
            <ac:picMk id="7178" creationId="{008D0D0A-C6B6-A92C-C0A7-A273FF455AE8}"/>
          </ac:picMkLst>
        </pc:picChg>
        <pc:picChg chg="add mod">
          <ac:chgData name="E Sky" userId="d6abdd46-6109-4fe6-be99-7ae5ea334bbf" providerId="ADAL" clId="{5F64E805-B6CD-4C4F-94A3-A44AD793EEE5}" dt="2023-07-02T06:41:50.718" v="2320" actId="14826"/>
          <ac:picMkLst>
            <pc:docMk/>
            <pc:sldMk cId="1774507290" sldId="305"/>
            <ac:picMk id="7180" creationId="{21D642B9-66BA-DEC0-7C65-764892905387}"/>
          </ac:picMkLst>
        </pc:picChg>
        <pc:picChg chg="add mod">
          <ac:chgData name="E Sky" userId="d6abdd46-6109-4fe6-be99-7ae5ea334bbf" providerId="ADAL" clId="{5F64E805-B6CD-4C4F-94A3-A44AD793EEE5}" dt="2023-07-02T06:14:15.070" v="2124" actId="1076"/>
          <ac:picMkLst>
            <pc:docMk/>
            <pc:sldMk cId="1774507290" sldId="305"/>
            <ac:picMk id="7182" creationId="{694DDFAF-889C-DFF0-BAA6-62A109A4EBE8}"/>
          </ac:picMkLst>
        </pc:picChg>
        <pc:picChg chg="add mod">
          <ac:chgData name="E Sky" userId="d6abdd46-6109-4fe6-be99-7ae5ea334bbf" providerId="ADAL" clId="{5F64E805-B6CD-4C4F-94A3-A44AD793EEE5}" dt="2023-07-02T06:14:21.747" v="2126" actId="1076"/>
          <ac:picMkLst>
            <pc:docMk/>
            <pc:sldMk cId="1774507290" sldId="305"/>
            <ac:picMk id="7184" creationId="{BD2DA7B3-D860-4CAF-2F61-98F8FA340837}"/>
          </ac:picMkLst>
        </pc:picChg>
        <pc:picChg chg="add mod">
          <ac:chgData name="E Sky" userId="d6abdd46-6109-4fe6-be99-7ae5ea334bbf" providerId="ADAL" clId="{5F64E805-B6CD-4C4F-94A3-A44AD793EEE5}" dt="2023-07-02T06:14:55.119" v="2130" actId="1076"/>
          <ac:picMkLst>
            <pc:docMk/>
            <pc:sldMk cId="1774507290" sldId="305"/>
            <ac:picMk id="7186" creationId="{15633450-4D55-C007-9D66-0BB36AE0B55A}"/>
          </ac:picMkLst>
        </pc:picChg>
        <pc:picChg chg="add mod">
          <ac:chgData name="E Sky" userId="d6abdd46-6109-4fe6-be99-7ae5ea334bbf" providerId="ADAL" clId="{5F64E805-B6CD-4C4F-94A3-A44AD793EEE5}" dt="2023-07-02T06:15:23.050" v="2133" actId="1076"/>
          <ac:picMkLst>
            <pc:docMk/>
            <pc:sldMk cId="1774507290" sldId="305"/>
            <ac:picMk id="7188" creationId="{9E8CE30C-13A0-0C05-5977-BF9D20A206B9}"/>
          </ac:picMkLst>
        </pc:picChg>
        <pc:picChg chg="add mod">
          <ac:chgData name="E Sky" userId="d6abdd46-6109-4fe6-be99-7ae5ea334bbf" providerId="ADAL" clId="{5F64E805-B6CD-4C4F-94A3-A44AD793EEE5}" dt="2023-07-02T06:15:38.041" v="2136" actId="1076"/>
          <ac:picMkLst>
            <pc:docMk/>
            <pc:sldMk cId="1774507290" sldId="305"/>
            <ac:picMk id="7190" creationId="{9EBDB2F6-0B40-4FF0-ED88-9E199450284A}"/>
          </ac:picMkLst>
        </pc:picChg>
        <pc:picChg chg="add mod">
          <ac:chgData name="E Sky" userId="d6abdd46-6109-4fe6-be99-7ae5ea334bbf" providerId="ADAL" clId="{5F64E805-B6CD-4C4F-94A3-A44AD793EEE5}" dt="2023-07-02T06:15:53.643" v="2139" actId="1076"/>
          <ac:picMkLst>
            <pc:docMk/>
            <pc:sldMk cId="1774507290" sldId="305"/>
            <ac:picMk id="7192" creationId="{DBB88D33-985D-1380-14DA-03A85A215A71}"/>
          </ac:picMkLst>
        </pc:picChg>
        <pc:picChg chg="add mod">
          <ac:chgData name="E Sky" userId="d6abdd46-6109-4fe6-be99-7ae5ea334bbf" providerId="ADAL" clId="{5F64E805-B6CD-4C4F-94A3-A44AD793EEE5}" dt="2023-07-02T06:16:24.719" v="2142" actId="1076"/>
          <ac:picMkLst>
            <pc:docMk/>
            <pc:sldMk cId="1774507290" sldId="305"/>
            <ac:picMk id="7194" creationId="{3A307083-B2CF-BC19-2244-4AAF0BEEC65D}"/>
          </ac:picMkLst>
        </pc:picChg>
        <pc:picChg chg="add mod">
          <ac:chgData name="E Sky" userId="d6abdd46-6109-4fe6-be99-7ae5ea334bbf" providerId="ADAL" clId="{5F64E805-B6CD-4C4F-94A3-A44AD793EEE5}" dt="2023-07-02T06:38:00.088" v="2315" actId="1076"/>
          <ac:picMkLst>
            <pc:docMk/>
            <pc:sldMk cId="1774507290" sldId="305"/>
            <ac:picMk id="7196" creationId="{0DCEE2F7-9B52-858C-7BA2-4F6BB662CA85}"/>
          </ac:picMkLst>
        </pc:picChg>
        <pc:picChg chg="add mod">
          <ac:chgData name="E Sky" userId="d6abdd46-6109-4fe6-be99-7ae5ea334bbf" providerId="ADAL" clId="{5F64E805-B6CD-4C4F-94A3-A44AD793EEE5}" dt="2023-07-02T06:41:30.130" v="2318" actId="1076"/>
          <ac:picMkLst>
            <pc:docMk/>
            <pc:sldMk cId="1774507290" sldId="305"/>
            <ac:picMk id="7198" creationId="{CDE144FC-1BB3-E9B5-5FE4-009CFEB391EB}"/>
          </ac:picMkLst>
        </pc:picChg>
      </pc:sldChg>
      <pc:sldChg chg="modSp add mod">
        <pc:chgData name="E Sky" userId="d6abdd46-6109-4fe6-be99-7ae5ea334bbf" providerId="ADAL" clId="{5F64E805-B6CD-4C4F-94A3-A44AD793EEE5}" dt="2023-07-02T06:32:31.976" v="2313" actId="14826"/>
        <pc:sldMkLst>
          <pc:docMk/>
          <pc:sldMk cId="4097589406" sldId="306"/>
        </pc:sldMkLst>
        <pc:spChg chg="mod">
          <ac:chgData name="E Sky" userId="d6abdd46-6109-4fe6-be99-7ae5ea334bbf" providerId="ADAL" clId="{5F64E805-B6CD-4C4F-94A3-A44AD793EEE5}" dt="2023-07-02T06:18:22.222" v="2154" actId="20577"/>
          <ac:spMkLst>
            <pc:docMk/>
            <pc:sldMk cId="4097589406" sldId="306"/>
            <ac:spMk id="2" creationId="{019539DB-8D07-9D4B-9FFD-9EA244BFB71D}"/>
          </ac:spMkLst>
        </pc:spChg>
        <pc:spChg chg="mod">
          <ac:chgData name="E Sky" userId="d6abdd46-6109-4fe6-be99-7ae5ea334bbf" providerId="ADAL" clId="{5F64E805-B6CD-4C4F-94A3-A44AD793EEE5}" dt="2023-07-02T06:18:41.693" v="2169" actId="115"/>
          <ac:spMkLst>
            <pc:docMk/>
            <pc:sldMk cId="4097589406" sldId="306"/>
            <ac:spMk id="4" creationId="{95DF1DE7-AE39-8A40-0133-04E4CC1A738B}"/>
          </ac:spMkLst>
        </pc:spChg>
        <pc:graphicFrameChg chg="mod modGraphic">
          <ac:chgData name="E Sky" userId="d6abdd46-6109-4fe6-be99-7ae5ea334bbf" providerId="ADAL" clId="{5F64E805-B6CD-4C4F-94A3-A44AD793EEE5}" dt="2023-07-02T06:31:45.722" v="2309" actId="20577"/>
          <ac:graphicFrameMkLst>
            <pc:docMk/>
            <pc:sldMk cId="4097589406" sldId="306"/>
            <ac:graphicFrameMk id="5" creationId="{6220307A-9A4F-03ED-E0B5-14A0E651297D}"/>
          </ac:graphicFrameMkLst>
        </pc:graphicFrameChg>
        <pc:picChg chg="mod">
          <ac:chgData name="E Sky" userId="d6abdd46-6109-4fe6-be99-7ae5ea334bbf" providerId="ADAL" clId="{5F64E805-B6CD-4C4F-94A3-A44AD793EEE5}" dt="2023-07-02T06:28:12.561" v="2290" actId="14826"/>
          <ac:picMkLst>
            <pc:docMk/>
            <pc:sldMk cId="4097589406" sldId="306"/>
            <ac:picMk id="15" creationId="{1233A8F4-FC12-C84E-760F-8763A51312FE}"/>
          </ac:picMkLst>
        </pc:picChg>
        <pc:picChg chg="mod">
          <ac:chgData name="E Sky" userId="d6abdd46-6109-4fe6-be99-7ae5ea334bbf" providerId="ADAL" clId="{5F64E805-B6CD-4C4F-94A3-A44AD793EEE5}" dt="2023-07-02T06:28:23.980" v="2291" actId="14826"/>
          <ac:picMkLst>
            <pc:docMk/>
            <pc:sldMk cId="4097589406" sldId="306"/>
            <ac:picMk id="7170" creationId="{D9436CBF-99F5-AF9B-4BC6-260A33CC8669}"/>
          </ac:picMkLst>
        </pc:picChg>
        <pc:picChg chg="mod">
          <ac:chgData name="E Sky" userId="d6abdd46-6109-4fe6-be99-7ae5ea334bbf" providerId="ADAL" clId="{5F64E805-B6CD-4C4F-94A3-A44AD793EEE5}" dt="2023-07-02T06:28:42.032" v="2292" actId="14826"/>
          <ac:picMkLst>
            <pc:docMk/>
            <pc:sldMk cId="4097589406" sldId="306"/>
            <ac:picMk id="7172" creationId="{E8A0B2B7-FBC8-D195-787B-BCA9C7795BA1}"/>
          </ac:picMkLst>
        </pc:picChg>
        <pc:picChg chg="mod">
          <ac:chgData name="E Sky" userId="d6abdd46-6109-4fe6-be99-7ae5ea334bbf" providerId="ADAL" clId="{5F64E805-B6CD-4C4F-94A3-A44AD793EEE5}" dt="2023-07-02T06:28:54.709" v="2293" actId="14826"/>
          <ac:picMkLst>
            <pc:docMk/>
            <pc:sldMk cId="4097589406" sldId="306"/>
            <ac:picMk id="7174" creationId="{7A07BFF3-F800-C2A4-BC55-511C31E6E441}"/>
          </ac:picMkLst>
        </pc:picChg>
        <pc:picChg chg="mod">
          <ac:chgData name="E Sky" userId="d6abdd46-6109-4fe6-be99-7ae5ea334bbf" providerId="ADAL" clId="{5F64E805-B6CD-4C4F-94A3-A44AD793EEE5}" dt="2023-07-02T06:29:10.576" v="2294" actId="14826"/>
          <ac:picMkLst>
            <pc:docMk/>
            <pc:sldMk cId="4097589406" sldId="306"/>
            <ac:picMk id="7176" creationId="{9CF940F5-335F-BF9D-53A8-99E7C02BD32A}"/>
          </ac:picMkLst>
        </pc:picChg>
        <pc:picChg chg="mod">
          <ac:chgData name="E Sky" userId="d6abdd46-6109-4fe6-be99-7ae5ea334bbf" providerId="ADAL" clId="{5F64E805-B6CD-4C4F-94A3-A44AD793EEE5}" dt="2023-07-02T06:29:20.346" v="2295" actId="14826"/>
          <ac:picMkLst>
            <pc:docMk/>
            <pc:sldMk cId="4097589406" sldId="306"/>
            <ac:picMk id="7178" creationId="{008D0D0A-C6B6-A92C-C0A7-A273FF455AE8}"/>
          </ac:picMkLst>
        </pc:picChg>
        <pc:picChg chg="mod">
          <ac:chgData name="E Sky" userId="d6abdd46-6109-4fe6-be99-7ae5ea334bbf" providerId="ADAL" clId="{5F64E805-B6CD-4C4F-94A3-A44AD793EEE5}" dt="2023-07-02T06:29:35.712" v="2296" actId="14826"/>
          <ac:picMkLst>
            <pc:docMk/>
            <pc:sldMk cId="4097589406" sldId="306"/>
            <ac:picMk id="7180" creationId="{21D642B9-66BA-DEC0-7C65-764892905387}"/>
          </ac:picMkLst>
        </pc:picChg>
        <pc:picChg chg="mod">
          <ac:chgData name="E Sky" userId="d6abdd46-6109-4fe6-be99-7ae5ea334bbf" providerId="ADAL" clId="{5F64E805-B6CD-4C4F-94A3-A44AD793EEE5}" dt="2023-07-02T06:29:49.337" v="2297" actId="14826"/>
          <ac:picMkLst>
            <pc:docMk/>
            <pc:sldMk cId="4097589406" sldId="306"/>
            <ac:picMk id="7182" creationId="{694DDFAF-889C-DFF0-BAA6-62A109A4EBE8}"/>
          </ac:picMkLst>
        </pc:picChg>
        <pc:picChg chg="mod">
          <ac:chgData name="E Sky" userId="d6abdd46-6109-4fe6-be99-7ae5ea334bbf" providerId="ADAL" clId="{5F64E805-B6CD-4C4F-94A3-A44AD793EEE5}" dt="2023-07-02T06:31:42.313" v="2302" actId="14826"/>
          <ac:picMkLst>
            <pc:docMk/>
            <pc:sldMk cId="4097589406" sldId="306"/>
            <ac:picMk id="7184" creationId="{BD2DA7B3-D860-4CAF-2F61-98F8FA340837}"/>
          </ac:picMkLst>
        </pc:picChg>
        <pc:picChg chg="mod">
          <ac:chgData name="E Sky" userId="d6abdd46-6109-4fe6-be99-7ae5ea334bbf" providerId="ADAL" clId="{5F64E805-B6CD-4C4F-94A3-A44AD793EEE5}" dt="2023-07-02T06:31:58.663" v="2310" actId="14826"/>
          <ac:picMkLst>
            <pc:docMk/>
            <pc:sldMk cId="4097589406" sldId="306"/>
            <ac:picMk id="7186" creationId="{15633450-4D55-C007-9D66-0BB36AE0B55A}"/>
          </ac:picMkLst>
        </pc:picChg>
        <pc:picChg chg="mod">
          <ac:chgData name="E Sky" userId="d6abdd46-6109-4fe6-be99-7ae5ea334bbf" providerId="ADAL" clId="{5F64E805-B6CD-4C4F-94A3-A44AD793EEE5}" dt="2023-07-02T06:32:31.976" v="2313" actId="14826"/>
          <ac:picMkLst>
            <pc:docMk/>
            <pc:sldMk cId="4097589406" sldId="306"/>
            <ac:picMk id="7188" creationId="{9E8CE30C-13A0-0C05-5977-BF9D20A206B9}"/>
          </ac:picMkLst>
        </pc:picChg>
        <pc:picChg chg="mod">
          <ac:chgData name="E Sky" userId="d6abdd46-6109-4fe6-be99-7ae5ea334bbf" providerId="ADAL" clId="{5F64E805-B6CD-4C4F-94A3-A44AD793EEE5}" dt="2023-07-02T06:32:21.787" v="2312" actId="14826"/>
          <ac:picMkLst>
            <pc:docMk/>
            <pc:sldMk cId="4097589406" sldId="306"/>
            <ac:picMk id="7190" creationId="{9EBDB2F6-0B40-4FF0-ED88-9E199450284A}"/>
          </ac:picMkLst>
        </pc:picChg>
        <pc:picChg chg="mod">
          <ac:chgData name="E Sky" userId="d6abdd46-6109-4fe6-be99-7ae5ea334bbf" providerId="ADAL" clId="{5F64E805-B6CD-4C4F-94A3-A44AD793EEE5}" dt="2023-07-02T06:30:24.147" v="2298" actId="14826"/>
          <ac:picMkLst>
            <pc:docMk/>
            <pc:sldMk cId="4097589406" sldId="306"/>
            <ac:picMk id="7192" creationId="{DBB88D33-985D-1380-14DA-03A85A215A71}"/>
          </ac:picMkLst>
        </pc:picChg>
        <pc:picChg chg="mod">
          <ac:chgData name="E Sky" userId="d6abdd46-6109-4fe6-be99-7ae5ea334bbf" providerId="ADAL" clId="{5F64E805-B6CD-4C4F-94A3-A44AD793EEE5}" dt="2023-07-02T06:32:12.220" v="2311" actId="14826"/>
          <ac:picMkLst>
            <pc:docMk/>
            <pc:sldMk cId="4097589406" sldId="306"/>
            <ac:picMk id="7194" creationId="{3A307083-B2CF-BC19-2244-4AAF0BEEC65D}"/>
          </ac:picMkLst>
        </pc:picChg>
        <pc:picChg chg="mod">
          <ac:chgData name="E Sky" userId="d6abdd46-6109-4fe6-be99-7ae5ea334bbf" providerId="ADAL" clId="{5F64E805-B6CD-4C4F-94A3-A44AD793EEE5}" dt="2023-07-02T06:30:49.970" v="2301" actId="14826"/>
          <ac:picMkLst>
            <pc:docMk/>
            <pc:sldMk cId="4097589406" sldId="306"/>
            <ac:picMk id="7196" creationId="{0DCEE2F7-9B52-858C-7BA2-4F6BB662CA85}"/>
          </ac:picMkLst>
        </pc:picChg>
        <pc:picChg chg="mod">
          <ac:chgData name="E Sky" userId="d6abdd46-6109-4fe6-be99-7ae5ea334bbf" providerId="ADAL" clId="{5F64E805-B6CD-4C4F-94A3-A44AD793EEE5}" dt="2023-07-02T06:30:33.534" v="2299" actId="14826"/>
          <ac:picMkLst>
            <pc:docMk/>
            <pc:sldMk cId="4097589406" sldId="306"/>
            <ac:picMk id="7198" creationId="{CDE144FC-1BB3-E9B5-5FE4-009CFEB391EB}"/>
          </ac:picMkLst>
        </pc:picChg>
      </pc:sldChg>
      <pc:sldChg chg="addSp modSp add mod ord">
        <pc:chgData name="E Sky" userId="d6abdd46-6109-4fe6-be99-7ae5ea334bbf" providerId="ADAL" clId="{5F64E805-B6CD-4C4F-94A3-A44AD793EEE5}" dt="2023-07-02T07:59:00.616" v="2925" actId="20577"/>
        <pc:sldMkLst>
          <pc:docMk/>
          <pc:sldMk cId="3031127274" sldId="307"/>
        </pc:sldMkLst>
        <pc:spChg chg="add mod ord">
          <ac:chgData name="E Sky" userId="d6abdd46-6109-4fe6-be99-7ae5ea334bbf" providerId="ADAL" clId="{5F64E805-B6CD-4C4F-94A3-A44AD793EEE5}" dt="2023-07-02T07:48:54.498" v="2828" actId="207"/>
          <ac:spMkLst>
            <pc:docMk/>
            <pc:sldMk cId="3031127274" sldId="307"/>
            <ac:spMk id="2" creationId="{3DE82FB5-A584-5052-3A95-71EE9F726636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8:54.842" v="2913" actId="20577"/>
          <ac:spMkLst>
            <pc:docMk/>
            <pc:sldMk cId="3031127274" sldId="307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9:00.616" v="2925" actId="20577"/>
          <ac:spMkLst>
            <pc:docMk/>
            <pc:sldMk cId="3031127274" sldId="307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0:22.835" v="2478" actId="14826"/>
          <ac:picMkLst>
            <pc:docMk/>
            <pc:sldMk cId="3031127274" sldId="307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9:05:52.839" v="3298" actId="171"/>
        <pc:sldMkLst>
          <pc:docMk/>
          <pc:sldMk cId="3388876830" sldId="308"/>
        </pc:sldMkLst>
        <pc:spChg chg="add del mod ord">
          <ac:chgData name="E Sky" userId="d6abdd46-6109-4fe6-be99-7ae5ea334bbf" providerId="ADAL" clId="{5F64E805-B6CD-4C4F-94A3-A44AD793EEE5}" dt="2023-07-02T09:05:49.176" v="3293" actId="478"/>
          <ac:spMkLst>
            <pc:docMk/>
            <pc:sldMk cId="3388876830" sldId="308"/>
            <ac:spMk id="2" creationId="{33475BFF-AB56-9052-8846-A721DAD961E4}"/>
          </ac:spMkLst>
        </pc:spChg>
        <pc:spChg chg="add mod ord">
          <ac:chgData name="E Sky" userId="d6abdd46-6109-4fe6-be99-7ae5ea334bbf" providerId="ADAL" clId="{5F64E805-B6CD-4C4F-94A3-A44AD793EEE5}" dt="2023-07-02T09:05:52.839" v="3298" actId="171"/>
          <ac:spMkLst>
            <pc:docMk/>
            <pc:sldMk cId="3388876830" sldId="308"/>
            <ac:spMk id="3" creationId="{4F32A157-712C-7492-6A75-EEC82A4546BA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8:00:09.187" v="2960" actId="113"/>
          <ac:spMkLst>
            <pc:docMk/>
            <pc:sldMk cId="3388876830" sldId="308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5:50.963" v="2643" actId="14826"/>
          <ac:picMkLst>
            <pc:docMk/>
            <pc:sldMk cId="3388876830" sldId="308"/>
            <ac:picMk id="2050" creationId="{67434843-367B-A28E-232F-50C3F052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500303" y="5955479"/>
            <a:ext cx="719139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31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00926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76</cp:revision>
  <dcterms:created xsi:type="dcterms:W3CDTF">2022-07-27T09:27:52Z</dcterms:created>
  <dcterms:modified xsi:type="dcterms:W3CDTF">2024-06-05T14:51:04Z</dcterms:modified>
</cp:coreProperties>
</file>