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642970" y="5955479"/>
            <a:ext cx="69060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8252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79</cp:revision>
  <dcterms:created xsi:type="dcterms:W3CDTF">2022-07-27T09:27:52Z</dcterms:created>
  <dcterms:modified xsi:type="dcterms:W3CDTF">2024-06-08T15:20:33Z</dcterms:modified>
</cp:coreProperties>
</file>