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F"/>
    <a:srgbClr val="33EBFF"/>
    <a:srgbClr val="F9F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8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表格占位符 32">
            <a:extLst>
              <a:ext uri="{FF2B5EF4-FFF2-40B4-BE49-F238E27FC236}">
                <a16:creationId xmlns:a16="http://schemas.microsoft.com/office/drawing/2014/main" id="{5A372C72-4B03-C142-45BC-D7FFAF2FE26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77838" y="1741488"/>
            <a:ext cx="7791450" cy="36480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9014239A-B188-5C97-0E7F-ECCF3DF6C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5114" y="656079"/>
            <a:ext cx="6796475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1pPr>
            <a:lvl2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2pPr>
            <a:lvl3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3pPr>
            <a:lvl4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4pPr>
            <a:lvl5pPr>
              <a:defRPr lang="zh-CN" altLang="en-US" sz="3600" kern="1200" dirty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9" name="图片占位符 28">
            <a:extLst>
              <a:ext uri="{FF2B5EF4-FFF2-40B4-BE49-F238E27FC236}">
                <a16:creationId xmlns:a16="http://schemas.microsoft.com/office/drawing/2014/main" id="{58C5484D-06BE-91B0-B624-83205E8F9E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93807" y="3107987"/>
            <a:ext cx="2520000" cy="9144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3E0A8-E548-7432-E9D0-46265734B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E09B4-AE39-4D56-9A93-CC9DBA0ECE50}" type="datetimeFigureOut">
              <a:rPr lang="zh-CN" altLang="en-US" smtClean="0"/>
              <a:t>2024/1/6 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DAF39-DF84-C99D-8AB9-EFE79967A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7F65E-C217-6998-205F-CFC50958F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A3049-0E05-444B-A103-09187F0BD0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CB9CF0-1966-1FE2-B809-06F75421BEC9}"/>
              </a:ext>
            </a:extLst>
          </p:cNvPr>
          <p:cNvSpPr txBox="1"/>
          <p:nvPr userDrawn="1"/>
        </p:nvSpPr>
        <p:spPr>
          <a:xfrm>
            <a:off x="2500303" y="5955479"/>
            <a:ext cx="7191392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Minecraft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中文标准译名（截至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2023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年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12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月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31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日）</a:t>
            </a:r>
          </a:p>
        </p:txBody>
      </p:sp>
    </p:spTree>
    <p:extLst>
      <p:ext uri="{BB962C8B-B14F-4D97-AF65-F5344CB8AC3E}">
        <p14:creationId xmlns:p14="http://schemas.microsoft.com/office/powerpoint/2010/main" val="287782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C7F5A8-771E-D964-8143-71B7AB09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67564"/>
              </p:ext>
            </p:extLst>
          </p:nvPr>
        </p:nvGraphicFramePr>
        <p:xfrm>
          <a:off x="2200839" y="1741251"/>
          <a:ext cx="7790318" cy="364787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327574">
                  <a:extLst>
                    <a:ext uri="{9D8B030D-6E8A-4147-A177-3AD203B41FA5}">
                      <a16:colId xmlns:a16="http://schemas.microsoft.com/office/drawing/2014/main" val="476206404"/>
                    </a:ext>
                  </a:extLst>
                </a:gridCol>
                <a:gridCol w="4462744">
                  <a:extLst>
                    <a:ext uri="{9D8B030D-6E8A-4147-A177-3AD203B41FA5}">
                      <a16:colId xmlns:a16="http://schemas.microsoft.com/office/drawing/2014/main" val="3524844731"/>
                    </a:ext>
                  </a:extLst>
                </a:gridCol>
              </a:tblGrid>
              <a:tr h="10126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altLang="zh-CN" sz="2000" b="1" kern="1200" dirty="0">
                          <a:solidFill>
                            <a:schemeClr val="tx1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  <a:cs typeface="+mn-cs"/>
                        </a:rPr>
                        <a:t>语言名称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+mn-cs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[</a:t>
                      </a:r>
                      <a:r>
                        <a:rPr lang="zh-CN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原文如此</a:t>
                      </a:r>
                      <a:r>
                        <a:rPr lang="en-US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]</a:t>
                      </a:r>
                      <a:endParaRPr lang="zh-CN" altLang="en-US" sz="1400" b="1" kern="1200" baseline="0" dirty="0">
                        <a:solidFill>
                          <a:srgbClr val="FF0000"/>
                        </a:solidFill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译名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76425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0" dirty="0">
                          <a:effectLst/>
                          <a:latin typeface="等线" panose="02010600030101010101" pitchFamily="2" charset="-122"/>
                          <a:ea typeface="思源宋体" panose="02020400000000000000" pitchFamily="18" charset="-122"/>
                          <a:cs typeface="Arial Unicode MS"/>
                        </a:rPr>
                        <a:t>简体中文（中国大陆）</a:t>
                      </a:r>
                      <a:endParaRPr lang="en-US" altLang="zh-CN" sz="1800" kern="0" dirty="0">
                        <a:effectLst/>
                        <a:latin typeface="等线" panose="02010600030101010101" pitchFamily="2" charset="-122"/>
                        <a:ea typeface="思源宋体" panose="02020400000000000000" pitchFamily="18" charset="-122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zh_cn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体" panose="02020400000000000000" pitchFamily="18" charset="-122"/>
                          <a:ea typeface="思源宋体" panose="02020400000000000000" pitchFamily="18" charset="-122"/>
                          <a:cs typeface="Arial Unicode MS"/>
                        </a:rPr>
                        <a:t>Translation 1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643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HK" sz="1800" kern="0" dirty="0">
                          <a:effectLst/>
                          <a:latin typeface="等线" panose="02010600030101010101" pitchFamily="2" charset="-122"/>
                          <a:ea typeface="思源宋體 香港" panose="02020400000000000000" pitchFamily="18" charset="-128"/>
                          <a:cs typeface="Arial Unicode MS"/>
                        </a:rPr>
                        <a:t>繁體中文（香港特別行政區）</a:t>
                      </a:r>
                      <a:endParaRPr lang="en-US" altLang="zh-HK" sz="1800" kern="0" dirty="0">
                        <a:effectLst/>
                        <a:latin typeface="等线" panose="02010600030101010101" pitchFamily="2" charset="-122"/>
                        <a:ea typeface="思源宋體 香港" panose="02020400000000000000" pitchFamily="18" charset="-128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zh_hk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體 香港" panose="02020400000000000000" pitchFamily="18" charset="-128"/>
                          <a:ea typeface="思源宋體 香港" panose="02020400000000000000" pitchFamily="18" charset="-128"/>
                          <a:cs typeface="Arial Unicode MS"/>
                        </a:rPr>
                        <a:t>Translation 2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體 香港" panose="02020400000000000000" pitchFamily="18" charset="-128"/>
                        <a:ea typeface="思源宋體 香港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159304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800" kern="0" dirty="0">
                          <a:effectLst/>
                          <a:latin typeface="等线" panose="02010600030101010101" pitchFamily="2" charset="-122"/>
                          <a:ea typeface="思源宋體" panose="02020400000000000000" pitchFamily="18" charset="-128"/>
                          <a:cs typeface="Arial Unicode MS"/>
                        </a:rPr>
                        <a:t>繁體中文（台灣）</a:t>
                      </a:r>
                      <a:endParaRPr lang="en-US" altLang="zh-TW" sz="1800" kern="0" dirty="0">
                        <a:effectLst/>
                        <a:latin typeface="等线" panose="02010600030101010101" pitchFamily="2" charset="-122"/>
                        <a:ea typeface="思源宋體" panose="02020400000000000000" pitchFamily="18" charset="-128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zh_tw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體" panose="02020400000000000000" pitchFamily="18" charset="-128"/>
                          <a:ea typeface="思源宋體" panose="02020400000000000000" pitchFamily="18" charset="-128"/>
                          <a:cs typeface="Arial Unicode MS"/>
                        </a:rPr>
                        <a:t>Translation 3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體" panose="02020400000000000000" pitchFamily="18" charset="-128"/>
                        <a:ea typeface="思源宋體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472513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b="1" kern="0" dirty="0">
                          <a:effectLst/>
                          <a:latin typeface="等线" panose="02010600030101010101" pitchFamily="2" charset="-122"/>
                          <a:ea typeface="一点明体" pitchFamily="2" charset="-120"/>
                          <a:cs typeface="Arial Unicode MS"/>
                        </a:rPr>
                        <a:t>文言（華夏）</a:t>
                      </a:r>
                      <a:endParaRPr lang="en-US" altLang="zh-CN" sz="1800" b="1" kern="0" dirty="0">
                        <a:effectLst/>
                        <a:latin typeface="等线" panose="02010600030101010101" pitchFamily="2" charset="-122"/>
                        <a:ea typeface="一点明体" pitchFamily="2" charset="-120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lzh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0" dirty="0">
                          <a:solidFill>
                            <a:schemeClr val="tx1"/>
                          </a:solidFill>
                          <a:effectLst/>
                          <a:latin typeface="一点明体" pitchFamily="2" charset="-120"/>
                          <a:ea typeface="一点明体" pitchFamily="2" charset="-120"/>
                          <a:cs typeface="Arial Unicode MS"/>
                        </a:rPr>
                        <a:t>Translation 4</a:t>
                      </a:r>
                      <a:endParaRPr lang="zh-CN" altLang="en-US" sz="2000" b="1" kern="0" dirty="0">
                        <a:solidFill>
                          <a:schemeClr val="tx1"/>
                        </a:solidFill>
                        <a:effectLst/>
                        <a:latin typeface="一点明体" pitchFamily="2" charset="-120"/>
                        <a:ea typeface="一点明体" pitchFamily="2" charset="-120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44969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C8B0C1F-6A6F-3F3B-CA64-135828B2AC71}"/>
              </a:ext>
            </a:extLst>
          </p:cNvPr>
          <p:cNvSpPr txBox="1"/>
          <p:nvPr/>
        </p:nvSpPr>
        <p:spPr>
          <a:xfrm>
            <a:off x="4618799" y="433560"/>
            <a:ext cx="2954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Source String</a:t>
            </a:r>
            <a:endParaRPr lang="zh-CN" altLang="en-US" sz="32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2B1DDF-C8D2-F9B7-BE94-B200D4B85D23}"/>
              </a:ext>
            </a:extLst>
          </p:cNvPr>
          <p:cNvSpPr txBox="1"/>
          <p:nvPr/>
        </p:nvSpPr>
        <p:spPr>
          <a:xfrm>
            <a:off x="4933662" y="1099544"/>
            <a:ext cx="232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Fira Code" pitchFamily="1" charset="0"/>
                <a:ea typeface="Fira Code" pitchFamily="1" charset="0"/>
                <a:cs typeface="Fira Code" pitchFamily="1" charset="0"/>
              </a:rPr>
              <a:t>Translation Key</a:t>
            </a:r>
            <a:endParaRPr lang="zh-CN" altLang="en-US" dirty="0">
              <a:latin typeface="Fira Code" pitchFamily="1" charset="0"/>
              <a:ea typeface="思源宋体 SemiBold" panose="02020600000000000000" pitchFamily="18" charset="-122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8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55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思源宋体</vt:lpstr>
      <vt:lpstr>思源宋体 Heavy</vt:lpstr>
      <vt:lpstr>思源宋体 SemiBold</vt:lpstr>
      <vt:lpstr>思源宋體</vt:lpstr>
      <vt:lpstr>思源宋體 香港</vt:lpstr>
      <vt:lpstr>一点明体</vt:lpstr>
      <vt:lpstr>Arial</vt:lpstr>
      <vt:lpstr>Fira Code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 E</dc:creator>
  <cp:lastModifiedBy>SkyEye_FAST</cp:lastModifiedBy>
  <cp:revision>79</cp:revision>
  <dcterms:created xsi:type="dcterms:W3CDTF">2022-07-27T09:27:52Z</dcterms:created>
  <dcterms:modified xsi:type="dcterms:W3CDTF">2024-01-06T10:19:26Z</dcterms:modified>
</cp:coreProperties>
</file>