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Alice"/>
      <p:regular r:id="rId15"/>
    </p:embeddedFont>
    <p:embeddedFont>
      <p:font typeface="Alice"/>
      <p:regular r:id="rId16"/>
    </p:embeddedFont>
    <p:embeddedFont>
      <p:font typeface="Lora"/>
      <p:regular r:id="rId17"/>
    </p:embeddedFont>
    <p:embeddedFont>
      <p:font typeface="Lora"/>
      <p:regular r:id="rId18"/>
    </p:embeddedFont>
    <p:embeddedFont>
      <p:font typeface="Lora"/>
      <p:regular r:id="rId19"/>
    </p:embeddedFont>
    <p:embeddedFont>
      <p:font typeface="Lora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Transformação Digital: O Futuro da X Company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Plano para imigração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62112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Agenda da Apresentação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6365260" y="21389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174319"/>
            <a:ext cx="32471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Contexto Atual e Desafios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Problemas identificados no sistema atual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9" name="Text 6"/>
          <p:cNvSpPr/>
          <p:nvPr/>
        </p:nvSpPr>
        <p:spPr>
          <a:xfrm>
            <a:off x="6365260" y="35237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Solução Proposta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Sistema integrado em nuvem com aplicação web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3" name="Text 10"/>
          <p:cNvSpPr/>
          <p:nvPr/>
        </p:nvSpPr>
        <p:spPr>
          <a:xfrm>
            <a:off x="6365260" y="490859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4943951"/>
            <a:ext cx="29176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Benefícios da Migração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Impactos positivos esperados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7" name="Text 14"/>
          <p:cNvSpPr/>
          <p:nvPr/>
        </p:nvSpPr>
        <p:spPr>
          <a:xfrm>
            <a:off x="6365260" y="62934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017306" y="6328767"/>
            <a:ext cx="39621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Cronograma e Próximos Passos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Etapas do projeto e investimento necessário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7551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Desafios que nós temos: Sistema Lento e Obsoleto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33236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26005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Processos manuais causam lentidão. Dificuldade em escalar com crescimento.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4685467" y="3033236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F0EDE6"/>
          </a:solidFill>
          <a:ln/>
        </p:spPr>
      </p:sp>
      <p:sp>
        <p:nvSpPr>
          <p:cNvPr id="7" name="Text 4"/>
          <p:cNvSpPr/>
          <p:nvPr/>
        </p:nvSpPr>
        <p:spPr>
          <a:xfrm>
            <a:off x="4912281" y="3260050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Gestão Local (On-Premise)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4912281" y="4104799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Sem acesso remoto ou mobilidade. Riscos de perda de dados.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93790" y="5647134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10" name="Text 7"/>
          <p:cNvSpPr/>
          <p:nvPr/>
        </p:nvSpPr>
        <p:spPr>
          <a:xfrm>
            <a:off x="1020604" y="5873948"/>
            <a:ext cx="28694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Falta de Aplicação Web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20604" y="636436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Sistemas desconectados. Experiência do cliente pouco integrada.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2532817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3281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09136" y="3090029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Visão da Solução</a:t>
            </a:r>
            <a:endParaRPr lang="en-US" sz="39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26087" y="4229576"/>
            <a:ext cx="299382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Banco de Dados na Nuvem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Escalável, seguro e acessível. Google Cloud SQL, AWS RDS ou Azure SQL.</a:t>
            </a:r>
            <a:endParaRPr lang="en-US" sz="15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26087" y="5445323"/>
            <a:ext cx="2697599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Aplicação Web Moderna</a:t>
            </a:r>
            <a:endParaRPr lang="en-US" sz="1950" dirty="0"/>
          </a:p>
        </p:txBody>
      </p:sp>
      <p:sp>
        <p:nvSpPr>
          <p:cNvPr id="10" name="Text 5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Front-end intuitivo com React/Angular. Back-end robusto com Node.js ou .NET Core.</a:t>
            </a:r>
            <a:endParaRPr lang="en-US" sz="15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026087" y="6661071"/>
            <a:ext cx="2821900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Integração com Sistemas</a:t>
            </a:r>
            <a:endParaRPr lang="en-US" sz="1950" dirty="0"/>
          </a:p>
        </p:txBody>
      </p:sp>
      <p:sp>
        <p:nvSpPr>
          <p:cNvPr id="13" name="Text 7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APIs conectando ERP, logística e finanças existentes.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32446"/>
            <a:ext cx="58376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Benefícios da Migração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542103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5516047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Produtividade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6006465"/>
            <a:ext cx="22542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Processos 3x mais rápidos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542103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19067" y="5516047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Custos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919067" y="6006465"/>
            <a:ext cx="22543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Redução de 30% em manutenção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542103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250674" y="5516047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Segurança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250674" y="6006465"/>
            <a:ext cx="22543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Backup automático e criptografia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491" y="5421035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582281" y="5516047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Escalabilidade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1582281" y="6006465"/>
            <a:ext cx="22543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Crescimento sem limitações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279" y="560308"/>
            <a:ext cx="6545580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Etapas do Projeto (Roadmap)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303770" y="1601629"/>
            <a:ext cx="22860" cy="6067663"/>
          </a:xfrm>
          <a:prstGeom prst="roundRect">
            <a:avLst>
              <a:gd name="adj" fmla="val 133358"/>
            </a:avLst>
          </a:prstGeom>
          <a:solidFill>
            <a:srgbClr val="D6D3CC"/>
          </a:solidFill>
          <a:ln/>
        </p:spPr>
      </p:sp>
      <p:sp>
        <p:nvSpPr>
          <p:cNvPr id="4" name="Shape 2"/>
          <p:cNvSpPr/>
          <p:nvPr/>
        </p:nvSpPr>
        <p:spPr>
          <a:xfrm>
            <a:off x="6499860" y="1818799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6D3CC"/>
          </a:solidFill>
          <a:ln/>
        </p:spPr>
      </p:sp>
      <p:sp>
        <p:nvSpPr>
          <p:cNvPr id="5" name="Shape 3"/>
          <p:cNvSpPr/>
          <p:nvPr/>
        </p:nvSpPr>
        <p:spPr>
          <a:xfrm>
            <a:off x="7086600" y="1601629"/>
            <a:ext cx="457200" cy="45720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6" name="Text 4"/>
          <p:cNvSpPr/>
          <p:nvPr/>
        </p:nvSpPr>
        <p:spPr>
          <a:xfrm>
            <a:off x="7162800" y="16397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3664029" y="1671399"/>
            <a:ext cx="263509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Análise e Planejamento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11279" y="2110859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 mês - Levantamento de requisitos e tecnologias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520940" y="3037999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6D3CC"/>
          </a:solidFill>
          <a:ln/>
        </p:spPr>
      </p:sp>
      <p:sp>
        <p:nvSpPr>
          <p:cNvPr id="10" name="Shape 8"/>
          <p:cNvSpPr/>
          <p:nvPr/>
        </p:nvSpPr>
        <p:spPr>
          <a:xfrm>
            <a:off x="7086600" y="2820829"/>
            <a:ext cx="457200" cy="45720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11" name="Text 9"/>
          <p:cNvSpPr/>
          <p:nvPr/>
        </p:nvSpPr>
        <p:spPr>
          <a:xfrm>
            <a:off x="7162800" y="28589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8331279" y="289059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Migração para Nuvem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8331279" y="3330059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 meses - Transferência segura de dados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499860" y="4088963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6D3CC"/>
          </a:solidFill>
          <a:ln/>
        </p:spPr>
      </p:sp>
      <p:sp>
        <p:nvSpPr>
          <p:cNvPr id="15" name="Shape 13"/>
          <p:cNvSpPr/>
          <p:nvPr/>
        </p:nvSpPr>
        <p:spPr>
          <a:xfrm>
            <a:off x="7086600" y="3871793"/>
            <a:ext cx="457200" cy="45720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16" name="Text 14"/>
          <p:cNvSpPr/>
          <p:nvPr/>
        </p:nvSpPr>
        <p:spPr>
          <a:xfrm>
            <a:off x="7162800" y="3909893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3758684" y="3941564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Desenvolvimento Web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711279" y="4381024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 meses - Protótipo até versão final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520940" y="5139928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6D3CC"/>
          </a:solidFill>
          <a:ln/>
        </p:spPr>
      </p:sp>
      <p:sp>
        <p:nvSpPr>
          <p:cNvPr id="20" name="Shape 18"/>
          <p:cNvSpPr/>
          <p:nvPr/>
        </p:nvSpPr>
        <p:spPr>
          <a:xfrm>
            <a:off x="7086600" y="4922758"/>
            <a:ext cx="457200" cy="45720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21" name="Text 19"/>
          <p:cNvSpPr/>
          <p:nvPr/>
        </p:nvSpPr>
        <p:spPr>
          <a:xfrm>
            <a:off x="7162800" y="4960858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400" dirty="0"/>
          </a:p>
        </p:txBody>
      </p:sp>
      <p:sp>
        <p:nvSpPr>
          <p:cNvPr id="22" name="Text 20"/>
          <p:cNvSpPr/>
          <p:nvPr/>
        </p:nvSpPr>
        <p:spPr>
          <a:xfrm>
            <a:off x="8331279" y="499252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Testes e Treinamento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8331279" y="5431988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 mês - Validação e capacitação da equipe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6499860" y="6190893"/>
            <a:ext cx="609600" cy="22860"/>
          </a:xfrm>
          <a:prstGeom prst="roundRect">
            <a:avLst>
              <a:gd name="adj" fmla="val 133358"/>
            </a:avLst>
          </a:prstGeom>
          <a:solidFill>
            <a:srgbClr val="D6D3CC"/>
          </a:solidFill>
          <a:ln/>
        </p:spPr>
      </p:sp>
      <p:sp>
        <p:nvSpPr>
          <p:cNvPr id="25" name="Shape 23"/>
          <p:cNvSpPr/>
          <p:nvPr/>
        </p:nvSpPr>
        <p:spPr>
          <a:xfrm>
            <a:off x="7086600" y="5973723"/>
            <a:ext cx="457200" cy="45720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26" name="Text 24"/>
          <p:cNvSpPr/>
          <p:nvPr/>
        </p:nvSpPr>
        <p:spPr>
          <a:xfrm>
            <a:off x="7162800" y="6011823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400" dirty="0"/>
          </a:p>
        </p:txBody>
      </p:sp>
      <p:sp>
        <p:nvSpPr>
          <p:cNvPr id="27" name="Text 25"/>
          <p:cNvSpPr/>
          <p:nvPr/>
        </p:nvSpPr>
        <p:spPr>
          <a:xfrm>
            <a:off x="3758684" y="6043493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Go-Live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711279" y="6482953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Contínuo - Ajustes e suporte pós-implantação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61167"/>
            <a:ext cx="74149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Cronograma de Investimento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923455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7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80148" y="29552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Meses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3445669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Duração total do projeto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1923455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R$100K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128498" y="29552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Investimento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742021" y="3445669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 total estimado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67846" y="460236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12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3154323" y="56341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Meses ROI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767846" y="6124575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Retorno esperado positivo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74262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Valores estimados podem variar conforme escopo. Retorno esperado em 12 meses com ROI positivo.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00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Ultimos Passos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900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2479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Aprovação do Projeto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96941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Decisão dos gestores para prosseguir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55913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Formação do Time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04955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 interno mais consultores especializados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63927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4639270"/>
            <a:ext cx="30808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Seleção de Fornecedores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12968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AWS, Google Cloud ou Azure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71940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</p:sp>
      <p:sp>
        <p:nvSpPr>
          <p:cNvPr id="14" name="Text 11"/>
          <p:cNvSpPr/>
          <p:nvPr/>
        </p:nvSpPr>
        <p:spPr>
          <a:xfrm>
            <a:off x="2324695" y="5719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Início do Projeto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20982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Vamos liderar a transformação digital juntos?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2025-05-30T13:36:09Z</dcterms:created>
  <dcterms:modified xsi:type="dcterms:W3CDTF">2025-05-30T13:36:09Z</dcterms:modified>
</cp:coreProperties>
</file>