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B6BC7-C9CD-4750-9B54-AF4C9D5DB46C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6024-D509-4072-8683-9D5A94761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0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均为功能模块。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维护名字空间；而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存储数据块。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功能：映射数据块到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节点上；处理事务日志等等。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本地文件系统存储数据块；响应客户端对数据块和元数据的请求等等。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06024-D509-4072-8683-9D5A94761A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7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master/slave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架构。一个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集群是由一个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和一定数目的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是一个中心服务器，负责管理文件系统的名字空间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(namespace)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以及客户端对文件的访问。集群中的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一般是一个节点一个，负责管理它所在节点上的存储。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暴露了文件系统的名字空间，用户能够以文件的形式在上面存储数据。从内部看，一个文件其实被分成一个或多个数据块，这些块存储在一组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执行文件系统的名字空间操作，比如打开、关闭、重命名文件或目录。它也负责确定数据块到具体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节点的映射。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负责处理文件系统客户端的读写请求。在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的统一调度下进行数据块的创建、删除和复制。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被设计成可以在普通的商用机器上运行。这些机器一般运行着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GNU/Linux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语言开发，因此任何支持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的机器都可以部署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。由于采用了可移植性极强的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可以部署到多种类型的机器上。一个典型的部署场景是一台机器上只运行一个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实例，而集群中的其它机器分别运行一个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实例。这种架构并不排斥在一台机器上运行多个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，只不过这样的情况比较少见。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集群中单一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的结构大大简化了系统的架构。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元数据的仲裁者和管理者，这样，用户数据永远不会流过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06024-D509-4072-8683-9D5A94761A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0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zh-CN" altLang="zh-CN" dirty="0"/>
              <a:t>项目文件系统源代码分析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300" b="1" dirty="0" smtClean="0"/>
              <a:t/>
            </a:r>
            <a:br>
              <a:rPr lang="en-US" altLang="zh-CN" sz="3300" b="1" dirty="0" smtClean="0"/>
            </a:br>
            <a:r>
              <a:rPr lang="en-US" altLang="zh-CN" sz="3300" b="1" dirty="0" smtClean="0"/>
              <a:t>Hadoop</a:t>
            </a:r>
            <a:r>
              <a:rPr lang="zh-CN" altLang="en-US" sz="3300" b="1" dirty="0"/>
              <a:t>中分布式文件系统</a:t>
            </a:r>
            <a:br>
              <a:rPr lang="zh-CN" altLang="en-US" sz="3300" b="1" dirty="0"/>
            </a:br>
            <a:r>
              <a:rPr lang="zh-CN" altLang="en-US" sz="3300" b="1" dirty="0"/>
              <a:t>的设计思想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构建</a:t>
            </a:r>
            <a:r>
              <a:rPr lang="zh-CN" altLang="en-US" sz="2800" dirty="0"/>
              <a:t>一个非常庞大的分布式文件系统。在集群中节点失效是正常的，节点的数量在</a:t>
            </a:r>
            <a:r>
              <a:rPr lang="en-US" altLang="zh-CN" sz="2800" dirty="0"/>
              <a:t>Hadoop</a:t>
            </a:r>
            <a:r>
              <a:rPr lang="zh-CN" altLang="en-US" sz="2800" dirty="0"/>
              <a:t>中不是固定的</a:t>
            </a:r>
            <a:r>
              <a:rPr lang="en-US" altLang="zh-CN" sz="2800" dirty="0"/>
              <a:t>.</a:t>
            </a:r>
            <a:r>
              <a:rPr lang="zh-CN" altLang="en-US" sz="2800" dirty="0"/>
              <a:t>单一的文件命名空间，保证数据的一致性，写入一次多次读取</a:t>
            </a:r>
            <a:r>
              <a:rPr lang="en-US" altLang="zh-CN" sz="2800" dirty="0"/>
              <a:t>.</a:t>
            </a:r>
            <a:r>
              <a:rPr lang="zh-CN" altLang="en-US" sz="2800" dirty="0"/>
              <a:t>典型的</a:t>
            </a:r>
            <a:r>
              <a:rPr lang="en-US" altLang="zh-CN" sz="2800" dirty="0"/>
              <a:t>64MB</a:t>
            </a:r>
            <a:r>
              <a:rPr lang="zh-CN" altLang="en-US" sz="2800" dirty="0"/>
              <a:t>的数据块大小，每一个数据块在多个</a:t>
            </a:r>
            <a:r>
              <a:rPr lang="en-US" altLang="zh-CN" sz="2800" dirty="0"/>
              <a:t>DN(</a:t>
            </a:r>
            <a:r>
              <a:rPr lang="en-US" altLang="zh-CN" sz="2800" dirty="0" err="1"/>
              <a:t>DataNode</a:t>
            </a:r>
            <a:r>
              <a:rPr lang="en-US" altLang="zh-CN" sz="2800" dirty="0"/>
              <a:t>)</a:t>
            </a:r>
            <a:r>
              <a:rPr lang="zh-CN" altLang="en-US" sz="2800" dirty="0"/>
              <a:t>有复制</a:t>
            </a:r>
            <a:r>
              <a:rPr lang="en-US" altLang="zh-CN" sz="2800" dirty="0"/>
              <a:t>.</a:t>
            </a:r>
            <a:r>
              <a:rPr lang="zh-CN" altLang="en-US" sz="2800" dirty="0"/>
              <a:t>客户端</a:t>
            </a:r>
            <a:r>
              <a:rPr lang="zh-CN" altLang="en-US" sz="2800" dirty="0" smtClean="0"/>
              <a:t>通过</a:t>
            </a:r>
            <a:r>
              <a:rPr lang="en-US" altLang="zh-CN" sz="2800" dirty="0" smtClean="0"/>
              <a:t>NN(</a:t>
            </a:r>
            <a:r>
              <a:rPr lang="en-US" altLang="zh-CN" sz="2800" dirty="0" err="1" smtClean="0"/>
              <a:t>NameNode</a:t>
            </a:r>
            <a:r>
              <a:rPr lang="en-US" altLang="zh-CN" sz="2800" dirty="0"/>
              <a:t>)</a:t>
            </a:r>
            <a:r>
              <a:rPr lang="zh-CN" altLang="en-US" sz="2800" dirty="0"/>
              <a:t>得到数据块的位置，直接访问</a:t>
            </a:r>
            <a:r>
              <a:rPr lang="en-US" altLang="zh-CN" sz="2800" dirty="0"/>
              <a:t>DN</a:t>
            </a:r>
            <a:r>
              <a:rPr lang="zh-CN" altLang="en-US" sz="2800" dirty="0"/>
              <a:t>获取数据。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66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b="1" dirty="0" smtClean="0"/>
              <a:t>文件系统的架构图</a:t>
            </a:r>
            <a:endParaRPr lang="zh-CN" altLang="en-US" sz="3000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3" y="1600200"/>
            <a:ext cx="7179114" cy="4525963"/>
          </a:xfrm>
        </p:spPr>
      </p:pic>
    </p:spTree>
    <p:extLst>
      <p:ext uri="{BB962C8B-B14F-4D97-AF65-F5344CB8AC3E}">
        <p14:creationId xmlns:p14="http://schemas.microsoft.com/office/powerpoint/2010/main" val="10675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主要类的实现和继承关系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776864" cy="5328592"/>
          </a:xfrm>
        </p:spPr>
      </p:pic>
    </p:spTree>
    <p:extLst>
      <p:ext uri="{BB962C8B-B14F-4D97-AF65-F5344CB8AC3E}">
        <p14:creationId xmlns:p14="http://schemas.microsoft.com/office/powerpoint/2010/main" val="38382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Fs</a:t>
            </a:r>
            <a:r>
              <a:rPr lang="zh-CN" altLang="en-US" sz="4000" dirty="0" smtClean="0"/>
              <a:t>下各个包主要类的继承关系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268760"/>
            <a:ext cx="7776864" cy="5112568"/>
          </a:xfrm>
        </p:spPr>
      </p:pic>
    </p:spTree>
    <p:extLst>
      <p:ext uri="{BB962C8B-B14F-4D97-AF65-F5344CB8AC3E}">
        <p14:creationId xmlns:p14="http://schemas.microsoft.com/office/powerpoint/2010/main" val="27947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485</Words>
  <Application>Microsoft Office PowerPoint</Application>
  <PresentationFormat>全屏显示(4:3)</PresentationFormat>
  <Paragraphs>16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Hadoop 项目文件系统源代码分析</vt:lpstr>
      <vt:lpstr> Hadoop中分布式文件系统 的设计思想 </vt:lpstr>
      <vt:lpstr>文件系统的架构图</vt:lpstr>
      <vt:lpstr>主要类的实现和继承关系</vt:lpstr>
      <vt:lpstr>Fs下各个包主要类的继承关系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周彬</dc:creator>
  <cp:lastModifiedBy>周彬</cp:lastModifiedBy>
  <cp:revision>7</cp:revision>
  <dcterms:created xsi:type="dcterms:W3CDTF">2014-05-18T12:50:28Z</dcterms:created>
  <dcterms:modified xsi:type="dcterms:W3CDTF">2014-05-18T13:17:26Z</dcterms:modified>
</cp:coreProperties>
</file>