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be9d493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be9d493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af30ad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af30ad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af30ad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af30ad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baf30ad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baf30ad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baf30ad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baf30ad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baf30ad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baf30ad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baf30ad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baf30ad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af30ad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af30ad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baf30ad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baf30ad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af30ad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af30ad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e3ff5a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e3ff5a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f3b374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f3b374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af30ad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af30ad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baf30ad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baf30ad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4261be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4261be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4261bed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4261be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4261bed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4261bed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Spooky Quiz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2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Baker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Jakob Legere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Meyers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886" y="159800"/>
            <a:ext cx="2128224" cy="14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62150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701450" y="674528"/>
            <a:ext cx="5741100" cy="435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6437"/>
          <a:stretch/>
        </p:blipFill>
        <p:spPr>
          <a:xfrm>
            <a:off x="1708350" y="671325"/>
            <a:ext cx="5720659" cy="43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18307" l="0" r="0" t="0"/>
          <a:stretch/>
        </p:blipFill>
        <p:spPr>
          <a:xfrm>
            <a:off x="351200" y="1622477"/>
            <a:ext cx="1803200" cy="2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19639" l="0" r="0" t="0"/>
          <a:stretch/>
        </p:blipFill>
        <p:spPr>
          <a:xfrm>
            <a:off x="2513600" y="1622475"/>
            <a:ext cx="1861350" cy="2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19309" l="0" r="0" t="0"/>
          <a:stretch/>
        </p:blipFill>
        <p:spPr>
          <a:xfrm>
            <a:off x="4734138" y="1622474"/>
            <a:ext cx="1826475" cy="2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6">
            <a:alphaModFix/>
          </a:blip>
          <a:srcRect b="19639" l="0" r="0" t="0"/>
          <a:stretch/>
        </p:blipFill>
        <p:spPr>
          <a:xfrm>
            <a:off x="6919800" y="1622473"/>
            <a:ext cx="1873000" cy="2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-Why did we choose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How did we do 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Benefits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75" y="1350388"/>
            <a:ext cx="4027426" cy="30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58444" l="0" r="0" t="0"/>
          <a:stretch/>
        </p:blipFill>
        <p:spPr>
          <a:xfrm>
            <a:off x="7781825" y="142746"/>
            <a:ext cx="1163725" cy="7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-Why Command? (over observer?)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How did we implement 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Scoring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78" y="1230375"/>
            <a:ext cx="4383724" cy="32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60770" l="7743" r="6404" t="11815"/>
          <a:stretch/>
        </p:blipFill>
        <p:spPr>
          <a:xfrm>
            <a:off x="7611350" y="171975"/>
            <a:ext cx="1328475" cy="6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285700" y="1610175"/>
            <a:ext cx="4783800" cy="294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38955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Questions as well as Question lists for each category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Singleton ensures that only one instance of the questions lists exists at once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QuestionRepository</a:t>
            </a:r>
            <a:r>
              <a:rPr lang="en"/>
              <a:t> also contains the getter methods for the question lists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Gives us a consistent and reliable way to call in the questions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11884" l="3244" r="3253" t="11884"/>
          <a:stretch/>
        </p:blipFill>
        <p:spPr>
          <a:xfrm>
            <a:off x="4284907" y="1631887"/>
            <a:ext cx="4799167" cy="29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52981" l="14814" r="14096" t="6225"/>
          <a:stretch/>
        </p:blipFill>
        <p:spPr>
          <a:xfrm>
            <a:off x="8050925" y="148525"/>
            <a:ext cx="918700" cy="8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0" y="1017725"/>
            <a:ext cx="4433700" cy="3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dynamically alter the traits of individual questions, giving them their “Haunted” traits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Strategy over other patterns?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considered both Template and Wrapper patterns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Utilized</a:t>
            </a:r>
            <a:r>
              <a:rPr lang="en"/>
              <a:t> Strategy in the end because it was more dynamic, worked at runtime, and was based around modifying object behaviour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4 Types of Concrete Strategies (Or question variations) exist in our final code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6354" r="6832" t="0"/>
          <a:stretch/>
        </p:blipFill>
        <p:spPr>
          <a:xfrm>
            <a:off x="4433600" y="400007"/>
            <a:ext cx="4630499" cy="43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54827" l="0" r="0" t="5207"/>
          <a:stretch/>
        </p:blipFill>
        <p:spPr>
          <a:xfrm>
            <a:off x="7730325" y="120375"/>
            <a:ext cx="1253850" cy="8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Summary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at first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appreciate OOP a lot more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realize how programming</a:t>
            </a:r>
            <a:r>
              <a:rPr lang="en"/>
              <a:t> in this way is beneficial for the long-term </a:t>
            </a:r>
            <a:r>
              <a:rPr lang="en"/>
              <a:t>maintenance</a:t>
            </a:r>
            <a:r>
              <a:rPr lang="en"/>
              <a:t> and scalability of any program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Adding the later design patterns were easier with the solid foundation using our previous design patterns. 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185" y="3647625"/>
            <a:ext cx="1283626" cy="12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Future Work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design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categories/Questions (thanks design patterns!)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haunted</a:t>
            </a:r>
            <a:r>
              <a:rPr lang="en"/>
              <a:t> aspects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QOL on details - input checking, more options, audio, etc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Extending factory </a:t>
            </a:r>
            <a:r>
              <a:rPr lang="en"/>
              <a:t>pattern</a:t>
            </a:r>
            <a:r>
              <a:rPr lang="en"/>
              <a:t> to abstract factory pattern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Final Thoughts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design patterns were a </a:t>
            </a:r>
            <a:r>
              <a:rPr lang="en"/>
              <a:t>straightforward</a:t>
            </a:r>
            <a:r>
              <a:rPr lang="en"/>
              <a:t> pick for us due to our use of Swing.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Factory for Jpanels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needed to stay </a:t>
            </a:r>
            <a:r>
              <a:rPr lang="en"/>
              <a:t>flexible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patterns that we thought looked good on paper, didn’t work with our existing system well when trying to create UML diagrams.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We learned a valuable lesson about design patterns, and how the upfront </a:t>
            </a:r>
            <a:r>
              <a:rPr b="1" lang="en"/>
              <a:t>short-term time commitment to ensuring quality code is written is well worth it for the long term maintainability and scalability of the codebase.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382900" y="1134850"/>
            <a:ext cx="437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Introduction</a:t>
            </a:r>
            <a:endParaRPr sz="3100"/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UML Class Diagrams</a:t>
            </a:r>
            <a:endParaRPr sz="3100"/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System / User Flow</a:t>
            </a:r>
            <a:endParaRPr sz="3100"/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Design Patterns</a:t>
            </a:r>
            <a:endParaRPr sz="3100"/>
          </a:p>
          <a:p>
            <a:pPr indent="-425450" lvl="0" marL="457200" rtl="0" algn="l">
              <a:spcBef>
                <a:spcPts val="1000"/>
              </a:spcBef>
              <a:spcAft>
                <a:spcPts val="1000"/>
              </a:spcAft>
              <a:buSzPts val="3100"/>
              <a:buAutoNum type="arabicPeriod"/>
            </a:pPr>
            <a:r>
              <a:rPr lang="en" sz="3100"/>
              <a:t>Conclusion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Spooky Quiz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game created in Java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Haunted by an evil spirit that causes questions to occasionally act up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Complete all the questions in the quiz in record time and go for the </a:t>
            </a:r>
            <a:r>
              <a:rPr lang="en"/>
              <a:t>high score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731" y="2641673"/>
            <a:ext cx="3338525" cy="222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Function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system that demonstrates our understanding of design </a:t>
            </a:r>
            <a:r>
              <a:rPr lang="en" sz="1800"/>
              <a:t>patterns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patterns that made our code easy to modify, as well as add extra features and content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Make something fun :)</a:t>
            </a:r>
            <a:endParaRPr sz="18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Leaderboard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Categories of Questions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Scoring System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Random Effects applied to quiz questions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13" y="3417900"/>
            <a:ext cx="1517375" cy="1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2535873" y="3430282"/>
            <a:ext cx="4065300" cy="158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Java?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OOP language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Strictness - Doesn’t let us get away with anything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all had a </a:t>
            </a:r>
            <a:r>
              <a:rPr i="1" lang="en"/>
              <a:t>little </a:t>
            </a:r>
            <a:r>
              <a:rPr lang="en"/>
              <a:t>knowledge.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Lots of examples for design patterns; very documented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90" y="3279725"/>
            <a:ext cx="4067933" cy="1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040150" y="741425"/>
            <a:ext cx="5063700" cy="429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82125"/>
            <a:ext cx="85206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87" y="741425"/>
            <a:ext cx="4809825" cy="4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Package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3428"/>
            <a:ext cx="9144003" cy="31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QuizSceneFactory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4713"/>
            <a:ext cx="9144003" cy="2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" y="1322903"/>
            <a:ext cx="4619374" cy="249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699" y="918925"/>
            <a:ext cx="4219826" cy="330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