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670"/>
    <p:restoredTop sz="94635"/>
  </p:normalViewPr>
  <p:slideViewPr>
    <p:cSldViewPr snapToGrid="0" snapToObjects="1">
      <p:cViewPr>
        <p:scale>
          <a:sx n="100" d="100"/>
          <a:sy n="100" d="100"/>
        </p:scale>
        <p:origin x="18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4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9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4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0F0A-57B8-CC48-A908-BC884F3A2FC1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13E9-649E-EC4A-97E5-DDC73022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33" y="0"/>
            <a:ext cx="7586133" cy="568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9850" y="0"/>
            <a:ext cx="1197033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April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78917" y="382385"/>
            <a:ext cx="18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Abdul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Ramazi</a:t>
            </a:r>
            <a:r>
              <a:rPr lang="zh-CN" altLang="en-US" dirty="0"/>
              <a:t> </a:t>
            </a:r>
            <a:r>
              <a:rPr lang="zh-CN" altLang="en-US" dirty="0" smtClean="0"/>
              <a:t>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51013" y="751717"/>
            <a:ext cx="304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Gourmet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shop</a:t>
            </a:r>
            <a:r>
              <a:rPr lang="zh-CN" altLang="en-US" dirty="0" smtClean="0"/>
              <a:t> 🏪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67" y="382385"/>
            <a:ext cx="2167467" cy="2649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7" y="3836003"/>
            <a:ext cx="2620433" cy="2439914"/>
          </a:xfrm>
          <a:prstGeom prst="rect">
            <a:avLst/>
          </a:prstGeom>
        </p:spPr>
      </p:pic>
      <p:sp>
        <p:nvSpPr>
          <p:cNvPr id="2" name="Sun 1"/>
          <p:cNvSpPr/>
          <p:nvPr/>
        </p:nvSpPr>
        <p:spPr>
          <a:xfrm>
            <a:off x="10134600" y="2929911"/>
            <a:ext cx="194289" cy="194289"/>
          </a:xfrm>
          <a:prstGeom prst="su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 rot="20781718" flipV="1">
            <a:off x="1993157" y="4002521"/>
            <a:ext cx="8310093" cy="207505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6500" y="4146789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$8500</a:t>
            </a:r>
            <a:r>
              <a:rPr lang="zh-CN" altLang="en-US" dirty="0" smtClean="0"/>
              <a:t>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2015-10-07T18:44:12Z</dcterms:created>
  <dcterms:modified xsi:type="dcterms:W3CDTF">2015-10-08T16:37:27Z</dcterms:modified>
</cp:coreProperties>
</file>