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89DA-856F-4FE0-8E0E-0908203020B5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0EE7-A51E-43BC-A742-54F6C075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791200" cy="32897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0"/>
            <a:ext cx="6400800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296992"/>
            <a:ext cx="5791200" cy="35610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577" y="3567448"/>
            <a:ext cx="5164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1. Report Date </a:t>
            </a:r>
            <a:r>
              <a:rPr lang="en-US" b="1" u="sng" dirty="0" smtClean="0">
                <a:solidFill>
                  <a:srgbClr val="00B050"/>
                </a:solidFill>
              </a:rPr>
              <a:t>22 April, 2003</a:t>
            </a:r>
            <a:r>
              <a:rPr lang="en-US" b="1" u="sng" dirty="0" smtClean="0"/>
              <a:t>. </a:t>
            </a:r>
            <a:r>
              <a:rPr lang="en-US" dirty="0" smtClean="0"/>
              <a:t>FBI: </a:t>
            </a:r>
            <a:r>
              <a:rPr lang="en-US" dirty="0">
                <a:solidFill>
                  <a:schemeClr val="accent2"/>
                </a:solidFill>
              </a:rPr>
              <a:t>Hani al </a:t>
            </a:r>
            <a:r>
              <a:rPr lang="en-US" dirty="0" err="1">
                <a:solidFill>
                  <a:schemeClr val="accent2"/>
                </a:solidFill>
              </a:rPr>
              <a:t>Hallak</a:t>
            </a:r>
            <a:r>
              <a:rPr lang="en-US" dirty="0"/>
              <a:t>, of </a:t>
            </a:r>
            <a:r>
              <a:rPr lang="en-US" dirty="0">
                <a:solidFill>
                  <a:schemeClr val="accent5"/>
                </a:solidFill>
              </a:rPr>
              <a:t>North Bergen NJ</a:t>
            </a:r>
            <a:r>
              <a:rPr lang="en-US" dirty="0"/>
              <a:t>, has deposited checks in his bank account that were drawn on </a:t>
            </a:r>
            <a:r>
              <a:rPr lang="en-US" dirty="0">
                <a:solidFill>
                  <a:srgbClr val="7030A0"/>
                </a:solidFill>
              </a:rPr>
              <a:t>First Union Bank </a:t>
            </a:r>
            <a:r>
              <a:rPr lang="en-US" dirty="0"/>
              <a:t>account number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1070173749003</a:t>
            </a:r>
            <a:r>
              <a:rPr lang="en-US" dirty="0"/>
              <a:t> in </a:t>
            </a:r>
            <a:r>
              <a:rPr lang="en-US" dirty="0">
                <a:solidFill>
                  <a:schemeClr val="accent5"/>
                </a:solidFill>
              </a:rPr>
              <a:t>Springfield VA</a:t>
            </a:r>
            <a:r>
              <a:rPr lang="en-US" dirty="0"/>
              <a:t> in the name </a:t>
            </a:r>
            <a:r>
              <a:rPr lang="en-US" dirty="0">
                <a:solidFill>
                  <a:schemeClr val="accent2"/>
                </a:solidFill>
              </a:rPr>
              <a:t>Abdul </a:t>
            </a:r>
            <a:r>
              <a:rPr lang="en-US" dirty="0" err="1">
                <a:solidFill>
                  <a:schemeClr val="accent2"/>
                </a:solidFill>
              </a:rPr>
              <a:t>Ramazi</a:t>
            </a:r>
            <a:r>
              <a:rPr lang="en-US" dirty="0"/>
              <a:t>. The latest check is dated </a:t>
            </a:r>
            <a:r>
              <a:rPr lang="en-US" dirty="0">
                <a:solidFill>
                  <a:srgbClr val="00B050"/>
                </a:solidFill>
              </a:rPr>
              <a:t>16 April, 2003</a:t>
            </a:r>
            <a:r>
              <a:rPr lang="en-US" dirty="0"/>
              <a:t> and was in the amount of </a:t>
            </a:r>
            <a:r>
              <a:rPr lang="en-US" dirty="0">
                <a:solidFill>
                  <a:srgbClr val="00B0F0"/>
                </a:solidFill>
              </a:rPr>
              <a:t>$8500</a:t>
            </a:r>
            <a:r>
              <a:rPr lang="en-US" dirty="0"/>
              <a:t>.</a:t>
            </a:r>
          </a:p>
          <a:p>
            <a:r>
              <a:rPr lang="en-US" b="1" u="sng" dirty="0" smtClean="0"/>
              <a:t>2. Report Date </a:t>
            </a:r>
            <a:r>
              <a:rPr lang="en-US" b="1" u="sng" dirty="0" smtClean="0">
                <a:solidFill>
                  <a:srgbClr val="00B050"/>
                </a:solidFill>
              </a:rPr>
              <a:t>27 April, 2003</a:t>
            </a:r>
            <a:r>
              <a:rPr lang="en-US" dirty="0" smtClean="0"/>
              <a:t>. Intercept of cell phone </a:t>
            </a:r>
            <a:r>
              <a:rPr lang="en-US" dirty="0" smtClean="0">
                <a:solidFill>
                  <a:srgbClr val="FF0000"/>
                </a:solidFill>
              </a:rPr>
              <a:t>804-774-8920</a:t>
            </a:r>
            <a:r>
              <a:rPr lang="en-US" dirty="0" smtClean="0"/>
              <a:t>. In a very brief call from this number to phone number </a:t>
            </a:r>
            <a:r>
              <a:rPr lang="en-US" dirty="0" smtClean="0">
                <a:solidFill>
                  <a:srgbClr val="FF0000"/>
                </a:solidFill>
              </a:rPr>
              <a:t>703-659-2317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00B050"/>
                </a:solidFill>
              </a:rPr>
              <a:t>26 April, 2003</a:t>
            </a:r>
            <a:r>
              <a:rPr lang="en-US" dirty="0" smtClean="0"/>
              <a:t>, the caller speaks in Arabic. A translation reads: "We are now prepared to take the crescent to victory".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758956" y="124945"/>
            <a:ext cx="24330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graph view is where the user can view and edit their document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 user clicks on a highlighted entity in their document view, a new node will appear in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Double clicking a node will ‘enable’ it to be ‘linked’ to the next ‘selected’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two nodes are linked, a relationship editor box will come up for the worker. This box will most likely allow the user to select a predefined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21" y="824624"/>
            <a:ext cx="2406357" cy="18592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108" y="138813"/>
            <a:ext cx="578909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97612" y="872197"/>
            <a:ext cx="2058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97612" y="1356954"/>
            <a:ext cx="208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Phone Numbers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585721" y="1777682"/>
            <a:ext cx="2628941" cy="102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3190" y="1692411"/>
            <a:ext cx="3521222" cy="584775"/>
          </a:xfrm>
          <a:prstGeom prst="rect">
            <a:avLst/>
          </a:prstGeom>
          <a:solidFill>
            <a:schemeClr val="lt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Filters allow the worker to highlight the entities for their document.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1664178" y="2367276"/>
            <a:ext cx="4056380" cy="1077218"/>
          </a:xfrm>
          <a:prstGeom prst="rect">
            <a:avLst/>
          </a:prstGeom>
          <a:solidFill>
            <a:schemeClr val="lt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document view will be populated by a subset of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Named entities will be provided from the previous mechanical </a:t>
            </a:r>
            <a:r>
              <a:rPr lang="en-US" sz="1600" dirty="0" err="1" smtClean="0"/>
              <a:t>turk</a:t>
            </a:r>
            <a:r>
              <a:rPr lang="en-US" sz="1600" dirty="0" smtClean="0"/>
              <a:t> extraction step.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839791" y="524721"/>
            <a:ext cx="2939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/>
              <a:t>(add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new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filter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or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modify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existing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filter)</a:t>
            </a:r>
            <a:endParaRPr lang="en-US" sz="1400" i="1" dirty="0"/>
          </a:p>
        </p:txBody>
      </p:sp>
      <p:sp>
        <p:nvSpPr>
          <p:cNvPr id="3" name="Rounded Rectangle 2"/>
          <p:cNvSpPr/>
          <p:nvPr/>
        </p:nvSpPr>
        <p:spPr>
          <a:xfrm>
            <a:off x="1676192" y="550693"/>
            <a:ext cx="1202358" cy="248233"/>
          </a:xfrm>
          <a:prstGeom prst="round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799491" y="2669749"/>
            <a:ext cx="1477391" cy="755385"/>
            <a:chOff x="5897900" y="508145"/>
            <a:chExt cx="1477391" cy="755385"/>
          </a:xfrm>
        </p:grpSpPr>
        <p:sp>
          <p:nvSpPr>
            <p:cNvPr id="36" name="Oval 35"/>
            <p:cNvSpPr/>
            <p:nvPr/>
          </p:nvSpPr>
          <p:spPr>
            <a:xfrm>
              <a:off x="6371923" y="508145"/>
              <a:ext cx="386052" cy="3860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97900" y="894198"/>
              <a:ext cx="1477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Abdul </a:t>
              </a:r>
              <a:r>
                <a:rPr lang="en-US" dirty="0" err="1" smtClean="0"/>
                <a:t>Ramazi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325490" y="138813"/>
            <a:ext cx="1477391" cy="755385"/>
            <a:chOff x="7664249" y="508145"/>
            <a:chExt cx="1477391" cy="755385"/>
          </a:xfrm>
        </p:grpSpPr>
        <p:sp>
          <p:nvSpPr>
            <p:cNvPr id="58" name="Oval 57"/>
            <p:cNvSpPr/>
            <p:nvPr/>
          </p:nvSpPr>
          <p:spPr>
            <a:xfrm>
              <a:off x="8219787" y="508145"/>
              <a:ext cx="386052" cy="3860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64249" y="894198"/>
              <a:ext cx="1477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Hani al </a:t>
              </a:r>
              <a:r>
                <a:rPr lang="en-US" dirty="0" err="1" smtClean="0"/>
                <a:t>Hallak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88997" y="159293"/>
            <a:ext cx="1745751" cy="747025"/>
            <a:chOff x="7046430" y="1348594"/>
            <a:chExt cx="1745751" cy="747025"/>
          </a:xfrm>
        </p:grpSpPr>
        <p:sp>
          <p:nvSpPr>
            <p:cNvPr id="60" name="Oval 59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 Bergen NJ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84885" y="1991469"/>
            <a:ext cx="1745751" cy="680923"/>
            <a:chOff x="6095852" y="2124227"/>
            <a:chExt cx="1745751" cy="680923"/>
          </a:xfrm>
        </p:grpSpPr>
        <p:sp>
          <p:nvSpPr>
            <p:cNvPr id="64" name="Oval 63"/>
            <p:cNvSpPr/>
            <p:nvPr/>
          </p:nvSpPr>
          <p:spPr>
            <a:xfrm>
              <a:off x="6713707" y="2124227"/>
              <a:ext cx="386052" cy="386052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95852" y="2435818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Union Bank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01349" y="1638909"/>
            <a:ext cx="1745751" cy="738665"/>
            <a:chOff x="7841603" y="2234432"/>
            <a:chExt cx="1745751" cy="738665"/>
          </a:xfrm>
        </p:grpSpPr>
        <p:sp>
          <p:nvSpPr>
            <p:cNvPr id="67" name="Oval 66"/>
            <p:cNvSpPr/>
            <p:nvPr/>
          </p:nvSpPr>
          <p:spPr>
            <a:xfrm>
              <a:off x="8476574" y="2234432"/>
              <a:ext cx="386052" cy="386052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41603" y="2603765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1070173749003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768900" y="2434172"/>
            <a:ext cx="1511518" cy="735357"/>
            <a:chOff x="6564949" y="2923715"/>
            <a:chExt cx="1511518" cy="735357"/>
          </a:xfrm>
        </p:grpSpPr>
        <p:sp>
          <p:nvSpPr>
            <p:cNvPr id="69" name="Oval 68"/>
            <p:cNvSpPr/>
            <p:nvPr/>
          </p:nvSpPr>
          <p:spPr>
            <a:xfrm>
              <a:off x="7087637" y="2923715"/>
              <a:ext cx="386052" cy="38605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64949" y="3289740"/>
              <a:ext cx="1511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Springfield </a:t>
              </a:r>
              <a:r>
                <a:rPr lang="en-US" dirty="0" smtClean="0"/>
                <a:t>VA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07083" y="2632252"/>
            <a:ext cx="1511518" cy="674101"/>
            <a:chOff x="7099885" y="4145385"/>
            <a:chExt cx="1511518" cy="674101"/>
          </a:xfrm>
        </p:grpSpPr>
        <p:sp>
          <p:nvSpPr>
            <p:cNvPr id="75" name="Oval 74"/>
            <p:cNvSpPr/>
            <p:nvPr/>
          </p:nvSpPr>
          <p:spPr>
            <a:xfrm>
              <a:off x="7652195" y="4145385"/>
              <a:ext cx="386052" cy="386052"/>
            </a:xfrm>
            <a:prstGeom prst="ellipse">
              <a:avLst/>
            </a:prstGeom>
            <a:solidFill>
              <a:srgbClr val="00B050"/>
            </a:solidFill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99885" y="4450154"/>
              <a:ext cx="1511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22 April 2003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36560" y="974196"/>
            <a:ext cx="1511518" cy="725192"/>
            <a:chOff x="8210111" y="3466046"/>
            <a:chExt cx="1511518" cy="725192"/>
          </a:xfrm>
        </p:grpSpPr>
        <p:sp>
          <p:nvSpPr>
            <p:cNvPr id="76" name="Oval 75"/>
            <p:cNvSpPr/>
            <p:nvPr/>
          </p:nvSpPr>
          <p:spPr>
            <a:xfrm>
              <a:off x="8843532" y="3466046"/>
              <a:ext cx="386052" cy="386052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10111" y="3821906"/>
              <a:ext cx="1511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 April 2003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34571" y="1076836"/>
            <a:ext cx="820107" cy="779922"/>
            <a:chOff x="5937868" y="4099494"/>
            <a:chExt cx="820107" cy="779922"/>
          </a:xfrm>
        </p:grpSpPr>
        <p:sp>
          <p:nvSpPr>
            <p:cNvPr id="59" name="Oval 58"/>
            <p:cNvSpPr/>
            <p:nvPr/>
          </p:nvSpPr>
          <p:spPr>
            <a:xfrm>
              <a:off x="6118590" y="4099494"/>
              <a:ext cx="386052" cy="386052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37868" y="4510084"/>
              <a:ext cx="820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$8500</a:t>
              </a:r>
              <a:endParaRPr lang="en-US" dirty="0"/>
            </a:p>
          </p:txBody>
        </p:sp>
      </p:grpSp>
      <p:cxnSp>
        <p:nvCxnSpPr>
          <p:cNvPr id="84" name="Curved Connector 83"/>
          <p:cNvCxnSpPr>
            <a:stCxn id="59" idx="5"/>
            <a:endCxn id="67" idx="0"/>
          </p:cNvCxnSpPr>
          <p:nvPr/>
        </p:nvCxnSpPr>
        <p:spPr>
          <a:xfrm rot="16200000" flipH="1">
            <a:off x="8270799" y="980361"/>
            <a:ext cx="232557" cy="10845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8" idx="2"/>
            <a:endCxn id="60" idx="6"/>
          </p:cNvCxnSpPr>
          <p:nvPr/>
        </p:nvCxnSpPr>
        <p:spPr>
          <a:xfrm rot="10800000" flipV="1">
            <a:off x="7620720" y="331839"/>
            <a:ext cx="1260309" cy="204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67" idx="3"/>
            <a:endCxn id="64" idx="6"/>
          </p:cNvCxnSpPr>
          <p:nvPr/>
        </p:nvCxnSpPr>
        <p:spPr>
          <a:xfrm rot="5400000">
            <a:off x="8032789" y="1424428"/>
            <a:ext cx="216070" cy="1304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58" idx="3"/>
            <a:endCxn id="59" idx="6"/>
          </p:cNvCxnSpPr>
          <p:nvPr/>
        </p:nvCxnSpPr>
        <p:spPr>
          <a:xfrm rot="5400000">
            <a:off x="8018689" y="350986"/>
            <a:ext cx="801533" cy="1036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endCxn id="76" idx="5"/>
          </p:cNvCxnSpPr>
          <p:nvPr/>
        </p:nvCxnSpPr>
        <p:spPr>
          <a:xfrm rot="10800000">
            <a:off x="6799498" y="1303713"/>
            <a:ext cx="1923015" cy="534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64" idx="5"/>
            <a:endCxn id="69" idx="2"/>
          </p:cNvCxnSpPr>
          <p:nvPr/>
        </p:nvCxnSpPr>
        <p:spPr>
          <a:xfrm rot="16200000" flipH="1">
            <a:off x="7708816" y="2044425"/>
            <a:ext cx="306213" cy="8593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67" idx="6"/>
            <a:endCxn id="36" idx="6"/>
          </p:cNvCxnSpPr>
          <p:nvPr/>
        </p:nvCxnSpPr>
        <p:spPr>
          <a:xfrm>
            <a:off x="9122372" y="1831935"/>
            <a:ext cx="537194" cy="1030840"/>
          </a:xfrm>
          <a:prstGeom prst="curvedConnector3">
            <a:avLst>
              <a:gd name="adj1" fmla="val 142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125668" y="4541914"/>
            <a:ext cx="1745751" cy="747025"/>
            <a:chOff x="7046430" y="1348594"/>
            <a:chExt cx="1745751" cy="747025"/>
          </a:xfrm>
        </p:grpSpPr>
        <p:sp>
          <p:nvSpPr>
            <p:cNvPr id="110" name="Oval 109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27 April 2003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82332" y="5711919"/>
            <a:ext cx="1745751" cy="747025"/>
            <a:chOff x="7046430" y="1348594"/>
            <a:chExt cx="1745751" cy="747025"/>
          </a:xfrm>
        </p:grpSpPr>
        <p:sp>
          <p:nvSpPr>
            <p:cNvPr id="113" name="Oval 112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804-774-8920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993693" y="5967532"/>
            <a:ext cx="1745751" cy="747025"/>
            <a:chOff x="7046430" y="1348594"/>
            <a:chExt cx="1745751" cy="747025"/>
          </a:xfrm>
        </p:grpSpPr>
        <p:sp>
          <p:nvSpPr>
            <p:cNvPr id="116" name="Oval 115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703-659-2317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380331" y="4742148"/>
            <a:ext cx="1745751" cy="747025"/>
            <a:chOff x="7046430" y="1348594"/>
            <a:chExt cx="1745751" cy="747025"/>
          </a:xfrm>
        </p:grpSpPr>
        <p:sp>
          <p:nvSpPr>
            <p:cNvPr id="119" name="Oval 118"/>
            <p:cNvSpPr/>
            <p:nvPr/>
          </p:nvSpPr>
          <p:spPr>
            <a:xfrm>
              <a:off x="7592100" y="1348594"/>
              <a:ext cx="386052" cy="386052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46430" y="1726287"/>
              <a:ext cx="174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26 April 2003</a:t>
              </a:r>
              <a:endParaRPr lang="en-US" dirty="0"/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5836560" y="3737113"/>
            <a:ext cx="40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890590" y="3848883"/>
            <a:ext cx="3376490" cy="3112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Crowd Worker’s new graph</a:t>
            </a:r>
            <a:endParaRPr lang="en-US" dirty="0"/>
          </a:p>
        </p:txBody>
      </p:sp>
      <p:cxnSp>
        <p:nvCxnSpPr>
          <p:cNvPr id="126" name="Curved Connector 125"/>
          <p:cNvCxnSpPr/>
          <p:nvPr/>
        </p:nvCxnSpPr>
        <p:spPr>
          <a:xfrm flipV="1">
            <a:off x="2133600" y="4871430"/>
            <a:ext cx="4594274" cy="433077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endCxn id="119" idx="2"/>
          </p:cNvCxnSpPr>
          <p:nvPr/>
        </p:nvCxnSpPr>
        <p:spPr>
          <a:xfrm flipV="1">
            <a:off x="3912464" y="4935174"/>
            <a:ext cx="5013537" cy="969771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116" idx="3"/>
          </p:cNvCxnSpPr>
          <p:nvPr/>
        </p:nvCxnSpPr>
        <p:spPr>
          <a:xfrm>
            <a:off x="2839791" y="5872325"/>
            <a:ext cx="5756108" cy="424723"/>
          </a:xfrm>
          <a:prstGeom prst="curvedConnector4">
            <a:avLst>
              <a:gd name="adj1" fmla="val 5535"/>
              <a:gd name="adj2" fmla="val 153823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endCxn id="113" idx="0"/>
          </p:cNvCxnSpPr>
          <p:nvPr/>
        </p:nvCxnSpPr>
        <p:spPr>
          <a:xfrm>
            <a:off x="1364974" y="5606559"/>
            <a:ext cx="5456054" cy="105360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28083" y="104483"/>
            <a:ext cx="849557" cy="372205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Is from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91177" y="879562"/>
            <a:ext cx="1051869" cy="36933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deposits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26859" y="1268909"/>
            <a:ext cx="1420098" cy="36933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Is drawn by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842846" y="2229321"/>
            <a:ext cx="1420098" cy="36933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Belongs to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76921" y="1837681"/>
            <a:ext cx="888622" cy="36933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Is from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73249" y="1539505"/>
            <a:ext cx="1329165" cy="371451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Happens at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7962" y="2493443"/>
            <a:ext cx="1153613" cy="36933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Locates at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26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309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e1223393 McEnrue</dc:creator>
  <cp:lastModifiedBy>Microsoft Office User</cp:lastModifiedBy>
  <cp:revision>18</cp:revision>
  <dcterms:created xsi:type="dcterms:W3CDTF">2015-10-07T23:15:21Z</dcterms:created>
  <dcterms:modified xsi:type="dcterms:W3CDTF">2015-10-10T23:16:40Z</dcterms:modified>
</cp:coreProperties>
</file>