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Manus! Skriv ned alt som skal sies 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Demonstrasjon 3</a:t>
            </a:r>
          </a:p>
          <a:p>
            <a:pPr lvl="0">
              <a:spcBef>
                <a:spcPts val="0"/>
              </a:spcBef>
              <a:buNone/>
            </a:pPr>
            <a:r>
              <a:rPr lang="no"/>
              <a:t>Gruppe 18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Produktstatus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576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Oppdatert Releaseplan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72225"/>
            <a:ext cx="3050600" cy="42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575" y="672225"/>
            <a:ext cx="3890099" cy="42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Definition of done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Vår definition of done: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At en userstory har blitt unittestet, integrasjonstestet og systemtestet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Testing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027725"/>
            <a:ext cx="7038900" cy="34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Metode for unit testing (enhetstesting):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En komponent ved systemet fullføres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Et av teammedlemmene tester komponenten og forsøker å finne en tilstand der komponenten ikke oppfører seg slik den skal.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Dersom teammedlemmet ikke klarer å finne en feil i komponenten anses unit testen som bestått.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Metode for integrasjonstesting: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Flere komponenter består unit testing og kombineres til en større modul.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Et av teammedlemmene tester den nye modulen og forsøker å finne tilstander der modulen oppfører seg annerledes enn forventet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Dersom ingen slike tilstander oppdages anses integrasjonstesten som bestått.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/>
              <a:t>Metode for systemtesting: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Unit- og integrasjonstester bestås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Testansvarlig for teamet tester at systemet oppfyller alle kravene som skal være gjennomført opp til dette punktet og at all data systemet presenterer stemmer og er uten mangler.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1000"/>
              <a:t>Dersom systemet oppfyller alle kravene uten feil anses systemtesten som bestått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Brukerhistorier som består vår definition of done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Brukerhistorier som møter vår definisjon av done : 3,4,7 og 13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Unittest: Bestått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Integrasjonstest: Bestått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Systemtest: Bestått</a:t>
            </a:r>
          </a:p>
          <a:p>
            <a:pPr indent="-311150" lvl="0" marL="457200" rtl="0">
              <a:spcBef>
                <a:spcPts val="0"/>
              </a:spcBef>
              <a:buSzPct val="100000"/>
              <a:buChar char="●"/>
            </a:pPr>
            <a:r>
              <a:rPr lang="no"/>
              <a:t>Status: Done</a:t>
            </a:r>
          </a:p>
          <a:p>
            <a:pPr lvl="0" rtl="0">
              <a:spcBef>
                <a:spcPts val="0"/>
              </a:spcBef>
              <a:buNone/>
            </a:pPr>
            <a:r>
              <a:rPr lang="no"/>
              <a:t>I tillegg er det 2 brukerhistorier som er delvis ferdig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/>
              <a:t>Scenario for brukerhistorie 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Lage scenarioer for å teste implementasjoner av brukerhistorier og for å finne eventuelle bugs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Scenario for brukerhistorie 7: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Marte har lyst til å se en oversikt over tekniske behov til band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Marte åpner applikasjonen og registrerer en bruker som “manager”, deretter logger hun seg inn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Så trykker hun på manager knappen for å komme til listen over band og trykker på knappen “band needs” for å se på tekniske behov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I dette vinduet kan hun se en liste over alle band og tekniske behov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-"/>
            </a:pPr>
            <a:r>
              <a:rPr lang="no"/>
              <a:t>Marte har lyst til å finne et spesifikt band så hun skriver bandnavnet inn i søkefeltet og får opp bandet sine tekniske behov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Håndtering av feil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746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 sz="1400"/>
              <a:t>Klassifiserer bugsene i forhold til alvorlighetsgrad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 sz="1400"/>
              <a:t>Estimerer tidsbruk på bugsene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 sz="1400"/>
              <a:t>Legger til nye tasks fortløpende i sprinten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no" sz="1400"/>
              <a:t>Debugger i forhold til </a:t>
            </a:r>
            <a:r>
              <a:rPr lang="no" sz="1400"/>
              <a:t>alvorlighetsgrad av bugsene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