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D30"/>
    <a:srgbClr val="71E983"/>
    <a:srgbClr val="8DA4E4"/>
    <a:srgbClr val="DBB873"/>
    <a:srgbClr val="C99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15.05.2022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006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15.05.2022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380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15.05.2022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477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15.05.2022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181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15.05.2022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202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15.05.2022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093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15.05.2022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216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15.05.2022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18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15.05.2022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493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15.05.2022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030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3BEE-04DC-4AF6-A027-0A96FDF13EB9}" type="datetimeFigureOut">
              <a:rPr lang="ro-RO" smtClean="0"/>
              <a:t>15.05.2022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930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3BEE-04DC-4AF6-A027-0A96FDF13EB9}" type="datetimeFigureOut">
              <a:rPr lang="ro-RO" smtClean="0"/>
              <a:t>15.05.2022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486A-6302-4EA8-93A3-16ED800DD5D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7901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85.207.251.196:9000/api/alerts/id/%7bnumber%7d/" TargetMode="External"/><Relationship Id="rId7" Type="http://schemas.openxmlformats.org/officeDocument/2006/relationships/slide" Target="slide3.xm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5.207.251.196:9000/api/alerts/id/4/" TargetMode="External"/><Relationship Id="rId5" Type="http://schemas.openxmlformats.org/officeDocument/2006/relationships/hyperlink" Target="http://185.207.251.196:9000/api/alerts/create/" TargetMode="External"/><Relationship Id="rId4" Type="http://schemas.openxmlformats.org/officeDocument/2006/relationships/hyperlink" Target="http://185.207.251.196:9000/api/caretakers/username/%7bstring%7d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85.207.251.196:9000/api/android/" TargetMode="External"/><Relationship Id="rId7" Type="http://schemas.openxmlformats.org/officeDocument/2006/relationships/slide" Target="slide3.xm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5.207.251.196:9000/api/alerts/id/4/" TargetMode="External"/><Relationship Id="rId5" Type="http://schemas.openxmlformats.org/officeDocument/2006/relationships/hyperlink" Target="http://185.207.251.196:9000/api/alerts/create/" TargetMode="External"/><Relationship Id="rId4" Type="http://schemas.openxmlformats.org/officeDocument/2006/relationships/hyperlink" Target="http://185.207.251.196:9000/api/alerts/id/%7bnumber%7d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185.207.251.196:9000/api/alerts/id/4/" TargetMode="External"/><Relationship Id="rId3" Type="http://schemas.openxmlformats.org/officeDocument/2006/relationships/hyperlink" Target="http://185.207.251.196:9000/api/patients/" TargetMode="External"/><Relationship Id="rId7" Type="http://schemas.openxmlformats.org/officeDocument/2006/relationships/hyperlink" Target="http://185.207.251.196:9000/api/alerts/create/" TargetMode="Externa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5.207.251.196:9000/api/caretakers/username/%7bstring%7d/" TargetMode="External"/><Relationship Id="rId5" Type="http://schemas.openxmlformats.org/officeDocument/2006/relationships/hyperlink" Target="http://185.207.251.196:9000/api/android/" TargetMode="External"/><Relationship Id="rId4" Type="http://schemas.openxmlformats.org/officeDocument/2006/relationships/hyperlink" Target="http://185.207.251.196:9000/api/alerts/id/%7bnumber%7d/" TargetMode="External"/><Relationship Id="rId9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185.207.251.196:9000/api/patients/id/%7bnumber%7d/" TargetMode="External"/><Relationship Id="rId3" Type="http://schemas.openxmlformats.org/officeDocument/2006/relationships/hyperlink" Target="http://185.207.251.196:9000/api/users/" TargetMode="External"/><Relationship Id="rId7" Type="http://schemas.openxmlformats.org/officeDocument/2006/relationships/hyperlink" Target="http://185.207.251.196:9000/api/alerts/create/" TargetMode="Externa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5.207.251.196:9000/api/caretakers/username/%7bstring%7d/" TargetMode="External"/><Relationship Id="rId5" Type="http://schemas.openxmlformats.org/officeDocument/2006/relationships/hyperlink" Target="http://185.207.251.196:9000/api/android/" TargetMode="External"/><Relationship Id="rId10" Type="http://schemas.openxmlformats.org/officeDocument/2006/relationships/slide" Target="slide3.xml"/><Relationship Id="rId4" Type="http://schemas.openxmlformats.org/officeDocument/2006/relationships/hyperlink" Target="http://185.207.251.196:9000/api/alerts/id/%7bnumber%7d/" TargetMode="External"/><Relationship Id="rId9" Type="http://schemas.openxmlformats.org/officeDocument/2006/relationships/hyperlink" Target="http://185.207.251.196:9000/api/alerts/id/4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185.207.251.196:9000/api/alerts/id/4/" TargetMode="External"/><Relationship Id="rId3" Type="http://schemas.openxmlformats.org/officeDocument/2006/relationships/hyperlink" Target="http://185.207.251.196:9000/api/senders/" TargetMode="External"/><Relationship Id="rId7" Type="http://schemas.openxmlformats.org/officeDocument/2006/relationships/hyperlink" Target="http://185.207.251.196:9000/api/patients/id/%7bnumber%7d/" TargetMode="Externa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5.207.251.196:9000/api/alerts/create/" TargetMode="External"/><Relationship Id="rId5" Type="http://schemas.openxmlformats.org/officeDocument/2006/relationships/hyperlink" Target="http://185.207.251.196:9000/api/caretakers/username/%7bstring%7d/" TargetMode="External"/><Relationship Id="rId4" Type="http://schemas.openxmlformats.org/officeDocument/2006/relationships/hyperlink" Target="http://185.207.251.196:9000/api/alerts/id/%7bnumber%7d/" TargetMode="External"/><Relationship Id="rId9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" TargetMode="External"/><Relationship Id="rId2" Type="http://schemas.openxmlformats.org/officeDocument/2006/relationships/hyperlink" Target="http://185.207.251.196/api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85.207.251.196:9000/api/sensors/" TargetMode="External"/><Relationship Id="rId7" Type="http://schemas.openxmlformats.org/officeDocument/2006/relationships/slide" Target="slide3.xm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5.207.251.196:9000/api/alerts/id/4/" TargetMode="External"/><Relationship Id="rId5" Type="http://schemas.openxmlformats.org/officeDocument/2006/relationships/hyperlink" Target="http://185.207.251.196:9000/api/sensors/create/" TargetMode="External"/><Relationship Id="rId4" Type="http://schemas.openxmlformats.org/officeDocument/2006/relationships/hyperlink" Target="http://185.207.251.196:9000/api/sensors/id/%7bnumber%7d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185.207.251.196:9000/api/supervisors/id/%7bnumber%7d/" TargetMode="External"/><Relationship Id="rId7" Type="http://schemas.openxmlformats.org/officeDocument/2006/relationships/slide" Target="slide3.xm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5.207.251.196:9000/api/alerts/id/4/" TargetMode="External"/><Relationship Id="rId5" Type="http://schemas.openxmlformats.org/officeDocument/2006/relationships/hyperlink" Target="http://185.207.251.196:9000/api/supervisors/create/" TargetMode="External"/><Relationship Id="rId4" Type="http://schemas.openxmlformats.org/officeDocument/2006/relationships/hyperlink" Target="http://185.207.251.196:9000/api/caretakers/username/%7bstring%7d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4.xml"/><Relationship Id="rId7" Type="http://schemas.openxmlformats.org/officeDocument/2006/relationships/slide" Target="slide1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2.xml"/><Relationship Id="rId5" Type="http://schemas.openxmlformats.org/officeDocument/2006/relationships/slide" Target="slide16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85.207.251.196:9000/api/alerts/id/%7bnumber%7d/" TargetMode="Externa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hyperlink" Target="http://185.207.251.196:9000/api/alerts/id/4/" TargetMode="External"/><Relationship Id="rId4" Type="http://schemas.openxmlformats.org/officeDocument/2006/relationships/hyperlink" Target="http://185.207.251.196:9000/api/alerts/creat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85.207.251.196:9000/api/alerts/id/%7bnumber%7d/" TargetMode="External"/><Relationship Id="rId7" Type="http://schemas.openxmlformats.org/officeDocument/2006/relationships/slide" Target="slide3.xm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5.207.251.196:9000/api/alerts/id/4/" TargetMode="External"/><Relationship Id="rId5" Type="http://schemas.openxmlformats.org/officeDocument/2006/relationships/hyperlink" Target="http://185.207.251.196:9000/api/alerts/create/" TargetMode="External"/><Relationship Id="rId4" Type="http://schemas.openxmlformats.org/officeDocument/2006/relationships/hyperlink" Target="http://185.207.251.196:9000/api/caretakers/username/%7bstring%7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85.207.251.196:9000/api/alerts/id/%7bnumber%7d/" TargetMode="External"/><Relationship Id="rId2" Type="http://schemas.openxmlformats.org/officeDocument/2006/relationships/hyperlink" Target="http://185.207.251.196:9000/api/ale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hyperlink" Target="http://185.207.251.196:9000/api/alerts/id/4/" TargetMode="External"/><Relationship Id="rId4" Type="http://schemas.openxmlformats.org/officeDocument/2006/relationships/hyperlink" Target="http://185.207.251.196:9000/api/alerts/creat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B640-36F8-C894-9A4C-8060A06BA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IP API DOCUMENTATION</a:t>
            </a:r>
            <a:br>
              <a:rPr lang="en-US" b="1" dirty="0"/>
            </a:br>
            <a:endParaRPr lang="ro-RO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CC290-D13C-525B-F2AB-3186F482D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sz="3200" b="1" dirty="0"/>
              <a:t>C</a:t>
            </a:r>
            <a:r>
              <a:rPr lang="ro-RO" sz="2400" b="1" dirty="0"/>
              <a:t>Î</a:t>
            </a:r>
            <a:r>
              <a:rPr lang="en-US" sz="3200" b="1" dirty="0" err="1"/>
              <a:t>rjan</a:t>
            </a:r>
            <a:r>
              <a:rPr lang="en-US" sz="3200" b="1" dirty="0"/>
              <a:t> Cosmin-Constantin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317560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BD066D-A7A0-FEBB-2999-6A0D0D23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MEDIC</a:t>
            </a:r>
            <a:endParaRPr 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6CC626-A24E-81C3-EBDA-28E94AA6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5892800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medic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	=&gt; selects all medic staff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2"/>
              </a:rPr>
              <a:t>medic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medic row that has the specified ID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2"/>
              </a:rPr>
              <a:t>medic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/username/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{string}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 the medic that has the specified username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2"/>
              </a:rPr>
              <a:t>medic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medic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medic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medic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dirty="0">
                <a:solidFill>
                  <a:srgbClr val="FFFFFF"/>
                </a:solidFill>
                <a:latin typeface="Inter"/>
                <a:hlinkClick r:id="rId6"/>
              </a:rPr>
              <a:t>{DELETE} </a:t>
            </a:r>
            <a:r>
              <a:rPr lang="ro-RO" dirty="0">
                <a:solidFill>
                  <a:srgbClr val="FFFFFF"/>
                </a:solidFill>
                <a:latin typeface="Inter"/>
                <a:hlinkClick r:id="rId6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medic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medic row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93801-39E3-8892-AC06-2387E4CE4E42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3113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MEDIC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D0078-6A61-F0A3-E954-E35F631D2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61" y="2563173"/>
            <a:ext cx="8932077" cy="3116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6198E9-CEB3-49AF-CA8C-F1426B07DB99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360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BD066D-A7A0-FEBB-2999-6A0D0D23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MOBILE DATA</a:t>
            </a:r>
            <a:endParaRPr 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6CC626-A24E-81C3-EBDA-28E94AA6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58928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http://185.207.251.196:9000/api/android/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selects all 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mobile data</a:t>
            </a: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android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mobile data row that has the specified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http://185.207.251.196:9000/api/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android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medical data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android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medical data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dirty="0">
                <a:solidFill>
                  <a:srgbClr val="FFFFFF"/>
                </a:solidFill>
                <a:latin typeface="Inter"/>
                <a:hlinkClick r:id="rId6"/>
              </a:rPr>
              <a:t>{DELETE} </a:t>
            </a:r>
            <a:r>
              <a:rPr lang="ro-RO" dirty="0">
                <a:solidFill>
                  <a:srgbClr val="FFFFFF"/>
                </a:solidFill>
                <a:latin typeface="Inter"/>
                <a:hlinkClick r:id="rId6"/>
              </a:rPr>
              <a:t>http://185.207.251.196:9000/api/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android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medical data row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76040-F18F-3E87-1E74-FF4B4F6CFA91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3375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MOBILE DATA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53818-17FD-D887-2D35-6B1C3DB2B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20" y="2420457"/>
            <a:ext cx="8565160" cy="3878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6CB14E-D0A8-D55A-7159-2268DA708080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3003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BD066D-A7A0-FEBB-2999-6A0D0D23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PATIENTS</a:t>
            </a:r>
            <a:endParaRPr 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6CC626-A24E-81C3-EBDA-28E94AA6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5892800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patients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selects all 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patients</a:t>
            </a: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patients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patient row that has the specified ID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  <a:hlinkClick r:id="rId6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2"/>
              </a:rPr>
              <a:t>patients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/username/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{string}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 the patient that has the specified username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patients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patient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patients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patient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dirty="0">
                <a:solidFill>
                  <a:srgbClr val="FFFFFF"/>
                </a:solidFill>
                <a:latin typeface="Inter"/>
                <a:hlinkClick r:id="rId8"/>
              </a:rPr>
              <a:t>{DELETE} </a:t>
            </a:r>
            <a:r>
              <a:rPr lang="ro-RO" dirty="0">
                <a:solidFill>
                  <a:srgbClr val="FFFFFF"/>
                </a:solidFill>
                <a:latin typeface="Inter"/>
                <a:hlinkClick r:id="rId8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patients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patient row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799AA-409D-EA4D-E96C-129A81963E1D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9110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PATIENTS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524BE-5041-D957-76A7-03F157B1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55" y="2306473"/>
            <a:ext cx="5312289" cy="4354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087AA-64B0-F6D6-FE8C-6B65C28651ED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2254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BD066D-A7A0-FEBB-2999-6A0D0D23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USERS</a:t>
            </a:r>
            <a:endParaRPr 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6CC626-A24E-81C3-EBDA-28E94AA6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5892800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users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selects all 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users</a:t>
            </a: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users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user row that has the specified ID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  <a:hlinkClick r:id="rId6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2"/>
              </a:rPr>
              <a:t>users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/username/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{string}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 the user that has the specified username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users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user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user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user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dirty="0">
                <a:solidFill>
                  <a:srgbClr val="FFFFFF"/>
                </a:solidFill>
                <a:latin typeface="Inter"/>
                <a:hlinkClick r:id="rId9"/>
              </a:rPr>
              <a:t>{DELETE} </a:t>
            </a:r>
            <a:r>
              <a:rPr lang="ro-RO" dirty="0">
                <a:solidFill>
                  <a:srgbClr val="FFFFFF"/>
                </a:solidFill>
                <a:latin typeface="Inter"/>
                <a:hlinkClick r:id="rId9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users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9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9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9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user row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44E3D-27D5-4600-8F8C-2EE5E66C9638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0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079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USERS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0725E-DEED-7EE7-1E1D-521219D3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12" y="2786494"/>
            <a:ext cx="8089576" cy="2416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6A391D-9863-CBB8-37D6-47A88E842BB1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14789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BD066D-A7A0-FEBB-2999-6A0D0D23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SENDERS</a:t>
            </a:r>
            <a:endParaRPr 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6CC626-A24E-81C3-EBDA-28E94AA6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5892800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senders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selects all 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senders</a:t>
            </a: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senders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sender row that has the specified ID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  <a:hlinkClick r:id="rId5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2"/>
              </a:rPr>
              <a:t>users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senders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{string}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 the sender that has the specified username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senders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sender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senders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7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sender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dirty="0">
                <a:solidFill>
                  <a:srgbClr val="FFFFFF"/>
                </a:solidFill>
                <a:latin typeface="Inter"/>
                <a:hlinkClick r:id="rId8"/>
              </a:rPr>
              <a:t>{DELETE} </a:t>
            </a:r>
            <a:r>
              <a:rPr lang="ro-RO" dirty="0">
                <a:solidFill>
                  <a:srgbClr val="FFFFFF"/>
                </a:solidFill>
                <a:latin typeface="Inter"/>
                <a:hlinkClick r:id="rId8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3"/>
              </a:rPr>
              <a:t>senders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8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sender row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4EA88-3A4F-3EB7-A83C-BF5ADC23E953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12773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SENDERS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5F55A-570E-EBC1-93E8-9883B0A5D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462" y="2981495"/>
            <a:ext cx="8475075" cy="2509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471E7-D22A-B00C-01C2-588E9A483A85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3322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5E6E-DBD3-8E0F-3347-EBB28CB7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Base URL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3C10-D9FF-AFC2-D2AA-5140D071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2"/>
              </a:rPr>
              <a:t>http://</a:t>
            </a:r>
            <a:r>
              <a:rPr lang="ro-RO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2"/>
              </a:rPr>
              <a:t>185.207.251.196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2"/>
              </a:rPr>
              <a:t>/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  <a:hlinkClick r:id="rId2"/>
              </a:rPr>
              <a:t>api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  <a:hlinkClick r:id="rId2"/>
              </a:rPr>
              <a:t>/</a:t>
            </a:r>
            <a:endParaRPr lang="en-US" b="1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Requirements</a:t>
            </a:r>
          </a:p>
          <a:p>
            <a:pPr marL="0" indent="0" algn="ctr">
              <a:buNone/>
            </a:pP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  <a:hlinkClick r:id="rId3"/>
              </a:rPr>
              <a:t>Postman</a:t>
            </a:r>
            <a:endParaRPr lang="en-US" b="1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17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BD066D-A7A0-FEBB-2999-6A0D0D23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SENSORS DATA</a:t>
            </a:r>
            <a:endParaRPr 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6CC626-A24E-81C3-EBDA-28E94AA6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58928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/sensors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selects all 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sensor data</a:t>
            </a: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4"/>
              </a:rPr>
              <a:t>sensors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sensor data row that has the specified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sensors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sensor data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sensors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sensor data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dirty="0">
                <a:solidFill>
                  <a:srgbClr val="FFFFFF"/>
                </a:solidFill>
                <a:latin typeface="Inter"/>
                <a:hlinkClick r:id="rId6"/>
              </a:rPr>
              <a:t>{DELETE} </a:t>
            </a:r>
            <a:r>
              <a:rPr lang="ro-RO" dirty="0">
                <a:solidFill>
                  <a:srgbClr val="FFFFFF"/>
                </a:solidFill>
                <a:latin typeface="Inter"/>
                <a:hlinkClick r:id="rId6"/>
              </a:rPr>
              <a:t>http://185.207.251.196:9000/api/</a:t>
            </a:r>
            <a:r>
              <a:rPr lang="en-US" dirty="0">
                <a:solidFill>
                  <a:srgbClr val="FFFFFF"/>
                </a:solidFill>
                <a:latin typeface="Inter"/>
                <a:hlinkClick r:id="rId6"/>
              </a:rPr>
              <a:t>sensors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sensor data row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93152-7603-CCD6-EDB8-4B1FBC8277BB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7439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SENSORS DATA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0A392-D6EC-B63B-AA73-387CB18DA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980" y="2470048"/>
            <a:ext cx="6972039" cy="3828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3A8803-CA1E-B0B5-EBD2-19EAEFDC812C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94138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4BE47BF-3D83-C73C-98FA-164921EC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SUPERVISORS</a:t>
            </a:r>
            <a:endParaRPr lang="ro-R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E2DE45-B2C6-605B-45F4-58C804E89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6032500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supervisors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	=&gt; selects all supervisors</a:t>
            </a:r>
            <a:endParaRPr lang="en-US" dirty="0">
              <a:solidFill>
                <a:srgbClr val="FFFFFF"/>
              </a:solidFill>
              <a:latin typeface="Inter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supervisors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supervisor row that has the specified ID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supervisors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/username/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{string}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 the supervisor that has the specified username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supervisors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supervisor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supervisors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supervisor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{DELETE}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supervisors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supervisor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7152F-26ED-1256-F783-550E075A4DCD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5959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SENSORS DATA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C17AF-8E76-6128-B1AF-BD943AE0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57" y="2651826"/>
            <a:ext cx="7593685" cy="2658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AF26FF-D2E9-BE1D-0555-C8930BEAEB73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584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6DCE-662F-85C5-4734-77F9061F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346"/>
            <a:ext cx="10515600" cy="16703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Navigate</a:t>
            </a:r>
            <a:br>
              <a:rPr lang="en-US" dirty="0"/>
            </a:br>
            <a:r>
              <a:rPr lang="en-US" dirty="0"/>
              <a:t>&lt; CTRL + CLICK &gt;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2A4E-5A13-0B31-1B02-813BA39E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2296"/>
            <a:ext cx="12192000" cy="52557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>
                <a:hlinkClick r:id="rId2" action="ppaction://hlinksldjump"/>
              </a:rPr>
              <a:t>Alerts</a:t>
            </a:r>
            <a:r>
              <a:rPr lang="en-US" dirty="0"/>
              <a:t> 										     </a:t>
            </a:r>
            <a:r>
              <a:rPr lang="en-US" dirty="0">
                <a:hlinkClick r:id="rId3" action="ppaction://hlinksldjump"/>
              </a:rPr>
              <a:t>Patients</a:t>
            </a:r>
            <a:r>
              <a:rPr lang="en-US" dirty="0"/>
              <a:t> &lt;-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>
                <a:hlinkClick r:id="rId4" action="ppaction://hlinksldjump"/>
              </a:rPr>
              <a:t>Caretakers</a:t>
            </a:r>
            <a:r>
              <a:rPr lang="en-US" dirty="0"/>
              <a:t>									         </a:t>
            </a:r>
            <a:r>
              <a:rPr lang="en-US" dirty="0">
                <a:hlinkClick r:id="rId5" action="ppaction://hlinksldjump"/>
              </a:rPr>
              <a:t>Users</a:t>
            </a:r>
            <a:r>
              <a:rPr lang="en-US" dirty="0"/>
              <a:t> &lt;-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>
                <a:hlinkClick r:id="rId6" action="ppaction://hlinksldjump"/>
              </a:rPr>
              <a:t>Medical Files</a:t>
            </a:r>
            <a:r>
              <a:rPr lang="en-US" dirty="0"/>
              <a:t>								                </a:t>
            </a:r>
            <a:r>
              <a:rPr lang="en-US" dirty="0">
                <a:hlinkClick r:id="rId7" action="ppaction://hlinksldjump"/>
              </a:rPr>
              <a:t>Senders</a:t>
            </a:r>
            <a:r>
              <a:rPr lang="en-US" dirty="0"/>
              <a:t> &lt;-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>
                <a:hlinkClick r:id="rId8" action="ppaction://hlinksldjump"/>
              </a:rPr>
              <a:t>Medic</a:t>
            </a:r>
            <a:r>
              <a:rPr lang="en-US" dirty="0"/>
              <a:t>									         </a:t>
            </a:r>
            <a:r>
              <a:rPr lang="en-US" dirty="0">
                <a:hlinkClick r:id="rId9" action="ppaction://hlinksldjump"/>
              </a:rPr>
              <a:t>Sensor Data </a:t>
            </a:r>
            <a:r>
              <a:rPr lang="en-US" dirty="0"/>
              <a:t>&lt;-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>
                <a:hlinkClick r:id="rId10" action="ppaction://hlinksldjump"/>
              </a:rPr>
              <a:t>Mobile Data</a:t>
            </a:r>
            <a:r>
              <a:rPr lang="en-US" dirty="0"/>
              <a:t>								          </a:t>
            </a:r>
            <a:r>
              <a:rPr lang="en-US" dirty="0">
                <a:hlinkClick r:id="rId11" action="ppaction://hlinksldjump"/>
              </a:rPr>
              <a:t>Supervisors</a:t>
            </a:r>
            <a:r>
              <a:rPr lang="en-US" dirty="0"/>
              <a:t> &lt;-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1106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EE52-6194-BCD0-F39F-C92B761F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ALERTS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C9887-2AED-0C48-5FAB-7183C6BF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5892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http://185.207.251.196:9000/api/alerts/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	=&gt; selects all alerts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http://185.207.251.196:9000/api/alerts/id/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	=&gt; select the alert row that has the specified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http://185.207.251.196:9000/api/alerts/create/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alert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http://185.207.251.196:9000/api/alerts/id/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an alert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{DELETE}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http://185.207.251.196:9000/api/alerts/id/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an alert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5D44C-E56F-CB6D-2499-C613B0FDF0CF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7082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ALERTS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8ED1A-E20B-6912-7E3F-A0CA5E40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49" y="2769058"/>
            <a:ext cx="8856702" cy="2952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FBD9A6-AAD3-4BB8-DA36-34C470ED7E40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5935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50090B-9812-B0BD-4F0A-DD70D9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CARETAKERS</a:t>
            </a:r>
            <a:endParaRPr lang="ro-RO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7D3C40-A150-8AE8-8350-9A9DFD1F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6032500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caretakers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	=&gt; selects all caretakers</a:t>
            </a:r>
            <a:endParaRPr lang="en-US" dirty="0">
              <a:solidFill>
                <a:srgbClr val="FFFFFF"/>
              </a:solidFill>
              <a:latin typeface="Inter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caretakers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caretaker row that has the specified ID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caretakers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/username/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{string}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	=&gt; select the caretaker that has the specified username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caretakers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caretaker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caretakers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caretaker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{DELETE}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http://185.207.251.196:9000/api/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caretakers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6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caretaker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33B35-07B3-BB3B-B1BA-19B4E0AACAB2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4919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CARETAKERS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79409E-7165-1189-8C15-197934CD1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37" y="2782424"/>
            <a:ext cx="8890526" cy="3073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0C3A12-FA19-E614-1E62-534E57FA3994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664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47F2981-A603-826F-5175-62F631E0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ENDPOINTS FOR MEDICAL FILES</a:t>
            </a:r>
            <a:endParaRPr lang="ro-RO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C06F9C-7649-17D0-BD47-8376BB08C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500"/>
            <a:ext cx="12192000" cy="58928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http://185.207.251.196:9000/api/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Inter"/>
                <a:hlinkClick r:id="rId2"/>
              </a:rPr>
              <a:t>medicalfile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	=&gt; selects all medical file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{GET}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dirty="0" err="1">
                <a:solidFill>
                  <a:srgbClr val="FFFFFF"/>
                </a:solidFill>
                <a:latin typeface="Inter"/>
                <a:hlinkClick r:id="rId2"/>
              </a:rPr>
              <a:t>medicalfile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dirty="0">
                <a:solidFill>
                  <a:srgbClr val="FFFFFF"/>
                </a:solidFill>
                <a:latin typeface="Inter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=&gt; select the row medical file that has the specified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{POST}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http://185.207.251.196:9000/api/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Inter"/>
                <a:hlinkClick r:id="rId2"/>
              </a:rPr>
              <a:t>medicalfile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4"/>
              </a:rPr>
              <a:t>/create/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create a new medical file row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2"/>
              </a:rPr>
              <a:t>{PUT}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http://185.207.251.196:9000/api/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Inter"/>
                <a:hlinkClick r:id="rId2"/>
              </a:rPr>
              <a:t>medicalfile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3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=&gt; update a medical file row by ID</a:t>
            </a:r>
          </a:p>
          <a:p>
            <a:endParaRPr lang="en-US" dirty="0">
              <a:solidFill>
                <a:srgbClr val="FFFFFF"/>
              </a:solidFill>
              <a:latin typeface="Inter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{DELETE} 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http://185.207.251.196:9000/api/</a:t>
            </a:r>
            <a:r>
              <a:rPr lang="en-US" dirty="0" err="1">
                <a:solidFill>
                  <a:srgbClr val="FFFFFF"/>
                </a:solidFill>
                <a:latin typeface="Inter"/>
                <a:hlinkClick r:id="rId2"/>
              </a:rPr>
              <a:t>medicalfile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/id/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{number}</a:t>
            </a:r>
            <a:r>
              <a:rPr lang="ro-RO" b="0" i="0" dirty="0">
                <a:solidFill>
                  <a:srgbClr val="FFFFFF"/>
                </a:solidFill>
                <a:effectLst/>
                <a:latin typeface="Inter"/>
                <a:hlinkClick r:id="rId5"/>
              </a:rPr>
              <a:t>/</a:t>
            </a:r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  =&gt; delete a medical file by the specified ID</a:t>
            </a:r>
            <a:endParaRPr lang="en-US" dirty="0">
              <a:solidFill>
                <a:srgbClr val="FFFFFF"/>
              </a:solidFill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08983-3CCE-761F-20DD-143B284CB75D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2751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076-12CD-FBAB-E6EE-347FBD41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BODY PARAMETERS FOR MEDICAL FILE</a:t>
            </a:r>
            <a:endParaRPr 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9842A5-B4D6-6B00-D2AA-0A6DF0E5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Create || Update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ro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E12669-3D03-0FAE-A9BE-84E689AA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05" y="2588058"/>
            <a:ext cx="8609390" cy="321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9569AB-C3B0-228B-0666-81985D24A712}"/>
              </a:ext>
            </a:extLst>
          </p:cNvPr>
          <p:cNvSpPr txBox="1"/>
          <p:nvPr/>
        </p:nvSpPr>
        <p:spPr>
          <a:xfrm>
            <a:off x="0" y="-4207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navigation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1650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1568</Words>
  <Application>Microsoft Office PowerPoint</Application>
  <PresentationFormat>Widescreen</PresentationFormat>
  <Paragraphs>173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Inter</vt:lpstr>
      <vt:lpstr>Office Theme</vt:lpstr>
      <vt:lpstr>IP API DOCUMENTATION </vt:lpstr>
      <vt:lpstr>Base URL</vt:lpstr>
      <vt:lpstr>Navigate &lt; CTRL + CLICK &gt;</vt:lpstr>
      <vt:lpstr>ENDPOINTS FOR ALERTS</vt:lpstr>
      <vt:lpstr>BODY PARAMETERS FOR ALERTS</vt:lpstr>
      <vt:lpstr>ENDPOINTS FOR CARETAKERS</vt:lpstr>
      <vt:lpstr>BODY PARAMETERS FOR CARETAKERS</vt:lpstr>
      <vt:lpstr>ENDPOINTS FOR MEDICAL FILES</vt:lpstr>
      <vt:lpstr>BODY PARAMETERS FOR MEDICAL FILE</vt:lpstr>
      <vt:lpstr>ENDPOINTS FOR MEDIC</vt:lpstr>
      <vt:lpstr>BODY PARAMETERS FOR MEDIC</vt:lpstr>
      <vt:lpstr>ENDPOINTS FOR MOBILE DATA</vt:lpstr>
      <vt:lpstr>BODY PARAMETERS FOR MOBILE DATA</vt:lpstr>
      <vt:lpstr>ENDPOINTS FOR PATIENTS</vt:lpstr>
      <vt:lpstr>BODY PARAMETERS FOR PATIENTS</vt:lpstr>
      <vt:lpstr>ENDPOINTS FOR USERS</vt:lpstr>
      <vt:lpstr>BODY PARAMETERS FOR USERS</vt:lpstr>
      <vt:lpstr>ENDPOINTS FOR SENDERS</vt:lpstr>
      <vt:lpstr>BODY PARAMETERS FOR SENDERS</vt:lpstr>
      <vt:lpstr>ENDPOINTS FOR SENSORS DATA</vt:lpstr>
      <vt:lpstr>BODY PARAMETERS FOR SENSORS DATA</vt:lpstr>
      <vt:lpstr>ENDPOINTS FOR SUPERVISORS</vt:lpstr>
      <vt:lpstr>BODY PARAMETERS FOR SENSORS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API DOCUMENTATION </dc:title>
  <dc:creator>Cirjan Cosmin-Constantin</dc:creator>
  <cp:lastModifiedBy>Cirjan Cosmin-Constantin</cp:lastModifiedBy>
  <cp:revision>145</cp:revision>
  <dcterms:created xsi:type="dcterms:W3CDTF">2022-05-14T21:15:55Z</dcterms:created>
  <dcterms:modified xsi:type="dcterms:W3CDTF">2022-05-15T12:25:37Z</dcterms:modified>
</cp:coreProperties>
</file>