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1" autoAdjust="0"/>
    <p:restoredTop sz="86378" autoAdjust="0"/>
  </p:normalViewPr>
  <p:slideViewPr>
    <p:cSldViewPr snapToGrid="0">
      <p:cViewPr varScale="1">
        <p:scale>
          <a:sx n="79" d="100"/>
          <a:sy n="79" d="100"/>
        </p:scale>
        <p:origin x="658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9310B-B760-4543-9F8C-E5E20896AA57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E8A8E-3347-41F2-83FA-6EDBCB371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at we 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479155" y="1978874"/>
            <a:ext cx="4557549" cy="4155281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9" name="Oval 8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0" name="TextBox 9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75EAD-D50D-4752-8471-55C57D8D8C6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19398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709862"/>
            <a:ext cx="12192000" cy="3158274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C90C3-3325-47B0-93E4-02E491786F57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55511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ptop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1687360" y="2163534"/>
            <a:ext cx="4422647" cy="2769218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EADDCF-A25B-48A6-9D37-B2EEE422C25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355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ckup Lap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6711772" y="1876518"/>
            <a:ext cx="4339462" cy="2491082"/>
          </a:xfr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4227748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et th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1109428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36576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60960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8"/>
          </p:nvPr>
        </p:nvSpPr>
        <p:spPr>
          <a:xfrm>
            <a:off x="8534400" y="1803401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7F0B50-D238-488F-959A-59598FC48AE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92466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5029200" y="1260656"/>
            <a:ext cx="2133600" cy="2133600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339C8-F463-4AA5-97AA-2B492864F007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6395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ur Cli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11545" y="2195658"/>
            <a:ext cx="12191997" cy="2125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2C0440-CF11-459E-9C11-A4BD0DEF946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54947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re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4" name="TextBox 13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1198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6" name="Picture Placeholder 14"/>
          <p:cNvSpPr>
            <a:spLocks noGrp="1" noChangeAspect="1"/>
          </p:cNvSpPr>
          <p:nvPr>
            <p:ph type="pic" sz="quarter" idx="11"/>
          </p:nvPr>
        </p:nvSpPr>
        <p:spPr>
          <a:xfrm>
            <a:off x="4500564" y="1779589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7" name="Picture Placeholder 14"/>
          <p:cNvSpPr>
            <a:spLocks noGrp="1" noChangeAspect="1"/>
          </p:cNvSpPr>
          <p:nvPr>
            <p:ph type="pic" sz="quarter" idx="12"/>
          </p:nvPr>
        </p:nvSpPr>
        <p:spPr>
          <a:xfrm>
            <a:off x="7815264" y="1784351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0BCF7C-A22B-466D-A60C-A0F32D7C952E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20370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Indivi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1" name="TextBox 10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0"/>
          </p:nvPr>
        </p:nvSpPr>
        <p:spPr>
          <a:xfrm>
            <a:off x="2084388" y="2000250"/>
            <a:ext cx="3206751" cy="31384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972459-EA81-4B7D-9ED4-A172E95CFE7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3753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ffee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1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pport-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1255589" y="1692238"/>
            <a:ext cx="4030217" cy="397796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81132-556E-4409-86D9-699C26CE2E4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653922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6" name="TextBox 5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73C698-8EE0-41D0-AF42-F7D5589BD6DF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5304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val 2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7" name="TextBox 2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3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4303918" y="2557198"/>
            <a:ext cx="944871" cy="257218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1165167" y="2550141"/>
            <a:ext cx="896020" cy="2572188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2252868" y="2267919"/>
            <a:ext cx="1889744" cy="3369467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1CC798-15DB-4B14-93DD-FCF25E1E0C8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80139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pp 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4" name="TextBox 13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26" name="Picture Placeholder 9"/>
          <p:cNvSpPr>
            <a:spLocks noGrp="1" noChangeAspect="1"/>
          </p:cNvSpPr>
          <p:nvPr>
            <p:ph type="pic" sz="quarter" idx="10"/>
          </p:nvPr>
        </p:nvSpPr>
        <p:spPr>
          <a:xfrm>
            <a:off x="2116468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9"/>
          <p:cNvSpPr>
            <a:spLocks noGrp="1" noChangeAspect="1"/>
          </p:cNvSpPr>
          <p:nvPr>
            <p:ph type="pic" sz="quarter" idx="11"/>
          </p:nvPr>
        </p:nvSpPr>
        <p:spPr>
          <a:xfrm>
            <a:off x="5401831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9"/>
          <p:cNvSpPr>
            <a:spLocks noGrp="1" noChangeAspect="1"/>
          </p:cNvSpPr>
          <p:nvPr>
            <p:ph type="pic" sz="quarter" idx="12"/>
          </p:nvPr>
        </p:nvSpPr>
        <p:spPr>
          <a:xfrm>
            <a:off x="8732070" y="2292692"/>
            <a:ext cx="1418177" cy="254437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7C19C-8D0C-4934-84B3-6651A9821C5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6904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ockup-de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6" name="TextBox 15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38" name="Picture Placeholder 16"/>
          <p:cNvSpPr>
            <a:spLocks noGrp="1" noChangeAspect="1"/>
          </p:cNvSpPr>
          <p:nvPr>
            <p:ph type="pic" sz="quarter" idx="13"/>
          </p:nvPr>
        </p:nvSpPr>
        <p:spPr>
          <a:xfrm>
            <a:off x="7036984" y="2394392"/>
            <a:ext cx="1006768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16"/>
          <p:cNvSpPr>
            <a:spLocks noGrp="1" noChangeAspect="1"/>
          </p:cNvSpPr>
          <p:nvPr>
            <p:ph type="pic" sz="quarter" idx="14"/>
          </p:nvPr>
        </p:nvSpPr>
        <p:spPr>
          <a:xfrm>
            <a:off x="4047873" y="2393726"/>
            <a:ext cx="920404" cy="238505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6"/>
          <p:cNvSpPr>
            <a:spLocks noGrp="1" noChangeAspect="1"/>
          </p:cNvSpPr>
          <p:nvPr>
            <p:ph type="pic" sz="quarter" idx="10"/>
          </p:nvPr>
        </p:nvSpPr>
        <p:spPr>
          <a:xfrm>
            <a:off x="5140484" y="2174790"/>
            <a:ext cx="1747046" cy="311454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E7E3FC-8AF1-4AE1-82E0-D7F14A546C5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66325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xmlns:p14="http://schemas.microsoft.com/office/powerpoint/2010/main" spd="med" advClick="0" advTm="3000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Meet_the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988484" y="1821007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4BD80-16DD-45C7-BC75-A7CB89C9B06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2955714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Meet_the_tea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Picture Placeholder 22"/>
          <p:cNvSpPr>
            <a:spLocks noGrp="1" noChangeAspect="1"/>
          </p:cNvSpPr>
          <p:nvPr>
            <p:ph type="pic" sz="quarter" idx="14"/>
          </p:nvPr>
        </p:nvSpPr>
        <p:spPr>
          <a:xfrm>
            <a:off x="1290292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8" name="Picture Placeholder 22"/>
          <p:cNvSpPr>
            <a:spLocks noGrp="1" noChangeAspect="1"/>
          </p:cNvSpPr>
          <p:nvPr>
            <p:ph type="pic" sz="quarter" idx="15"/>
          </p:nvPr>
        </p:nvSpPr>
        <p:spPr>
          <a:xfrm>
            <a:off x="3896747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9" name="Picture Placeholder 22"/>
          <p:cNvSpPr>
            <a:spLocks noGrp="1" noChangeAspect="1"/>
          </p:cNvSpPr>
          <p:nvPr>
            <p:ph type="pic" sz="quarter" idx="16"/>
          </p:nvPr>
        </p:nvSpPr>
        <p:spPr>
          <a:xfrm>
            <a:off x="6549859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20" name="Picture Placeholder 22"/>
          <p:cNvSpPr>
            <a:spLocks noGrp="1" noChangeAspect="1"/>
          </p:cNvSpPr>
          <p:nvPr>
            <p:ph type="pic" sz="quarter" idx="17"/>
          </p:nvPr>
        </p:nvSpPr>
        <p:spPr>
          <a:xfrm>
            <a:off x="9135071" y="2132954"/>
            <a:ext cx="1822449" cy="1824566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Lato Light"/>
                <a:cs typeface="Lato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F2B8DF-59B8-414C-A9EA-030920DA4DA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4837340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orf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2" y="1981479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7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2438750" y="608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50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0" name="Picture Placeholder 2"/>
          <p:cNvSpPr>
            <a:spLocks noGrp="1" noChangeAspect="1"/>
          </p:cNvSpPr>
          <p:nvPr>
            <p:ph type="pic" sz="quarter" idx="20"/>
          </p:nvPr>
        </p:nvSpPr>
        <p:spPr>
          <a:xfrm>
            <a:off x="4871863" y="198087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sz="quarter" idx="21"/>
          </p:nvPr>
        </p:nvSpPr>
        <p:spPr>
          <a:xfrm>
            <a:off x="7299466" y="1216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299466" y="1982694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4" name="Picture Placeholder 2"/>
          <p:cNvSpPr>
            <a:spLocks noGrp="1" noChangeAspect="1"/>
          </p:cNvSpPr>
          <p:nvPr>
            <p:ph type="pic" sz="quarter" idx="24"/>
          </p:nvPr>
        </p:nvSpPr>
        <p:spPr>
          <a:xfrm>
            <a:off x="9742111" y="1982694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869F46-AD79-48D7-AD10-A23E961ED3BA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82845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porf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2" y="1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sz="quarter" idx="18"/>
          </p:nvPr>
        </p:nvSpPr>
        <p:spPr>
          <a:xfrm>
            <a:off x="2438749" y="198208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sz="quarter" idx="19"/>
          </p:nvPr>
        </p:nvSpPr>
        <p:spPr>
          <a:xfrm>
            <a:off x="4871863" y="-607"/>
            <a:ext cx="2438746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sz="quarter" idx="22"/>
          </p:nvPr>
        </p:nvSpPr>
        <p:spPr>
          <a:xfrm>
            <a:off x="7321753" y="1982694"/>
            <a:ext cx="2539935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43" name="Picture Placeholder 2"/>
          <p:cNvSpPr>
            <a:spLocks noGrp="1" noChangeAspect="1"/>
          </p:cNvSpPr>
          <p:nvPr>
            <p:ph type="pic" sz="quarter" idx="23"/>
          </p:nvPr>
        </p:nvSpPr>
        <p:spPr>
          <a:xfrm>
            <a:off x="9742111" y="1216"/>
            <a:ext cx="2449889" cy="19808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27F30-7026-4AA9-AD4E-F67E7A5203C3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21479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09473"/>
            <a:ext cx="12192000" cy="3386667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F69E1F-3FE4-442D-A45A-8E0E1CB9B288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8736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ig_Picture_place-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-1"/>
            <a:ext cx="12203143" cy="685800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9634767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03_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0"/>
          </p:nvPr>
        </p:nvSpPr>
        <p:spPr>
          <a:xfrm>
            <a:off x="997398" y="1188270"/>
            <a:ext cx="752671" cy="213995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2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3573307" y="1188270"/>
            <a:ext cx="803171" cy="21336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903613" y="966020"/>
            <a:ext cx="1558227" cy="2755900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48D36-E0CA-4BC4-8AE7-33A56EC1C0D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40202830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D00F3-E8E3-4099-A35E-73922D94FCC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01582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Pad_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8417473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1535889" y="1233378"/>
            <a:ext cx="2360858" cy="4225173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8C6593-CAE6-4214-ACFD-2A5FB83FB23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17709120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pp_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-3" y="-1"/>
            <a:ext cx="12192001" cy="3230218"/>
          </a:xfr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Raleway Light"/>
                <a:cs typeface="Raleway Light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1EBFC-6535-4F3E-9D08-EF3F0C60816F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2883138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ftfolio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5" name="TextBox 14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2"/>
          <p:cNvSpPr>
            <a:spLocks noGrp="1" noChangeAspect="1"/>
          </p:cNvSpPr>
          <p:nvPr>
            <p:ph type="pic" sz="quarter" idx="11"/>
          </p:nvPr>
        </p:nvSpPr>
        <p:spPr>
          <a:xfrm>
            <a:off x="4500563" y="1779589"/>
            <a:ext cx="3194049" cy="2266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0" name="Picture Placeholder 2"/>
          <p:cNvSpPr>
            <a:spLocks noGrp="1" noChangeAspect="1"/>
          </p:cNvSpPr>
          <p:nvPr>
            <p:ph type="pic" sz="quarter" idx="12"/>
          </p:nvPr>
        </p:nvSpPr>
        <p:spPr>
          <a:xfrm>
            <a:off x="7808913" y="1779589"/>
            <a:ext cx="3216275" cy="2266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1" name="Picture Placeholder 2"/>
          <p:cNvSpPr>
            <a:spLocks noGrp="1" noChangeAspect="1"/>
          </p:cNvSpPr>
          <p:nvPr>
            <p:ph type="pic" sz="quarter" idx="15"/>
          </p:nvPr>
        </p:nvSpPr>
        <p:spPr>
          <a:xfrm>
            <a:off x="1210109" y="1795468"/>
            <a:ext cx="3201554" cy="225107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3BA63E-67A0-42A5-8D70-3D1F1526A235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87085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/>
          </p:nvPr>
        </p:nvSpPr>
        <p:spPr>
          <a:xfrm>
            <a:off x="3785657" y="1625400"/>
            <a:ext cx="2317411" cy="2315293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6169719" y="1614260"/>
            <a:ext cx="4695167" cy="4634299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1397693" y="3933267"/>
            <a:ext cx="2317410" cy="2315295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180BD0-AD3D-495A-B546-F44912064BF6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02471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9" name="TextBox 18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/>
          </p:nvPr>
        </p:nvSpPr>
        <p:spPr>
          <a:xfrm>
            <a:off x="1421883" y="1647680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4"/>
          </p:nvPr>
        </p:nvSpPr>
        <p:spPr>
          <a:xfrm>
            <a:off x="6113147" y="1647680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21883" y="3961488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6113147" y="3961488"/>
            <a:ext cx="2317410" cy="2315293"/>
          </a:xfrm>
          <a:ln>
            <a:noFill/>
          </a:ln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E516E-22E2-49C4-AB35-B3BDE791EF5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93994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3" name="Picture Placeholder 12"/>
          <p:cNvSpPr>
            <a:spLocks noGrp="1" noChangeAspect="1"/>
          </p:cNvSpPr>
          <p:nvPr>
            <p:ph type="pic" sz="quarter" idx="10"/>
          </p:nvPr>
        </p:nvSpPr>
        <p:spPr>
          <a:xfrm>
            <a:off x="1253394" y="143310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3655472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2"/>
          <p:cNvSpPr>
            <a:spLocks noGrp="1" noChangeAspect="1"/>
          </p:cNvSpPr>
          <p:nvPr>
            <p:ph type="pic" sz="quarter" idx="12"/>
          </p:nvPr>
        </p:nvSpPr>
        <p:spPr>
          <a:xfrm>
            <a:off x="6057550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2"/>
          <p:cNvSpPr>
            <a:spLocks noGrp="1" noChangeAspect="1"/>
          </p:cNvSpPr>
          <p:nvPr>
            <p:ph type="pic" sz="quarter" idx="13"/>
          </p:nvPr>
        </p:nvSpPr>
        <p:spPr>
          <a:xfrm>
            <a:off x="8459628" y="1427613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1253394" y="3833722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3655472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6057550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8459628" y="3839778"/>
            <a:ext cx="2395728" cy="239572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D9395D-A98A-4FC5-89D8-EEB3B3DC4754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44680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3" name="TextBox 2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81158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915403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8019222" y="1723565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3408155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6511974" y="3836202"/>
            <a:ext cx="2357967" cy="2355851"/>
          </a:xfrm>
          <a:prstGeom prst="ellipse">
            <a:avLst/>
          </a:prstGeom>
        </p:spPr>
        <p:txBody>
          <a:bodyPr/>
          <a:lstStyle>
            <a:lvl1pPr marL="0" marR="0" indent="0" algn="l" defTabSz="91421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A1E26B-C174-4FFA-88D3-BBDD6C3BF9AC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714468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8" name="TextBox 1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2"/>
          <p:cNvSpPr>
            <a:spLocks noGrp="1" noChangeAspect="1"/>
          </p:cNvSpPr>
          <p:nvPr>
            <p:ph type="pic" sz="quarter" idx="11"/>
          </p:nvPr>
        </p:nvSpPr>
        <p:spPr>
          <a:xfrm>
            <a:off x="682631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458653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9066096" y="1893450"/>
            <a:ext cx="214742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C9335A-153A-4A7E-B782-9FAD2105859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140812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folio-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21" name="TextBox 20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7" name="Picture Placeholder 12"/>
          <p:cNvSpPr>
            <a:spLocks noGrp="1" noChangeAspect="1"/>
          </p:cNvSpPr>
          <p:nvPr>
            <p:ph type="pic" sz="quarter" idx="14"/>
          </p:nvPr>
        </p:nvSpPr>
        <p:spPr>
          <a:xfrm>
            <a:off x="837773" y="2440695"/>
            <a:ext cx="4064678" cy="38246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2"/>
          <p:cNvSpPr>
            <a:spLocks noGrp="1" noChangeAspect="1"/>
          </p:cNvSpPr>
          <p:nvPr>
            <p:ph type="pic" sz="quarter" idx="15"/>
          </p:nvPr>
        </p:nvSpPr>
        <p:spPr>
          <a:xfrm>
            <a:off x="4898177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2"/>
          <p:cNvSpPr>
            <a:spLocks noGrp="1" noChangeAspect="1"/>
          </p:cNvSpPr>
          <p:nvPr>
            <p:ph type="pic" sz="quarter" idx="16"/>
          </p:nvPr>
        </p:nvSpPr>
        <p:spPr>
          <a:xfrm>
            <a:off x="7033110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2"/>
          <p:cNvSpPr>
            <a:spLocks noGrp="1" noChangeAspect="1"/>
          </p:cNvSpPr>
          <p:nvPr>
            <p:ph type="pic" sz="quarter" idx="17"/>
          </p:nvPr>
        </p:nvSpPr>
        <p:spPr>
          <a:xfrm>
            <a:off x="9161771" y="4353014"/>
            <a:ext cx="2144481" cy="1912319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D45D3-5EEE-45C8-8576-EB42193AC3C1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95829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7" name="TextBox 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3DA2F2-BD2A-48CB-8B39-85BFB08B0590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191927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ur Objectiv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5954186" cy="68580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Raleway Light"/>
                <a:cs typeface="Raleway Light"/>
              </a:defRPr>
            </a:lvl1pPr>
          </a:lstStyle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10" name="Oval 9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2" name="TextBox 11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406860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7D091-9D1E-2ABE-587B-4F964928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47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9" name="TextBox 8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86D30E-48F8-4DF9-9F26-D4E5079F2382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2426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8" name="TextBox 7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7273E8-0271-46B9-8CEF-56A493B51173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5471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3"/>
          <p:cNvSpPr>
            <a:spLocks noGrp="1" noChangeAspect="1"/>
          </p:cNvSpPr>
          <p:nvPr>
            <p:ph type="pic" sz="quarter" idx="13"/>
          </p:nvPr>
        </p:nvSpPr>
        <p:spPr>
          <a:xfrm>
            <a:off x="-1588" y="0"/>
            <a:ext cx="12192001" cy="6858000"/>
          </a:xfrm>
          <a:effectLst/>
        </p:spPr>
        <p:txBody>
          <a:bodyPr>
            <a:normAutofit/>
          </a:bodyPr>
          <a:lstStyle>
            <a:lvl1pPr marL="0" indent="0">
              <a:buNone/>
              <a:defRPr sz="21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62DAE1-27E7-4EA0-BDC6-8BC39C831DBD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25612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-Sup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7" name="TextBox 16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1368165" y="1603015"/>
            <a:ext cx="1259942" cy="125881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200" baseline="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5" name="Picture Placeholder 13"/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4134531" y="1592554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30000"/>
              </a:lnSpc>
              <a:buNone/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6" name="Picture Placeholder 13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3998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7" name="Picture Placeholder 13"/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9564327" y="160900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78" name="Picture Placeholder 13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8214258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lnSpc>
                <a:spcPct val="130000"/>
              </a:lnSpc>
              <a:defRPr sz="1200"/>
            </a:lvl1pPr>
          </a:lstStyle>
          <a:p>
            <a:r>
              <a:rPr lang="en-US" dirty="0"/>
              <a:t>Drag  Your Picture Here</a:t>
            </a:r>
          </a:p>
        </p:txBody>
      </p:sp>
      <p:sp>
        <p:nvSpPr>
          <p:cNvPr id="79" name="Picture Placeholder 13"/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5499535" y="4054258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80" name="Picture Placeholder 13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2756072" y="4040047"/>
            <a:ext cx="1259942" cy="1258811"/>
          </a:xfrm>
          <a:prstGeom prst="ellipse">
            <a:avLst/>
          </a:prstGeom>
        </p:spPr>
        <p:txBody>
          <a:bodyPr>
            <a:normAutofit/>
          </a:bodyPr>
          <a:lstStyle>
            <a:lvl1pPr marL="0" marR="0" indent="0" algn="l" defTabSz="914217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US" dirty="0"/>
              <a:t>Drag  Your Picture Here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35A0F-8F76-405B-BA05-E3F3FECB6AEE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39089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11512878" y="236686"/>
            <a:ext cx="479630" cy="479505"/>
          </a:xfrm>
          <a:prstGeom prst="ellipse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5711" tIns="22856" rIns="45711" bIns="22856" rtlCol="0" anchor="ctr"/>
          <a:lstStyle/>
          <a:p>
            <a:pPr algn="ctr"/>
            <a:endParaRPr lang="en-US" sz="900"/>
          </a:p>
        </p:txBody>
      </p:sp>
      <p:sp>
        <p:nvSpPr>
          <p:cNvPr id="13" name="TextBox 12"/>
          <p:cNvSpPr txBox="1"/>
          <p:nvPr/>
        </p:nvSpPr>
        <p:spPr>
          <a:xfrm>
            <a:off x="11549028" y="303535"/>
            <a:ext cx="421838" cy="307740"/>
          </a:xfrm>
          <a:prstGeom prst="rect">
            <a:avLst/>
          </a:prstGeom>
          <a:noFill/>
        </p:spPr>
        <p:txBody>
          <a:bodyPr wrap="none" lIns="91404" tIns="45702" rIns="91404" bIns="45702" rtlCol="0">
            <a:spAutoFit/>
          </a:bodyPr>
          <a:lstStyle/>
          <a:p>
            <a:pPr algn="ctr"/>
            <a:fld id="{260E2A6B-A809-4840-BF14-8648BC0BDF87}" type="slidenum">
              <a:rPr lang="id-ID" sz="1400" b="1" smtClean="0">
                <a:solidFill>
                  <a:schemeClr val="bg1"/>
                </a:solidFill>
                <a:latin typeface="Raleway Light"/>
                <a:cs typeface="Raleway Light"/>
              </a:rPr>
              <a:pPr algn="ctr"/>
              <a:t>‹#›</a:t>
            </a:fld>
            <a:endParaRPr lang="id-ID" sz="1400" dirty="0">
              <a:solidFill>
                <a:schemeClr val="bg1"/>
              </a:solidFill>
              <a:latin typeface="Raleway Light"/>
              <a:cs typeface="Raleway Light"/>
            </a:endParaRPr>
          </a:p>
        </p:txBody>
      </p:sp>
      <p:sp>
        <p:nvSpPr>
          <p:cNvPr id="9" name="Picture Placeholder 8"/>
          <p:cNvSpPr>
            <a:spLocks noGrp="1" noChangeAspect="1"/>
          </p:cNvSpPr>
          <p:nvPr>
            <p:ph type="pic" sz="quarter" idx="10"/>
          </p:nvPr>
        </p:nvSpPr>
        <p:spPr>
          <a:xfrm>
            <a:off x="0" y="1520483"/>
            <a:ext cx="12192000" cy="2838449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EB6A9-66D6-4474-8F94-DD5FC8A403AB}"/>
              </a:ext>
            </a:extLst>
          </p:cNvPr>
          <p:cNvSpPr/>
          <p:nvPr/>
        </p:nvSpPr>
        <p:spPr>
          <a:xfrm>
            <a:off x="3896747" y="6394851"/>
            <a:ext cx="4404903" cy="276963"/>
          </a:xfrm>
          <a:prstGeom prst="rect">
            <a:avLst/>
          </a:prstGeom>
        </p:spPr>
        <p:txBody>
          <a:bodyPr wrap="square" lIns="91404" tIns="45702" rIns="91404" bIns="45702">
            <a:spAutoFit/>
          </a:bodyPr>
          <a:lstStyle/>
          <a:p>
            <a:pPr algn="ctr"/>
            <a:r>
              <a:rPr lang="id-ID" sz="1200" dirty="0">
                <a:solidFill>
                  <a:schemeClr val="accent1"/>
                </a:solidFill>
                <a:latin typeface="Lato Light"/>
                <a:cs typeface="Lato Light"/>
              </a:rPr>
              <a:t>www.companyname.com</a:t>
            </a:r>
          </a:p>
        </p:txBody>
      </p:sp>
    </p:spTree>
    <p:extLst>
      <p:ext uri="{BB962C8B-B14F-4D97-AF65-F5344CB8AC3E}">
        <p14:creationId xmlns:p14="http://schemas.microsoft.com/office/powerpoint/2010/main" val="260770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3000">
        <p14:reveal/>
      </p:transition>
    </mc:Choice>
    <mc:Fallback xmlns="">
      <p:transition xmlns:p14="http://schemas.microsoft.com/office/powerpoint/2010/main"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5B3D09D8-42D0-42FC-81AE-FB0211369699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1A7D817A-13FA-4423-821E-9F78BAE32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  <p:sldLayoutId id="2147483723" r:id="rId33"/>
    <p:sldLayoutId id="2147483724" r:id="rId34"/>
    <p:sldLayoutId id="2147483725" r:id="rId35"/>
    <p:sldLayoutId id="2147483726" r:id="rId36"/>
    <p:sldLayoutId id="2147483727" r:id="rId37"/>
    <p:sldLayoutId id="2147483728" r:id="rId38"/>
    <p:sldLayoutId id="2147483729" r:id="rId39"/>
    <p:sldLayoutId id="2147483730" r:id="rId40"/>
    <p:sldLayoutId id="2147483731" r:id="rId4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txStyles>
    <p:titleStyle>
      <a:lvl1pPr algn="l" defTabSz="914217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555" indent="-228555" algn="l" defTabSz="91421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66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772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0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6989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097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06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14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23" indent="-228555" algn="l" defTabSz="91421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0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17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26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34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43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52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0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69" algn="l" defTabSz="91421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kl.sh/4hKAjPb" TargetMode="External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;p16">
            <a:extLst>
              <a:ext uri="{FF2B5EF4-FFF2-40B4-BE49-F238E27FC236}">
                <a16:creationId xmlns:a16="http://schemas.microsoft.com/office/drawing/2014/main" id="{E94E6116-919B-3C8D-B025-2021D2636FC4}"/>
              </a:ext>
            </a:extLst>
          </p:cNvPr>
          <p:cNvSpPr/>
          <p:nvPr/>
        </p:nvSpPr>
        <p:spPr>
          <a:xfrm>
            <a:off x="838199" y="1335567"/>
            <a:ext cx="3049200" cy="37195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F5C3F-886C-1131-87DD-35D99DB1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823" y="2532540"/>
            <a:ext cx="6417530" cy="1325563"/>
          </a:xfrm>
        </p:spPr>
        <p:txBody>
          <a:bodyPr>
            <a:normAutofit/>
          </a:bodyPr>
          <a:lstStyle/>
          <a:p>
            <a:pPr algn="ctr"/>
            <a:r>
              <a:rPr lang="pl-PL" sz="3600" dirty="0">
                <a:hlinkClick r:id="rId2"/>
              </a:rPr>
              <a:t>https://skl.sh/4hKAjPb</a:t>
            </a:r>
            <a:endParaRPr lang="en-US" sz="3600" dirty="0">
              <a:hlinkClick r:id="rId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4A8553D-590A-FE94-CD6A-DAEDCFD1B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6675" y="2279199"/>
            <a:ext cx="1832248" cy="183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33068"/>
      </p:ext>
    </p:extLst>
  </p:cSld>
  <p:clrMapOvr>
    <a:masterClrMapping/>
  </p:clrMapOvr>
</p:sld>
</file>

<file path=ppt/theme/theme1.xml><?xml version="1.0" encoding="utf-8"?>
<a:theme xmlns:a="http://schemas.openxmlformats.org/drawingml/2006/main" name="Teal Turquoise 40 Layouts">
  <a:themeElements>
    <a:clrScheme name="PPT Chat GPT #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F3075"/>
      </a:accent1>
      <a:accent2>
        <a:srgbClr val="1D165C"/>
      </a:accent2>
      <a:accent3>
        <a:srgbClr val="586CC2"/>
      </a:accent3>
      <a:accent4>
        <a:srgbClr val="1D91C0"/>
      </a:accent4>
      <a:accent5>
        <a:srgbClr val="4DACC0"/>
      </a:accent5>
      <a:accent6>
        <a:srgbClr val="74CAAF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Turquoise 40 Layouts" id="{039C9C5B-F323-41E3-ADD9-209A59AB2444}" vid="{C78472A4-1C22-432F-80E0-A89F5983D2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Turquoise 40 Layouts</Template>
  <TotalTime>40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Arial</vt:lpstr>
      <vt:lpstr>Lato</vt:lpstr>
      <vt:lpstr>Lato Light</vt:lpstr>
      <vt:lpstr>Lato Regular</vt:lpstr>
      <vt:lpstr>Poppins</vt:lpstr>
      <vt:lpstr>Raleway Light</vt:lpstr>
      <vt:lpstr>Teal Turquoise 40 Layouts</vt:lpstr>
      <vt:lpstr>https://skl.sh/4hKAjPb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7</cp:revision>
  <dcterms:created xsi:type="dcterms:W3CDTF">2025-01-27T07:21:06Z</dcterms:created>
  <dcterms:modified xsi:type="dcterms:W3CDTF">2025-02-18T08:21:11Z</dcterms:modified>
</cp:coreProperties>
</file>