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1" autoAdjust="0"/>
    <p:restoredTop sz="86378" autoAdjust="0"/>
  </p:normalViewPr>
  <p:slideViewPr>
    <p:cSldViewPr snapToGrid="0">
      <p:cViewPr varScale="1">
        <p:scale>
          <a:sx n="89" d="100"/>
          <a:sy n="89" d="100"/>
        </p:scale>
        <p:origin x="2203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310B-B760-4543-9F8C-E5E20896AA5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8A8E-3347-41F2-83FA-6EDBCB37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5" y="1978874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75EAD-D50D-4752-8471-55C57D8D8C6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193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C90C3-3325-47B0-93E4-02E491786F57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55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ADDCF-A25B-48A6-9D37-B2EEE422C25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355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42277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109428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36576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60960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8"/>
          </p:nvPr>
        </p:nvSpPr>
        <p:spPr>
          <a:xfrm>
            <a:off x="85344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F0B50-D238-488F-959A-59598FC48AE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9246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39C8-F463-4AA5-97AA-2B492864F007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63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5" y="219565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C0440-CF11-459E-9C11-A4BD0DEF946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5494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64" y="1784351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BCF7C-A22B-466D-A60C-A0F32D7C952E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2037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1" name="TextBox 10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8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72459-EA81-4B7D-9ED4-A172E95CFE7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375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89" y="1692238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1132-556E-4409-86D9-699C26CE2E4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6539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3C698-8EE0-41D0-AF42-F7D5589BD6DF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5304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7" name="TextBox 2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4303918" y="2557198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2267919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CC798-15DB-4B14-93DD-FCF25E1E0C8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8013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7C19C-8D0C-4934-84B3-6651A9821C5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6904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7E3FC-8AF1-4AE1-82E0-D7F14A546C5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6632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4BD80-16DD-45C7-BC75-A7CB89C9B06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295571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2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47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59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1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2B8DF-59B8-414C-A9EA-030920DA4DA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483734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7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0" y="608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6" y="1216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6" y="1982694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1" y="198269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869F46-AD79-48D7-AD10-A23E961ED3BA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8284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49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53" y="1982694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27F30-7026-4AA9-AD4E-F67E7A5203C3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2147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69E1F-3FE4-442D-A45A-8E0E1CB9B288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736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3476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48D36-E0CA-4BC4-8AE7-33A56EC1C0D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4020283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D00F3-E8E3-4099-A35E-73922D94FCC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0158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4174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C6593-CAE6-4214-ACFD-2A5FB83FB23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1770912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1EBFC-6535-4F3E-9D08-EF3F0C60816F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2883138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63" y="1779589"/>
            <a:ext cx="3194049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3" y="1779589"/>
            <a:ext cx="3216275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09" y="1795468"/>
            <a:ext cx="3201554" cy="22510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BA63E-67A0-42A5-8D70-3D1F1526A23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870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60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7"/>
            <a:ext cx="2317410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80BD0-AD3D-495A-B546-F44912064BF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0247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9" name="TextBox 18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3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47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3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47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E516E-22E2-49C4-AB35-B3BDE791EF5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9399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9395D-A98A-4FC5-89D8-EEB3B3DC475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4468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1158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01922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408155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511974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1E26B-C174-4FFA-88D3-BBDD6C3BF9A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7144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9335A-153A-4A7E-B782-9FAD2105859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1408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1" name="TextBox 20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3" y="2440695"/>
            <a:ext cx="4064678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D45D3-5EEE-45C8-8576-EB42193AC3C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9582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A2F2-BD2A-48CB-8B39-85BFB08B0590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91927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5954186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068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D091-9D1E-2ABE-587B-4F964928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47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6D30E-48F8-4DF9-9F26-D4E5079F238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426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73E8-0271-46B9-8CEF-56A493B51173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5471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2DAE1-27E7-4EA0-BDC6-8BC39C831DBD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2561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35A0F-8F76-405B-BA05-E3F3FECB6AEE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908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EB6A9-66D6-4474-8F94-DD5FC8A403A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6077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5B3D09D8-42D0-42FC-81AE-FB021136969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1A7D817A-13FA-4423-821E-9F78BAE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;p16">
            <a:extLst>
              <a:ext uri="{FF2B5EF4-FFF2-40B4-BE49-F238E27FC236}">
                <a16:creationId xmlns:a16="http://schemas.microsoft.com/office/drawing/2014/main" id="{E94E6116-919B-3C8D-B025-2021D2636FC4}"/>
              </a:ext>
            </a:extLst>
          </p:cNvPr>
          <p:cNvSpPr/>
          <p:nvPr/>
        </p:nvSpPr>
        <p:spPr>
          <a:xfrm>
            <a:off x="838199" y="1335567"/>
            <a:ext cx="3049200" cy="3719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F5C3F-886C-1131-87DD-35D99DB1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239" y="2532540"/>
            <a:ext cx="7684697" cy="1325563"/>
          </a:xfrm>
        </p:spPr>
        <p:txBody>
          <a:bodyPr/>
          <a:lstStyle/>
          <a:p>
            <a:pPr algn="ctr"/>
            <a:r>
              <a:rPr lang="pl-PL" dirty="0"/>
              <a:t>U</a:t>
            </a:r>
            <a:r>
              <a:rPr lang="en-US" dirty="0"/>
              <a:t>demy.com/course/powerpoint-copilot/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A8553D-590A-FE94-CD6A-DAEDCFD1B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675" y="2279199"/>
            <a:ext cx="1832248" cy="1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al Turquoise 40 Layouts">
  <a:themeElements>
    <a:clrScheme name="PPT Chat GPT #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3075"/>
      </a:accent1>
      <a:accent2>
        <a:srgbClr val="1D165C"/>
      </a:accent2>
      <a:accent3>
        <a:srgbClr val="586CC2"/>
      </a:accent3>
      <a:accent4>
        <a:srgbClr val="1D91C0"/>
      </a:accent4>
      <a:accent5>
        <a:srgbClr val="4DACC0"/>
      </a:accent5>
      <a:accent6>
        <a:srgbClr val="74CAAF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Turquoise 40 Layouts" id="{039C9C5B-F323-41E3-ADD9-209A59AB2444}" vid="{C78472A4-1C22-432F-80E0-A89F5983D2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Turquoise 40 Layouts</Template>
  <TotalTime>40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Lato</vt:lpstr>
      <vt:lpstr>Lato Light</vt:lpstr>
      <vt:lpstr>Lato Regular</vt:lpstr>
      <vt:lpstr>Poppins</vt:lpstr>
      <vt:lpstr>Raleway Light</vt:lpstr>
      <vt:lpstr>Teal Turquoise 40 Layouts</vt:lpstr>
      <vt:lpstr>Udemy.com/course/powerpoint-copilot/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6</cp:revision>
  <dcterms:created xsi:type="dcterms:W3CDTF">2025-01-27T07:21:06Z</dcterms:created>
  <dcterms:modified xsi:type="dcterms:W3CDTF">2025-02-12T07:45:01Z</dcterms:modified>
</cp:coreProperties>
</file>