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y Example" id="{A7A03D91-B166-42FD-B41F-9029A191B917}">
          <p14:sldIdLst>
            <p14:sldId id="257"/>
          </p14:sldIdLst>
        </p14:section>
        <p14:section name="WORK HERE" id="{C63B36F1-53A0-47C5-95A8-1A6AB48EBF0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E34"/>
    <a:srgbClr val="33B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45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8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EA82-0C06-4802-9F53-F2697E3219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3C4B-8639-4E19-AB05-B6FFC62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orful hot air balloon on sunset sky">
            <a:extLst>
              <a:ext uri="{FF2B5EF4-FFF2-40B4-BE49-F238E27FC236}">
                <a16:creationId xmlns:a16="http://schemas.microsoft.com/office/drawing/2014/main" id="{28C7DE08-D34B-7D26-3803-2112A37F3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1914" y1="48446" x2="27881" y2="88701"/>
                        <a14:backgroundMark x1="49072" y1="80862" x2="67188" y2="26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10" t="21332" r="44496" b="14445"/>
          <a:stretch/>
        </p:blipFill>
        <p:spPr>
          <a:xfrm>
            <a:off x="2438399" y="777240"/>
            <a:ext cx="4678681" cy="56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56341-6D39-BDF9-6AAB-87005BCB2B28}"/>
              </a:ext>
            </a:extLst>
          </p:cNvPr>
          <p:cNvSpPr txBox="1"/>
          <p:nvPr/>
        </p:nvSpPr>
        <p:spPr>
          <a:xfrm>
            <a:off x="0" y="-1311333"/>
            <a:ext cx="796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1. Click on the picture, go to PICTURE FORMAT and click on REMOVE BACKGROUND</a:t>
            </a:r>
            <a:endParaRPr lang="en-US" dirty="0"/>
          </a:p>
        </p:txBody>
      </p:sp>
      <p:pic>
        <p:nvPicPr>
          <p:cNvPr id="7" name="Picture 6" descr="Colorful hot air balloon on sunset sky">
            <a:extLst>
              <a:ext uri="{FF2B5EF4-FFF2-40B4-BE49-F238E27FC236}">
                <a16:creationId xmlns:a16="http://schemas.microsoft.com/office/drawing/2014/main" id="{28C7DE08-D34B-7D26-3803-2112A37F3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2" y="0"/>
            <a:ext cx="991891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C3DD7-8E15-300B-589F-4F88179576B2}"/>
              </a:ext>
            </a:extLst>
          </p:cNvPr>
          <p:cNvSpPr txBox="1"/>
          <p:nvPr/>
        </p:nvSpPr>
        <p:spPr>
          <a:xfrm>
            <a:off x="-1" y="-899854"/>
            <a:ext cx="664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2. Mark the areas to keep and delete so the baloon is your end result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DC5BA-1D39-3C19-6AC7-386268CF2F7F}"/>
              </a:ext>
            </a:extLst>
          </p:cNvPr>
          <p:cNvSpPr txBox="1"/>
          <p:nvPr/>
        </p:nvSpPr>
        <p:spPr>
          <a:xfrm>
            <a:off x="0" y="-449927"/>
            <a:ext cx="95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3. BONUS – You can then click on the image, go to PICTURE FORMAT &gt; CROP &gt; and crop so it’s 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Andrew P</cp:lastModifiedBy>
  <cp:revision>2</cp:revision>
  <dcterms:created xsi:type="dcterms:W3CDTF">2015-06-05T09:13:48Z</dcterms:created>
  <dcterms:modified xsi:type="dcterms:W3CDTF">2024-07-16T15:00:58Z</dcterms:modified>
</cp:coreProperties>
</file>