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y Example" id="{49B97127-2A2D-45B2-938D-42CAFDDAED34}">
          <p14:sldIdLst>
            <p14:sldId id="256"/>
          </p14:sldIdLst>
        </p14:section>
        <p14:section name="WORK HERE" id="{8936F863-67BF-4F68-ABDF-45879C85634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56" autoAdjust="0"/>
    <p:restoredTop sz="94660"/>
  </p:normalViewPr>
  <p:slideViewPr>
    <p:cSldViewPr snapToGrid="0">
      <p:cViewPr varScale="1">
        <p:scale>
          <a:sx n="52" d="100"/>
          <a:sy n="52" d="100"/>
        </p:scale>
        <p:origin x="53" y="13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19A2-44AE-4ED7-BDAF-DAC2C0478E8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68A8-91D3-43A2-B289-8CB0CA0F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1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19A2-44AE-4ED7-BDAF-DAC2C0478E8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68A8-91D3-43A2-B289-8CB0CA0F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0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19A2-44AE-4ED7-BDAF-DAC2C0478E8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68A8-91D3-43A2-B289-8CB0CA0F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6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19A2-44AE-4ED7-BDAF-DAC2C0478E8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68A8-91D3-43A2-B289-8CB0CA0F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7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19A2-44AE-4ED7-BDAF-DAC2C0478E8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68A8-91D3-43A2-B289-8CB0CA0F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19A2-44AE-4ED7-BDAF-DAC2C0478E8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68A8-91D3-43A2-B289-8CB0CA0F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8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19A2-44AE-4ED7-BDAF-DAC2C0478E8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68A8-91D3-43A2-B289-8CB0CA0F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1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19A2-44AE-4ED7-BDAF-DAC2C0478E8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68A8-91D3-43A2-B289-8CB0CA0F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9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19A2-44AE-4ED7-BDAF-DAC2C0478E8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68A8-91D3-43A2-B289-8CB0CA0F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19A2-44AE-4ED7-BDAF-DAC2C0478E8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68A8-91D3-43A2-B289-8CB0CA0F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4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19A2-44AE-4ED7-BDAF-DAC2C0478E8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68A8-91D3-43A2-B289-8CB0CA0F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8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A19A2-44AE-4ED7-BDAF-DAC2C0478E83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D68A8-91D3-43A2-B289-8CB0CA0F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6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okeh 7sec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6343" y="1320799"/>
            <a:ext cx="10218058" cy="380274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40115" y="1703182"/>
            <a:ext cx="86505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800" dirty="0">
                <a:latin typeface="Broadway" panose="04040905080B02020502" pitchFamily="82" charset="0"/>
              </a:rPr>
              <a:t>INTERESTING</a:t>
            </a:r>
            <a:endParaRPr lang="en-US" sz="8800" dirty="0">
              <a:latin typeface="Broadway" panose="04040905080B020205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1715" y="3149732"/>
            <a:ext cx="865051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500" dirty="0">
                <a:latin typeface="Colonna MT" panose="04020805060202030203" pitchFamily="82" charset="0"/>
              </a:rPr>
              <a:t>Video background</a:t>
            </a:r>
            <a:endParaRPr lang="en-US" sz="8500" dirty="0">
              <a:latin typeface="Colonna MT" panose="0402080506020203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99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okeh 7sec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51DCC2-2BCF-7587-E975-949AB241E2F6}"/>
              </a:ext>
            </a:extLst>
          </p:cNvPr>
          <p:cNvSpPr txBox="1"/>
          <p:nvPr/>
        </p:nvSpPr>
        <p:spPr>
          <a:xfrm>
            <a:off x="0" y="-635492"/>
            <a:ext cx="991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Try to add a few items and animations. Make sure the video will loop by selecting „Loop Until Stopped”!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</Words>
  <Application>Microsoft Office PowerPoint</Application>
  <PresentationFormat>Widescreen</PresentationFormat>
  <Paragraphs>3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Broadway</vt:lpstr>
      <vt:lpstr>Calibri</vt:lpstr>
      <vt:lpstr>Calibri Light</vt:lpstr>
      <vt:lpstr>Colonna MT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Pach</dc:creator>
  <cp:lastModifiedBy>Andrew P</cp:lastModifiedBy>
  <cp:revision>6</cp:revision>
  <dcterms:created xsi:type="dcterms:W3CDTF">2015-05-30T10:27:10Z</dcterms:created>
  <dcterms:modified xsi:type="dcterms:W3CDTF">2024-07-16T14:55:49Z</dcterms:modified>
</cp:coreProperties>
</file>