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hadows - Ready" id="{155A5DD5-557F-42E0-9911-90C8BFB6EB19}">
          <p14:sldIdLst>
            <p14:sldId id="256"/>
            <p14:sldId id="257"/>
          </p14:sldIdLst>
        </p14:section>
        <p14:section name="WORK HERE" id="{4C2E194D-ED05-476E-A398-7B785A7A9D32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4848"/>
    <a:srgbClr val="43B4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>
        <p:scale>
          <a:sx n="50" d="100"/>
          <a:sy n="50" d="100"/>
        </p:scale>
        <p:origin x="221" y="15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21777-DE0B-4AE8-A7C5-387F38C7A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3E96-D630-4779-B713-470343A2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3E7F8-F73D-44A6-8F5A-FA5C129FE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E04C0-8DBC-4D45-A18F-43F6904A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7CAAE-82D8-4AE4-970B-C8F3D27B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03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AC278-BD68-4C2B-93EC-307F818BF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108ED-A0CE-4004-9BD7-1F3383746C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3D4CF-646C-46E9-AD42-51465CCFC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6BF2D-C0EB-41DA-929D-DCC06972F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5CB06-6731-4F34-9D6E-8D8C74F7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3621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A9236E-812C-440C-B237-9D68A550EB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03B5D-207B-48AF-8371-08B1A6BA9C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D160-B770-488B-BAE2-8AA4C7F7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A281A-0D25-4F8E-AFBF-7DB8097A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AF1C-578B-4B37-91F6-289FA8B6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8235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3F65C-0811-47A2-A7F0-5A4345DC3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2E2FC-FD77-41A1-A11D-90A80F867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70585-D7D1-4EAA-A9DA-9ECD47FC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58F6B-360E-4461-8328-1BEE3E9AD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52D35-2F47-4D1D-B5A0-62E061493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26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892C0-C03A-4856-96C7-1B13BC7E1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EDD5-916F-4584-97CD-01B121293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6A76C-96B8-46A2-9029-A787C5047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AC581-7A94-44E2-9D99-080030A70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61597-F661-483E-A547-81B190B8F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8033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5A9-9173-458F-A776-9234B94CF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BADC6-C843-4DE1-AA19-EB484EFA9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3B53BA-C724-4638-B36D-F42995D59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0DBBC-CE0B-45E3-AE8A-7553E44D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5B0B0-7304-4A92-B25B-5C6E0F2E7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996C4-C91A-4509-9F91-C94B6BD40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05535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E7C88-C7AC-44C0-90A2-28DC5E86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7147D-95EA-47F0-8D3A-572E45460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39C9-FFF7-485B-BAB6-C5A1B3EC4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013BE-4533-4D21-B65A-06BA1E6641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60F684-69D9-439A-9F88-0918A60E7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F6B932-A9D3-44F0-A306-17DBBD501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27498-EBC8-45D8-AC03-330C0CFB9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94C621-6FD4-4B4F-951C-A0216BF15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8653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702AC-DE4B-4E5D-A97C-4342F621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29DA0F-3261-4D3D-BA33-491970E91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897742-1D40-484D-96E1-6B3EC323F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FCAA1-B7A4-45C1-9014-6E002E4B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016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DC2ADD-9E30-4CBD-A7B5-8228B8A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4D0C6-26ED-4475-A6AA-19DD5603B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ED2D8-E862-44A6-B40E-4DAB83DF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45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0D7E-EC43-4883-918C-661031B99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43B93-3D40-426D-91B7-1E205CE74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E3BC2-F204-4F08-AA5D-772EA916A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B0D58-A5D2-4695-9B88-69F64092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F345E-6FBA-46CF-99C8-66EFEB346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F3250-5B52-4E98-9B59-DBAC4DB68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332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28FFE-3DEB-40C4-AD75-666AFDA4F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353E-98A3-4187-9AE7-D4A5C094E9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9A0C8-7690-46DD-8F29-FDF1C031C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2AD5E-535A-4069-BAF6-7A90E4C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C3C12-4933-49E0-A6D5-A3CB2620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655A3-4AAC-4BAE-AD0D-A47A99E2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52143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C4D68-B742-44FC-8C72-B61BAB7F8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EED6F3-BF5E-4D3F-965E-48D3AD37B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E2F51-C960-477F-8EE8-A5BCE1A8E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58D5D-DA11-4441-BE56-0CA5908AF5B1}" type="datetimeFigureOut">
              <a:rPr lang="pl-PL" smtClean="0"/>
              <a:t>16.07.2024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F2FB9-08AE-4BE7-9C15-63247D4C2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1551-B725-46E9-A4F5-F584ED666B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E3933-2290-497B-9D83-88F38DC243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7811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A9B34A-BC5F-4AB9-AB30-0D3E07669A10}"/>
              </a:ext>
            </a:extLst>
          </p:cNvPr>
          <p:cNvSpPr/>
          <p:nvPr/>
        </p:nvSpPr>
        <p:spPr>
          <a:xfrm>
            <a:off x="0" y="0"/>
            <a:ext cx="12207240" cy="5535930"/>
          </a:xfrm>
          <a:custGeom>
            <a:avLst/>
            <a:gdLst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0 w 12192000"/>
              <a:gd name="connsiteY3" fmla="*/ 50482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0 w 12192000"/>
              <a:gd name="connsiteY3" fmla="*/ 22402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222504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40" h="5535930">
                <a:moveTo>
                  <a:pt x="0" y="0"/>
                </a:moveTo>
                <a:lnTo>
                  <a:pt x="12192000" y="0"/>
                </a:lnTo>
                <a:lnTo>
                  <a:pt x="12207240" y="5535930"/>
                </a:lnTo>
                <a:cubicBezTo>
                  <a:pt x="8219440" y="604520"/>
                  <a:pt x="2909570" y="4561840"/>
                  <a:pt x="7620" y="19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B2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B187494-1D31-4AF4-A19A-3F2CE18B625A}"/>
              </a:ext>
            </a:extLst>
          </p:cNvPr>
          <p:cNvGrpSpPr/>
          <p:nvPr/>
        </p:nvGrpSpPr>
        <p:grpSpPr>
          <a:xfrm>
            <a:off x="5574975" y="1928783"/>
            <a:ext cx="2064983" cy="2949952"/>
            <a:chOff x="5053876" y="2042160"/>
            <a:chExt cx="2064983" cy="294995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C6A6DF0-2ECC-4DAC-AC10-E5CDC211FE60}"/>
                </a:ext>
              </a:extLst>
            </p:cNvPr>
            <p:cNvSpPr/>
            <p:nvPr/>
          </p:nvSpPr>
          <p:spPr>
            <a:xfrm>
              <a:off x="5334000" y="2042160"/>
              <a:ext cx="1493520" cy="14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33400" dist="139700" dir="3180000" sx="91000" sy="91000" algn="tl" rotWithShape="0">
                <a:prstClr val="black">
                  <a:alpha val="7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6" name="Freeform 170">
              <a:extLst>
                <a:ext uri="{FF2B5EF4-FFF2-40B4-BE49-F238E27FC236}">
                  <a16:creationId xmlns:a16="http://schemas.microsoft.com/office/drawing/2014/main" id="{D0C628AE-2D57-4948-B50A-94FF382245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3579" y="2468880"/>
              <a:ext cx="640082" cy="640080"/>
            </a:xfrm>
            <a:custGeom>
              <a:avLst/>
              <a:gdLst>
                <a:gd name="T0" fmla="*/ 185701 w 634"/>
                <a:gd name="T1" fmla="*/ 169829 h 634"/>
                <a:gd name="T2" fmla="*/ 79329 w 634"/>
                <a:gd name="T3" fmla="*/ 148555 h 634"/>
                <a:gd name="T4" fmla="*/ 42188 w 634"/>
                <a:gd name="T5" fmla="*/ 169829 h 634"/>
                <a:gd name="T6" fmla="*/ 42188 w 634"/>
                <a:gd name="T7" fmla="*/ 185694 h 634"/>
                <a:gd name="T8" fmla="*/ 79329 w 634"/>
                <a:gd name="T9" fmla="*/ 206968 h 634"/>
                <a:gd name="T10" fmla="*/ 185701 w 634"/>
                <a:gd name="T11" fmla="*/ 185694 h 634"/>
                <a:gd name="T12" fmla="*/ 185701 w 634"/>
                <a:gd name="T13" fmla="*/ 169829 h 634"/>
                <a:gd name="T14" fmla="*/ 79329 w 634"/>
                <a:gd name="T15" fmla="*/ 196511 h 634"/>
                <a:gd name="T16" fmla="*/ 79329 w 634"/>
                <a:gd name="T17" fmla="*/ 159372 h 634"/>
                <a:gd name="T18" fmla="*/ 79329 w 634"/>
                <a:gd name="T19" fmla="*/ 196511 h 634"/>
                <a:gd name="T20" fmla="*/ 185701 w 634"/>
                <a:gd name="T21" fmla="*/ 58412 h 634"/>
                <a:gd name="T22" fmla="*/ 79329 w 634"/>
                <a:gd name="T23" fmla="*/ 37139 h 634"/>
                <a:gd name="T24" fmla="*/ 42188 w 634"/>
                <a:gd name="T25" fmla="*/ 58412 h 634"/>
                <a:gd name="T26" fmla="*/ 42188 w 634"/>
                <a:gd name="T27" fmla="*/ 74278 h 634"/>
                <a:gd name="T28" fmla="*/ 79329 w 634"/>
                <a:gd name="T29" fmla="*/ 95551 h 634"/>
                <a:gd name="T30" fmla="*/ 185701 w 634"/>
                <a:gd name="T31" fmla="*/ 74278 h 634"/>
                <a:gd name="T32" fmla="*/ 185701 w 634"/>
                <a:gd name="T33" fmla="*/ 58412 h 634"/>
                <a:gd name="T34" fmla="*/ 79329 w 634"/>
                <a:gd name="T35" fmla="*/ 84734 h 634"/>
                <a:gd name="T36" fmla="*/ 79329 w 634"/>
                <a:gd name="T37" fmla="*/ 47956 h 634"/>
                <a:gd name="T38" fmla="*/ 79329 w 634"/>
                <a:gd name="T39" fmla="*/ 84734 h 634"/>
                <a:gd name="T40" fmla="*/ 185701 w 634"/>
                <a:gd name="T41" fmla="*/ 116825 h 634"/>
                <a:gd name="T42" fmla="*/ 143152 w 634"/>
                <a:gd name="T43" fmla="*/ 95551 h 634"/>
                <a:gd name="T44" fmla="*/ 42188 w 634"/>
                <a:gd name="T45" fmla="*/ 116825 h 634"/>
                <a:gd name="T46" fmla="*/ 42188 w 634"/>
                <a:gd name="T47" fmla="*/ 127282 h 634"/>
                <a:gd name="T48" fmla="*/ 143152 w 634"/>
                <a:gd name="T49" fmla="*/ 148555 h 634"/>
                <a:gd name="T50" fmla="*/ 185701 w 634"/>
                <a:gd name="T51" fmla="*/ 127282 h 634"/>
                <a:gd name="T52" fmla="*/ 185701 w 634"/>
                <a:gd name="T53" fmla="*/ 116825 h 634"/>
                <a:gd name="T54" fmla="*/ 143152 w 634"/>
                <a:gd name="T55" fmla="*/ 138099 h 634"/>
                <a:gd name="T56" fmla="*/ 143152 w 634"/>
                <a:gd name="T57" fmla="*/ 106008 h 634"/>
                <a:gd name="T58" fmla="*/ 143152 w 634"/>
                <a:gd name="T59" fmla="*/ 138099 h 634"/>
                <a:gd name="T60" fmla="*/ 196158 w 634"/>
                <a:gd name="T61" fmla="*/ 0 h 634"/>
                <a:gd name="T62" fmla="*/ 0 w 634"/>
                <a:gd name="T63" fmla="*/ 31730 h 634"/>
                <a:gd name="T64" fmla="*/ 26323 w 634"/>
                <a:gd name="T65" fmla="*/ 228241 h 634"/>
                <a:gd name="T66" fmla="*/ 228250 w 634"/>
                <a:gd name="T67" fmla="*/ 201559 h 634"/>
                <a:gd name="T68" fmla="*/ 196158 w 634"/>
                <a:gd name="T69" fmla="*/ 0 h 634"/>
                <a:gd name="T70" fmla="*/ 212024 w 634"/>
                <a:gd name="T71" fmla="*/ 201559 h 634"/>
                <a:gd name="T72" fmla="*/ 26323 w 634"/>
                <a:gd name="T73" fmla="*/ 212376 h 634"/>
                <a:gd name="T74" fmla="*/ 15866 w 634"/>
                <a:gd name="T75" fmla="*/ 31730 h 634"/>
                <a:gd name="T76" fmla="*/ 196158 w 634"/>
                <a:gd name="T77" fmla="*/ 15865 h 634"/>
                <a:gd name="T78" fmla="*/ 212024 w 634"/>
                <a:gd name="T79" fmla="*/ 201559 h 63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0" t="0" r="r" b="b"/>
              <a:pathLst>
                <a:path w="634" h="634">
                  <a:moveTo>
                    <a:pt x="515" y="471"/>
                  </a:moveTo>
                  <a:lnTo>
                    <a:pt x="515" y="471"/>
                  </a:lnTo>
                  <a:cubicBezTo>
                    <a:pt x="294" y="471"/>
                    <a:pt x="294" y="471"/>
                    <a:pt x="294" y="471"/>
                  </a:cubicBezTo>
                  <a:cubicBezTo>
                    <a:pt x="279" y="442"/>
                    <a:pt x="250" y="412"/>
                    <a:pt x="220" y="412"/>
                  </a:cubicBezTo>
                  <a:cubicBezTo>
                    <a:pt x="176" y="412"/>
                    <a:pt x="147" y="442"/>
                    <a:pt x="147" y="471"/>
                  </a:cubicBezTo>
                  <a:cubicBezTo>
                    <a:pt x="117" y="471"/>
                    <a:pt x="117" y="471"/>
                    <a:pt x="117" y="471"/>
                  </a:cubicBezTo>
                  <a:cubicBezTo>
                    <a:pt x="103" y="471"/>
                    <a:pt x="103" y="486"/>
                    <a:pt x="103" y="501"/>
                  </a:cubicBezTo>
                  <a:cubicBezTo>
                    <a:pt x="103" y="501"/>
                    <a:pt x="103" y="515"/>
                    <a:pt x="117" y="515"/>
                  </a:cubicBezTo>
                  <a:cubicBezTo>
                    <a:pt x="147" y="515"/>
                    <a:pt x="147" y="515"/>
                    <a:pt x="147" y="515"/>
                  </a:cubicBezTo>
                  <a:cubicBezTo>
                    <a:pt x="147" y="545"/>
                    <a:pt x="176" y="574"/>
                    <a:pt x="220" y="574"/>
                  </a:cubicBezTo>
                  <a:cubicBezTo>
                    <a:pt x="250" y="574"/>
                    <a:pt x="279" y="545"/>
                    <a:pt x="294" y="515"/>
                  </a:cubicBezTo>
                  <a:cubicBezTo>
                    <a:pt x="515" y="515"/>
                    <a:pt x="515" y="515"/>
                    <a:pt x="515" y="515"/>
                  </a:cubicBezTo>
                  <a:lnTo>
                    <a:pt x="530" y="501"/>
                  </a:lnTo>
                  <a:cubicBezTo>
                    <a:pt x="530" y="486"/>
                    <a:pt x="515" y="471"/>
                    <a:pt x="515" y="471"/>
                  </a:cubicBezTo>
                  <a:close/>
                  <a:moveTo>
                    <a:pt x="220" y="545"/>
                  </a:moveTo>
                  <a:lnTo>
                    <a:pt x="220" y="545"/>
                  </a:lnTo>
                  <a:cubicBezTo>
                    <a:pt x="191" y="545"/>
                    <a:pt x="162" y="515"/>
                    <a:pt x="162" y="501"/>
                  </a:cubicBezTo>
                  <a:cubicBezTo>
                    <a:pt x="162" y="471"/>
                    <a:pt x="191" y="442"/>
                    <a:pt x="220" y="442"/>
                  </a:cubicBezTo>
                  <a:cubicBezTo>
                    <a:pt x="235" y="442"/>
                    <a:pt x="265" y="471"/>
                    <a:pt x="265" y="501"/>
                  </a:cubicBezTo>
                  <a:cubicBezTo>
                    <a:pt x="265" y="515"/>
                    <a:pt x="235" y="545"/>
                    <a:pt x="220" y="545"/>
                  </a:cubicBezTo>
                  <a:close/>
                  <a:moveTo>
                    <a:pt x="515" y="162"/>
                  </a:moveTo>
                  <a:lnTo>
                    <a:pt x="515" y="162"/>
                  </a:lnTo>
                  <a:cubicBezTo>
                    <a:pt x="294" y="162"/>
                    <a:pt x="294" y="162"/>
                    <a:pt x="294" y="162"/>
                  </a:cubicBezTo>
                  <a:cubicBezTo>
                    <a:pt x="279" y="133"/>
                    <a:pt x="250" y="103"/>
                    <a:pt x="220" y="103"/>
                  </a:cubicBezTo>
                  <a:cubicBezTo>
                    <a:pt x="176" y="103"/>
                    <a:pt x="147" y="133"/>
                    <a:pt x="147" y="162"/>
                  </a:cubicBezTo>
                  <a:cubicBezTo>
                    <a:pt x="117" y="162"/>
                    <a:pt x="117" y="162"/>
                    <a:pt x="117" y="162"/>
                  </a:cubicBezTo>
                  <a:cubicBezTo>
                    <a:pt x="103" y="162"/>
                    <a:pt x="103" y="176"/>
                    <a:pt x="103" y="176"/>
                  </a:cubicBezTo>
                  <a:cubicBezTo>
                    <a:pt x="103" y="192"/>
                    <a:pt x="103" y="206"/>
                    <a:pt x="117" y="206"/>
                  </a:cubicBezTo>
                  <a:cubicBezTo>
                    <a:pt x="147" y="206"/>
                    <a:pt x="147" y="206"/>
                    <a:pt x="147" y="206"/>
                  </a:cubicBezTo>
                  <a:cubicBezTo>
                    <a:pt x="147" y="235"/>
                    <a:pt x="176" y="265"/>
                    <a:pt x="220" y="265"/>
                  </a:cubicBezTo>
                  <a:cubicBezTo>
                    <a:pt x="250" y="265"/>
                    <a:pt x="279" y="235"/>
                    <a:pt x="294" y="206"/>
                  </a:cubicBezTo>
                  <a:cubicBezTo>
                    <a:pt x="515" y="206"/>
                    <a:pt x="515" y="206"/>
                    <a:pt x="515" y="206"/>
                  </a:cubicBezTo>
                  <a:cubicBezTo>
                    <a:pt x="515" y="206"/>
                    <a:pt x="530" y="192"/>
                    <a:pt x="530" y="176"/>
                  </a:cubicBezTo>
                  <a:lnTo>
                    <a:pt x="515" y="162"/>
                  </a:lnTo>
                  <a:close/>
                  <a:moveTo>
                    <a:pt x="220" y="235"/>
                  </a:moveTo>
                  <a:lnTo>
                    <a:pt x="220" y="235"/>
                  </a:lnTo>
                  <a:cubicBezTo>
                    <a:pt x="191" y="235"/>
                    <a:pt x="162" y="206"/>
                    <a:pt x="162" y="176"/>
                  </a:cubicBezTo>
                  <a:cubicBezTo>
                    <a:pt x="162" y="162"/>
                    <a:pt x="191" y="133"/>
                    <a:pt x="220" y="133"/>
                  </a:cubicBezTo>
                  <a:cubicBezTo>
                    <a:pt x="235" y="133"/>
                    <a:pt x="265" y="162"/>
                    <a:pt x="265" y="176"/>
                  </a:cubicBezTo>
                  <a:cubicBezTo>
                    <a:pt x="265" y="206"/>
                    <a:pt x="235" y="235"/>
                    <a:pt x="220" y="235"/>
                  </a:cubicBezTo>
                  <a:close/>
                  <a:moveTo>
                    <a:pt x="515" y="324"/>
                  </a:moveTo>
                  <a:lnTo>
                    <a:pt x="515" y="324"/>
                  </a:lnTo>
                  <a:cubicBezTo>
                    <a:pt x="471" y="324"/>
                    <a:pt x="471" y="324"/>
                    <a:pt x="471" y="324"/>
                  </a:cubicBezTo>
                  <a:cubicBezTo>
                    <a:pt x="456" y="280"/>
                    <a:pt x="426" y="265"/>
                    <a:pt x="397" y="265"/>
                  </a:cubicBezTo>
                  <a:cubicBezTo>
                    <a:pt x="353" y="265"/>
                    <a:pt x="324" y="280"/>
                    <a:pt x="324" y="324"/>
                  </a:cubicBezTo>
                  <a:cubicBezTo>
                    <a:pt x="117" y="324"/>
                    <a:pt x="117" y="324"/>
                    <a:pt x="117" y="324"/>
                  </a:cubicBezTo>
                  <a:cubicBezTo>
                    <a:pt x="103" y="324"/>
                    <a:pt x="103" y="324"/>
                    <a:pt x="103" y="338"/>
                  </a:cubicBezTo>
                  <a:cubicBezTo>
                    <a:pt x="103" y="353"/>
                    <a:pt x="103" y="353"/>
                    <a:pt x="117" y="353"/>
                  </a:cubicBezTo>
                  <a:cubicBezTo>
                    <a:pt x="324" y="353"/>
                    <a:pt x="324" y="353"/>
                    <a:pt x="324" y="353"/>
                  </a:cubicBezTo>
                  <a:cubicBezTo>
                    <a:pt x="324" y="397"/>
                    <a:pt x="353" y="412"/>
                    <a:pt x="397" y="412"/>
                  </a:cubicBezTo>
                  <a:cubicBezTo>
                    <a:pt x="426" y="412"/>
                    <a:pt x="456" y="397"/>
                    <a:pt x="471" y="353"/>
                  </a:cubicBezTo>
                  <a:cubicBezTo>
                    <a:pt x="515" y="353"/>
                    <a:pt x="515" y="353"/>
                    <a:pt x="515" y="353"/>
                  </a:cubicBezTo>
                  <a:cubicBezTo>
                    <a:pt x="515" y="353"/>
                    <a:pt x="530" y="353"/>
                    <a:pt x="530" y="338"/>
                  </a:cubicBezTo>
                  <a:cubicBezTo>
                    <a:pt x="530" y="324"/>
                    <a:pt x="515" y="324"/>
                    <a:pt x="515" y="324"/>
                  </a:cubicBezTo>
                  <a:close/>
                  <a:moveTo>
                    <a:pt x="397" y="383"/>
                  </a:moveTo>
                  <a:lnTo>
                    <a:pt x="397" y="383"/>
                  </a:lnTo>
                  <a:cubicBezTo>
                    <a:pt x="367" y="383"/>
                    <a:pt x="338" y="368"/>
                    <a:pt x="338" y="338"/>
                  </a:cubicBezTo>
                  <a:cubicBezTo>
                    <a:pt x="338" y="309"/>
                    <a:pt x="367" y="294"/>
                    <a:pt x="397" y="294"/>
                  </a:cubicBezTo>
                  <a:cubicBezTo>
                    <a:pt x="412" y="294"/>
                    <a:pt x="441" y="309"/>
                    <a:pt x="441" y="338"/>
                  </a:cubicBezTo>
                  <a:cubicBezTo>
                    <a:pt x="441" y="368"/>
                    <a:pt x="412" y="383"/>
                    <a:pt x="397" y="383"/>
                  </a:cubicBezTo>
                  <a:close/>
                  <a:moveTo>
                    <a:pt x="544" y="0"/>
                  </a:moveTo>
                  <a:lnTo>
                    <a:pt x="544" y="0"/>
                  </a:lnTo>
                  <a:cubicBezTo>
                    <a:pt x="73" y="0"/>
                    <a:pt x="73" y="0"/>
                    <a:pt x="73" y="0"/>
                  </a:cubicBezTo>
                  <a:cubicBezTo>
                    <a:pt x="29" y="0"/>
                    <a:pt x="0" y="44"/>
                    <a:pt x="0" y="88"/>
                  </a:cubicBezTo>
                  <a:cubicBezTo>
                    <a:pt x="0" y="559"/>
                    <a:pt x="0" y="559"/>
                    <a:pt x="0" y="559"/>
                  </a:cubicBezTo>
                  <a:cubicBezTo>
                    <a:pt x="0" y="604"/>
                    <a:pt x="29" y="633"/>
                    <a:pt x="73" y="633"/>
                  </a:cubicBezTo>
                  <a:cubicBezTo>
                    <a:pt x="544" y="633"/>
                    <a:pt x="544" y="633"/>
                    <a:pt x="544" y="633"/>
                  </a:cubicBezTo>
                  <a:cubicBezTo>
                    <a:pt x="588" y="633"/>
                    <a:pt x="633" y="604"/>
                    <a:pt x="633" y="559"/>
                  </a:cubicBezTo>
                  <a:cubicBezTo>
                    <a:pt x="633" y="88"/>
                    <a:pt x="633" y="88"/>
                    <a:pt x="633" y="88"/>
                  </a:cubicBezTo>
                  <a:cubicBezTo>
                    <a:pt x="633" y="44"/>
                    <a:pt x="588" y="0"/>
                    <a:pt x="544" y="0"/>
                  </a:cubicBezTo>
                  <a:close/>
                  <a:moveTo>
                    <a:pt x="588" y="559"/>
                  </a:moveTo>
                  <a:lnTo>
                    <a:pt x="588" y="559"/>
                  </a:lnTo>
                  <a:cubicBezTo>
                    <a:pt x="588" y="574"/>
                    <a:pt x="574" y="589"/>
                    <a:pt x="544" y="589"/>
                  </a:cubicBezTo>
                  <a:cubicBezTo>
                    <a:pt x="73" y="589"/>
                    <a:pt x="73" y="589"/>
                    <a:pt x="73" y="589"/>
                  </a:cubicBezTo>
                  <a:cubicBezTo>
                    <a:pt x="58" y="589"/>
                    <a:pt x="44" y="574"/>
                    <a:pt x="44" y="559"/>
                  </a:cubicBezTo>
                  <a:cubicBezTo>
                    <a:pt x="44" y="88"/>
                    <a:pt x="44" y="88"/>
                    <a:pt x="44" y="88"/>
                  </a:cubicBezTo>
                  <a:cubicBezTo>
                    <a:pt x="44" y="59"/>
                    <a:pt x="58" y="44"/>
                    <a:pt x="73" y="44"/>
                  </a:cubicBezTo>
                  <a:cubicBezTo>
                    <a:pt x="544" y="44"/>
                    <a:pt x="544" y="44"/>
                    <a:pt x="544" y="44"/>
                  </a:cubicBezTo>
                  <a:cubicBezTo>
                    <a:pt x="574" y="44"/>
                    <a:pt x="588" y="59"/>
                    <a:pt x="588" y="88"/>
                  </a:cubicBezTo>
                  <a:lnTo>
                    <a:pt x="588" y="559"/>
                  </a:lnTo>
                  <a:close/>
                </a:path>
              </a:pathLst>
            </a:custGeom>
            <a:solidFill>
              <a:srgbClr val="B24848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C66CFF-EF49-4975-89B1-0A41D1360D73}"/>
                </a:ext>
              </a:extLst>
            </p:cNvPr>
            <p:cNvSpPr/>
            <p:nvPr/>
          </p:nvSpPr>
          <p:spPr>
            <a:xfrm>
              <a:off x="5065092" y="3700790"/>
              <a:ext cx="205376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l-PL" sz="2800" b="1" dirty="0">
                  <a:latin typeface="Montserrat" panose="02000505000000020004" pitchFamily="2" charset="0"/>
                </a:rPr>
                <a:t>FIRST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E75520A-9005-4384-BCE7-1A77965B98B4}"/>
                </a:ext>
              </a:extLst>
            </p:cNvPr>
            <p:cNvSpPr/>
            <p:nvPr/>
          </p:nvSpPr>
          <p:spPr>
            <a:xfrm>
              <a:off x="5053876" y="4253448"/>
              <a:ext cx="20537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Some minor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Text which no one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Will pay attention to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033A83E-9DCB-4060-825D-893524877492}"/>
              </a:ext>
            </a:extLst>
          </p:cNvPr>
          <p:cNvGrpSpPr/>
          <p:nvPr/>
        </p:nvGrpSpPr>
        <p:grpSpPr>
          <a:xfrm>
            <a:off x="7788919" y="2476306"/>
            <a:ext cx="2053767" cy="2972187"/>
            <a:chOff x="7484162" y="2407920"/>
            <a:chExt cx="2053767" cy="29721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A8F46D2-312B-42BC-84E0-C8F39DECC081}"/>
                </a:ext>
              </a:extLst>
            </p:cNvPr>
            <p:cNvSpPr/>
            <p:nvPr/>
          </p:nvSpPr>
          <p:spPr>
            <a:xfrm>
              <a:off x="7761922" y="2407920"/>
              <a:ext cx="1493520" cy="14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33400" dist="139700" dir="3180000" sx="91000" sy="91000" algn="tl" rotWithShape="0">
                <a:prstClr val="black">
                  <a:alpha val="6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18" name="Freeform 216">
              <a:extLst>
                <a:ext uri="{FF2B5EF4-FFF2-40B4-BE49-F238E27FC236}">
                  <a16:creationId xmlns:a16="http://schemas.microsoft.com/office/drawing/2014/main" id="{611EA8B0-C39A-4381-83D5-C2A7318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8641" y="2843936"/>
              <a:ext cx="640082" cy="621488"/>
            </a:xfrm>
            <a:custGeom>
              <a:avLst/>
              <a:gdLst>
                <a:gd name="T0" fmla="*/ 201928 w 634"/>
                <a:gd name="T1" fmla="*/ 0 h 619"/>
                <a:gd name="T2" fmla="*/ 201928 w 634"/>
                <a:gd name="T3" fmla="*/ 0 h 619"/>
                <a:gd name="T4" fmla="*/ 32092 w 634"/>
                <a:gd name="T5" fmla="*/ 0 h 619"/>
                <a:gd name="T6" fmla="*/ 0 w 634"/>
                <a:gd name="T7" fmla="*/ 26535 h 619"/>
                <a:gd name="T8" fmla="*/ 0 w 634"/>
                <a:gd name="T9" fmla="*/ 195427 h 619"/>
                <a:gd name="T10" fmla="*/ 32092 w 634"/>
                <a:gd name="T11" fmla="*/ 221603 h 619"/>
                <a:gd name="T12" fmla="*/ 201928 w 634"/>
                <a:gd name="T13" fmla="*/ 221603 h 619"/>
                <a:gd name="T14" fmla="*/ 228250 w 634"/>
                <a:gd name="T15" fmla="*/ 195427 h 619"/>
                <a:gd name="T16" fmla="*/ 228250 w 634"/>
                <a:gd name="T17" fmla="*/ 26535 h 619"/>
                <a:gd name="T18" fmla="*/ 201928 w 634"/>
                <a:gd name="T19" fmla="*/ 0 h 619"/>
                <a:gd name="T20" fmla="*/ 32092 w 634"/>
                <a:gd name="T21" fmla="*/ 211205 h 619"/>
                <a:gd name="T22" fmla="*/ 32092 w 634"/>
                <a:gd name="T23" fmla="*/ 211205 h 619"/>
                <a:gd name="T24" fmla="*/ 16226 w 634"/>
                <a:gd name="T25" fmla="*/ 195427 h 619"/>
                <a:gd name="T26" fmla="*/ 16226 w 634"/>
                <a:gd name="T27" fmla="*/ 190048 h 619"/>
                <a:gd name="T28" fmla="*/ 74641 w 634"/>
                <a:gd name="T29" fmla="*/ 137337 h 619"/>
                <a:gd name="T30" fmla="*/ 143513 w 634"/>
                <a:gd name="T31" fmla="*/ 211205 h 619"/>
                <a:gd name="T32" fmla="*/ 32092 w 634"/>
                <a:gd name="T33" fmla="*/ 211205 h 619"/>
                <a:gd name="T34" fmla="*/ 212385 w 634"/>
                <a:gd name="T35" fmla="*/ 195427 h 619"/>
                <a:gd name="T36" fmla="*/ 212385 w 634"/>
                <a:gd name="T37" fmla="*/ 195427 h 619"/>
                <a:gd name="T38" fmla="*/ 201928 w 634"/>
                <a:gd name="T39" fmla="*/ 211205 h 619"/>
                <a:gd name="T40" fmla="*/ 164787 w 634"/>
                <a:gd name="T41" fmla="*/ 211205 h 619"/>
                <a:gd name="T42" fmla="*/ 111781 w 634"/>
                <a:gd name="T43" fmla="*/ 158493 h 619"/>
                <a:gd name="T44" fmla="*/ 169836 w 634"/>
                <a:gd name="T45" fmla="*/ 95024 h 619"/>
                <a:gd name="T46" fmla="*/ 212385 w 634"/>
                <a:gd name="T47" fmla="*/ 137337 h 619"/>
                <a:gd name="T48" fmla="*/ 212385 w 634"/>
                <a:gd name="T49" fmla="*/ 195427 h 619"/>
                <a:gd name="T50" fmla="*/ 212385 w 634"/>
                <a:gd name="T51" fmla="*/ 121559 h 619"/>
                <a:gd name="T52" fmla="*/ 212385 w 634"/>
                <a:gd name="T53" fmla="*/ 121559 h 619"/>
                <a:gd name="T54" fmla="*/ 169836 w 634"/>
                <a:gd name="T55" fmla="*/ 73868 h 619"/>
                <a:gd name="T56" fmla="*/ 100964 w 634"/>
                <a:gd name="T57" fmla="*/ 147736 h 619"/>
                <a:gd name="T58" fmla="*/ 74641 w 634"/>
                <a:gd name="T59" fmla="*/ 116180 h 619"/>
                <a:gd name="T60" fmla="*/ 16226 w 634"/>
                <a:gd name="T61" fmla="*/ 168892 h 619"/>
                <a:gd name="T62" fmla="*/ 16226 w 634"/>
                <a:gd name="T63" fmla="*/ 26535 h 619"/>
                <a:gd name="T64" fmla="*/ 32092 w 634"/>
                <a:gd name="T65" fmla="*/ 10399 h 619"/>
                <a:gd name="T66" fmla="*/ 201928 w 634"/>
                <a:gd name="T67" fmla="*/ 10399 h 619"/>
                <a:gd name="T68" fmla="*/ 212385 w 634"/>
                <a:gd name="T69" fmla="*/ 26535 h 619"/>
                <a:gd name="T70" fmla="*/ 212385 w 634"/>
                <a:gd name="T71" fmla="*/ 121559 h 619"/>
                <a:gd name="T72" fmla="*/ 58415 w 634"/>
                <a:gd name="T73" fmla="*/ 26535 h 619"/>
                <a:gd name="T74" fmla="*/ 58415 w 634"/>
                <a:gd name="T75" fmla="*/ 26535 h 619"/>
                <a:gd name="T76" fmla="*/ 32092 w 634"/>
                <a:gd name="T77" fmla="*/ 52711 h 619"/>
                <a:gd name="T78" fmla="*/ 58415 w 634"/>
                <a:gd name="T79" fmla="*/ 84625 h 619"/>
                <a:gd name="T80" fmla="*/ 85098 w 634"/>
                <a:gd name="T81" fmla="*/ 52711 h 619"/>
                <a:gd name="T82" fmla="*/ 58415 w 634"/>
                <a:gd name="T83" fmla="*/ 26535 h 619"/>
                <a:gd name="T84" fmla="*/ 58415 w 634"/>
                <a:gd name="T85" fmla="*/ 68848 h 619"/>
                <a:gd name="T86" fmla="*/ 58415 w 634"/>
                <a:gd name="T87" fmla="*/ 68848 h 619"/>
                <a:gd name="T88" fmla="*/ 42549 w 634"/>
                <a:gd name="T89" fmla="*/ 52711 h 619"/>
                <a:gd name="T90" fmla="*/ 58415 w 634"/>
                <a:gd name="T91" fmla="*/ 42313 h 619"/>
                <a:gd name="T92" fmla="*/ 74641 w 634"/>
                <a:gd name="T93" fmla="*/ 52711 h 619"/>
                <a:gd name="T94" fmla="*/ 58415 w 634"/>
                <a:gd name="T95" fmla="*/ 68848 h 61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634" h="619">
                  <a:moveTo>
                    <a:pt x="560" y="0"/>
                  </a:moveTo>
                  <a:lnTo>
                    <a:pt x="560" y="0"/>
                  </a:lnTo>
                  <a:cubicBezTo>
                    <a:pt x="89" y="0"/>
                    <a:pt x="89" y="0"/>
                    <a:pt x="89" y="0"/>
                  </a:cubicBezTo>
                  <a:cubicBezTo>
                    <a:pt x="45" y="0"/>
                    <a:pt x="0" y="29"/>
                    <a:pt x="0" y="74"/>
                  </a:cubicBezTo>
                  <a:cubicBezTo>
                    <a:pt x="0" y="545"/>
                    <a:pt x="0" y="545"/>
                    <a:pt x="0" y="545"/>
                  </a:cubicBezTo>
                  <a:cubicBezTo>
                    <a:pt x="0" y="589"/>
                    <a:pt x="45" y="618"/>
                    <a:pt x="89" y="618"/>
                  </a:cubicBezTo>
                  <a:cubicBezTo>
                    <a:pt x="560" y="618"/>
                    <a:pt x="560" y="618"/>
                    <a:pt x="560" y="618"/>
                  </a:cubicBezTo>
                  <a:cubicBezTo>
                    <a:pt x="604" y="618"/>
                    <a:pt x="633" y="589"/>
                    <a:pt x="633" y="545"/>
                  </a:cubicBezTo>
                  <a:cubicBezTo>
                    <a:pt x="633" y="74"/>
                    <a:pt x="633" y="74"/>
                    <a:pt x="633" y="74"/>
                  </a:cubicBezTo>
                  <a:cubicBezTo>
                    <a:pt x="633" y="29"/>
                    <a:pt x="604" y="0"/>
                    <a:pt x="560" y="0"/>
                  </a:cubicBezTo>
                  <a:close/>
                  <a:moveTo>
                    <a:pt x="89" y="589"/>
                  </a:moveTo>
                  <a:lnTo>
                    <a:pt x="89" y="589"/>
                  </a:lnTo>
                  <a:cubicBezTo>
                    <a:pt x="59" y="589"/>
                    <a:pt x="45" y="559"/>
                    <a:pt x="45" y="545"/>
                  </a:cubicBezTo>
                  <a:cubicBezTo>
                    <a:pt x="45" y="530"/>
                    <a:pt x="45" y="530"/>
                    <a:pt x="45" y="530"/>
                  </a:cubicBezTo>
                  <a:cubicBezTo>
                    <a:pt x="207" y="383"/>
                    <a:pt x="207" y="383"/>
                    <a:pt x="207" y="383"/>
                  </a:cubicBezTo>
                  <a:cubicBezTo>
                    <a:pt x="398" y="589"/>
                    <a:pt x="398" y="589"/>
                    <a:pt x="398" y="589"/>
                  </a:cubicBezTo>
                  <a:lnTo>
                    <a:pt x="89" y="589"/>
                  </a:lnTo>
                  <a:close/>
                  <a:moveTo>
                    <a:pt x="589" y="545"/>
                  </a:moveTo>
                  <a:lnTo>
                    <a:pt x="589" y="545"/>
                  </a:lnTo>
                  <a:cubicBezTo>
                    <a:pt x="589" y="559"/>
                    <a:pt x="575" y="589"/>
                    <a:pt x="560" y="589"/>
                  </a:cubicBezTo>
                  <a:cubicBezTo>
                    <a:pt x="457" y="589"/>
                    <a:pt x="457" y="589"/>
                    <a:pt x="457" y="589"/>
                  </a:cubicBezTo>
                  <a:cubicBezTo>
                    <a:pt x="310" y="442"/>
                    <a:pt x="310" y="442"/>
                    <a:pt x="310" y="442"/>
                  </a:cubicBezTo>
                  <a:cubicBezTo>
                    <a:pt x="471" y="265"/>
                    <a:pt x="471" y="265"/>
                    <a:pt x="471" y="265"/>
                  </a:cubicBezTo>
                  <a:cubicBezTo>
                    <a:pt x="589" y="383"/>
                    <a:pt x="589" y="383"/>
                    <a:pt x="589" y="383"/>
                  </a:cubicBezTo>
                  <a:lnTo>
                    <a:pt x="589" y="545"/>
                  </a:lnTo>
                  <a:close/>
                  <a:moveTo>
                    <a:pt x="589" y="339"/>
                  </a:moveTo>
                  <a:lnTo>
                    <a:pt x="589" y="339"/>
                  </a:lnTo>
                  <a:cubicBezTo>
                    <a:pt x="471" y="206"/>
                    <a:pt x="471" y="206"/>
                    <a:pt x="471" y="206"/>
                  </a:cubicBezTo>
                  <a:cubicBezTo>
                    <a:pt x="280" y="412"/>
                    <a:pt x="280" y="412"/>
                    <a:pt x="280" y="412"/>
                  </a:cubicBezTo>
                  <a:cubicBezTo>
                    <a:pt x="207" y="324"/>
                    <a:pt x="207" y="324"/>
                    <a:pt x="207" y="324"/>
                  </a:cubicBezTo>
                  <a:cubicBezTo>
                    <a:pt x="45" y="471"/>
                    <a:pt x="45" y="471"/>
                    <a:pt x="45" y="471"/>
                  </a:cubicBezTo>
                  <a:cubicBezTo>
                    <a:pt x="45" y="74"/>
                    <a:pt x="45" y="74"/>
                    <a:pt x="45" y="74"/>
                  </a:cubicBezTo>
                  <a:cubicBezTo>
                    <a:pt x="45" y="59"/>
                    <a:pt x="59" y="29"/>
                    <a:pt x="89" y="29"/>
                  </a:cubicBezTo>
                  <a:cubicBezTo>
                    <a:pt x="560" y="29"/>
                    <a:pt x="560" y="29"/>
                    <a:pt x="560" y="29"/>
                  </a:cubicBezTo>
                  <a:cubicBezTo>
                    <a:pt x="575" y="29"/>
                    <a:pt x="589" y="59"/>
                    <a:pt x="589" y="74"/>
                  </a:cubicBezTo>
                  <a:lnTo>
                    <a:pt x="589" y="339"/>
                  </a:lnTo>
                  <a:close/>
                  <a:moveTo>
                    <a:pt x="162" y="74"/>
                  </a:moveTo>
                  <a:lnTo>
                    <a:pt x="162" y="74"/>
                  </a:lnTo>
                  <a:cubicBezTo>
                    <a:pt x="118" y="74"/>
                    <a:pt x="89" y="103"/>
                    <a:pt x="89" y="147"/>
                  </a:cubicBezTo>
                  <a:cubicBezTo>
                    <a:pt x="89" y="192"/>
                    <a:pt x="118" y="236"/>
                    <a:pt x="162" y="236"/>
                  </a:cubicBezTo>
                  <a:cubicBezTo>
                    <a:pt x="207" y="236"/>
                    <a:pt x="236" y="192"/>
                    <a:pt x="236" y="147"/>
                  </a:cubicBezTo>
                  <a:cubicBezTo>
                    <a:pt x="236" y="103"/>
                    <a:pt x="207" y="74"/>
                    <a:pt x="162" y="74"/>
                  </a:cubicBezTo>
                  <a:close/>
                  <a:moveTo>
                    <a:pt x="162" y="192"/>
                  </a:moveTo>
                  <a:lnTo>
                    <a:pt x="162" y="192"/>
                  </a:lnTo>
                  <a:cubicBezTo>
                    <a:pt x="148" y="192"/>
                    <a:pt x="118" y="177"/>
                    <a:pt x="118" y="147"/>
                  </a:cubicBezTo>
                  <a:cubicBezTo>
                    <a:pt x="118" y="133"/>
                    <a:pt x="148" y="118"/>
                    <a:pt x="162" y="118"/>
                  </a:cubicBezTo>
                  <a:cubicBezTo>
                    <a:pt x="177" y="118"/>
                    <a:pt x="207" y="133"/>
                    <a:pt x="207" y="147"/>
                  </a:cubicBezTo>
                  <a:cubicBezTo>
                    <a:pt x="207" y="177"/>
                    <a:pt x="177" y="192"/>
                    <a:pt x="162" y="192"/>
                  </a:cubicBezTo>
                  <a:close/>
                </a:path>
              </a:pathLst>
            </a:custGeom>
            <a:solidFill>
              <a:srgbClr val="B24848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584242C-1628-4245-9FD6-8C5E9BF5BAE0}"/>
                </a:ext>
              </a:extLst>
            </p:cNvPr>
            <p:cNvSpPr/>
            <p:nvPr/>
          </p:nvSpPr>
          <p:spPr>
            <a:xfrm>
              <a:off x="7622822" y="4099560"/>
              <a:ext cx="177644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800" b="1" dirty="0">
                  <a:latin typeface="Montserrat" panose="02000505000000020004" pitchFamily="2" charset="0"/>
                </a:rPr>
                <a:t>SECOND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B80966-CA85-4721-9913-64103E4EEE5A}"/>
                </a:ext>
              </a:extLst>
            </p:cNvPr>
            <p:cNvSpPr/>
            <p:nvPr/>
          </p:nvSpPr>
          <p:spPr>
            <a:xfrm>
              <a:off x="7484162" y="4641443"/>
              <a:ext cx="20537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Some minor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Text which no one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Will pay attention to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07DB29-CC0F-4824-B591-F73D7D1AACB9}"/>
              </a:ext>
            </a:extLst>
          </p:cNvPr>
          <p:cNvGrpSpPr/>
          <p:nvPr/>
        </p:nvGrpSpPr>
        <p:grpSpPr>
          <a:xfrm>
            <a:off x="9776371" y="3307080"/>
            <a:ext cx="2053767" cy="3024902"/>
            <a:chOff x="9776371" y="3307080"/>
            <a:chExt cx="2053767" cy="302490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69A14EE-65B2-4100-90C4-2E31CCA075F2}"/>
                </a:ext>
              </a:extLst>
            </p:cNvPr>
            <p:cNvSpPr/>
            <p:nvPr/>
          </p:nvSpPr>
          <p:spPr>
            <a:xfrm>
              <a:off x="10056495" y="3307080"/>
              <a:ext cx="1493520" cy="149352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33400" dist="139700" dir="3180000" sx="91000" sy="91000" algn="tl" rotWithShape="0">
                <a:prstClr val="black">
                  <a:alpha val="7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  <p:sp>
          <p:nvSpPr>
            <p:cNvPr id="17" name="Freeform 203">
              <a:extLst>
                <a:ext uri="{FF2B5EF4-FFF2-40B4-BE49-F238E27FC236}">
                  <a16:creationId xmlns:a16="http://schemas.microsoft.com/office/drawing/2014/main" id="{6D4A366F-B49D-43C1-8E40-5156BA838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83216" y="3733800"/>
              <a:ext cx="640078" cy="640080"/>
            </a:xfrm>
            <a:custGeom>
              <a:avLst/>
              <a:gdLst>
                <a:gd name="T0" fmla="*/ 106372 w 634"/>
                <a:gd name="T1" fmla="*/ 0 h 634"/>
                <a:gd name="T2" fmla="*/ 106372 w 634"/>
                <a:gd name="T3" fmla="*/ 0 h 634"/>
                <a:gd name="T4" fmla="*/ 95915 w 634"/>
                <a:gd name="T5" fmla="*/ 0 h 634"/>
                <a:gd name="T6" fmla="*/ 95915 w 634"/>
                <a:gd name="T7" fmla="*/ 21274 h 634"/>
                <a:gd name="T8" fmla="*/ 0 w 634"/>
                <a:gd name="T9" fmla="*/ 122234 h 634"/>
                <a:gd name="T10" fmla="*/ 106372 w 634"/>
                <a:gd name="T11" fmla="*/ 228241 h 634"/>
                <a:gd name="T12" fmla="*/ 196518 w 634"/>
                <a:gd name="T13" fmla="*/ 164420 h 634"/>
                <a:gd name="T14" fmla="*/ 212384 w 634"/>
                <a:gd name="T15" fmla="*/ 169829 h 634"/>
                <a:gd name="T16" fmla="*/ 228249 w 634"/>
                <a:gd name="T17" fmla="*/ 116825 h 634"/>
                <a:gd name="T18" fmla="*/ 106372 w 634"/>
                <a:gd name="T19" fmla="*/ 0 h 634"/>
                <a:gd name="T20" fmla="*/ 106372 w 634"/>
                <a:gd name="T21" fmla="*/ 212376 h 634"/>
                <a:gd name="T22" fmla="*/ 106372 w 634"/>
                <a:gd name="T23" fmla="*/ 212376 h 634"/>
                <a:gd name="T24" fmla="*/ 16226 w 634"/>
                <a:gd name="T25" fmla="*/ 122234 h 634"/>
                <a:gd name="T26" fmla="*/ 95915 w 634"/>
                <a:gd name="T27" fmla="*/ 37139 h 634"/>
                <a:gd name="T28" fmla="*/ 95915 w 634"/>
                <a:gd name="T29" fmla="*/ 132690 h 634"/>
                <a:gd name="T30" fmla="*/ 186061 w 634"/>
                <a:gd name="T31" fmla="*/ 159372 h 634"/>
                <a:gd name="T32" fmla="*/ 106372 w 634"/>
                <a:gd name="T33" fmla="*/ 212376 h 634"/>
                <a:gd name="T34" fmla="*/ 201927 w 634"/>
                <a:gd name="T35" fmla="*/ 153964 h 634"/>
                <a:gd name="T36" fmla="*/ 201927 w 634"/>
                <a:gd name="T37" fmla="*/ 153964 h 634"/>
                <a:gd name="T38" fmla="*/ 106372 w 634"/>
                <a:gd name="T39" fmla="*/ 122234 h 634"/>
                <a:gd name="T40" fmla="*/ 106372 w 634"/>
                <a:gd name="T41" fmla="*/ 15865 h 634"/>
                <a:gd name="T42" fmla="*/ 212384 w 634"/>
                <a:gd name="T43" fmla="*/ 116825 h 634"/>
                <a:gd name="T44" fmla="*/ 201927 w 634"/>
                <a:gd name="T45" fmla="*/ 153964 h 63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634" h="634">
                  <a:moveTo>
                    <a:pt x="295" y="0"/>
                  </a:moveTo>
                  <a:lnTo>
                    <a:pt x="295" y="0"/>
                  </a:lnTo>
                  <a:cubicBezTo>
                    <a:pt x="266" y="0"/>
                    <a:pt x="266" y="0"/>
                    <a:pt x="266" y="0"/>
                  </a:cubicBezTo>
                  <a:cubicBezTo>
                    <a:pt x="266" y="59"/>
                    <a:pt x="266" y="59"/>
                    <a:pt x="266" y="59"/>
                  </a:cubicBezTo>
                  <a:cubicBezTo>
                    <a:pt x="118" y="73"/>
                    <a:pt x="0" y="191"/>
                    <a:pt x="0" y="339"/>
                  </a:cubicBezTo>
                  <a:cubicBezTo>
                    <a:pt x="0" y="501"/>
                    <a:pt x="133" y="633"/>
                    <a:pt x="295" y="633"/>
                  </a:cubicBezTo>
                  <a:cubicBezTo>
                    <a:pt x="412" y="633"/>
                    <a:pt x="501" y="560"/>
                    <a:pt x="545" y="456"/>
                  </a:cubicBezTo>
                  <a:cubicBezTo>
                    <a:pt x="589" y="471"/>
                    <a:pt x="589" y="471"/>
                    <a:pt x="589" y="471"/>
                  </a:cubicBezTo>
                  <a:cubicBezTo>
                    <a:pt x="619" y="442"/>
                    <a:pt x="633" y="383"/>
                    <a:pt x="633" y="324"/>
                  </a:cubicBezTo>
                  <a:cubicBezTo>
                    <a:pt x="633" y="147"/>
                    <a:pt x="471" y="0"/>
                    <a:pt x="295" y="0"/>
                  </a:cubicBezTo>
                  <a:close/>
                  <a:moveTo>
                    <a:pt x="295" y="589"/>
                  </a:moveTo>
                  <a:lnTo>
                    <a:pt x="295" y="589"/>
                  </a:lnTo>
                  <a:cubicBezTo>
                    <a:pt x="148" y="589"/>
                    <a:pt x="45" y="486"/>
                    <a:pt x="45" y="339"/>
                  </a:cubicBezTo>
                  <a:cubicBezTo>
                    <a:pt x="45" y="221"/>
                    <a:pt x="148" y="118"/>
                    <a:pt x="266" y="103"/>
                  </a:cubicBezTo>
                  <a:cubicBezTo>
                    <a:pt x="266" y="368"/>
                    <a:pt x="266" y="368"/>
                    <a:pt x="266" y="368"/>
                  </a:cubicBezTo>
                  <a:cubicBezTo>
                    <a:pt x="516" y="442"/>
                    <a:pt x="516" y="442"/>
                    <a:pt x="516" y="442"/>
                  </a:cubicBezTo>
                  <a:cubicBezTo>
                    <a:pt x="471" y="530"/>
                    <a:pt x="383" y="589"/>
                    <a:pt x="295" y="589"/>
                  </a:cubicBezTo>
                  <a:close/>
                  <a:moveTo>
                    <a:pt x="560" y="427"/>
                  </a:moveTo>
                  <a:lnTo>
                    <a:pt x="560" y="427"/>
                  </a:lnTo>
                  <a:cubicBezTo>
                    <a:pt x="295" y="339"/>
                    <a:pt x="295" y="339"/>
                    <a:pt x="295" y="339"/>
                  </a:cubicBezTo>
                  <a:cubicBezTo>
                    <a:pt x="295" y="44"/>
                    <a:pt x="295" y="44"/>
                    <a:pt x="295" y="44"/>
                  </a:cubicBezTo>
                  <a:cubicBezTo>
                    <a:pt x="457" y="44"/>
                    <a:pt x="589" y="177"/>
                    <a:pt x="589" y="324"/>
                  </a:cubicBezTo>
                  <a:cubicBezTo>
                    <a:pt x="589" y="368"/>
                    <a:pt x="575" y="398"/>
                    <a:pt x="560" y="427"/>
                  </a:cubicBezTo>
                  <a:close/>
                </a:path>
              </a:pathLst>
            </a:custGeom>
            <a:solidFill>
              <a:srgbClr val="B24848"/>
            </a:solidFill>
            <a:ln>
              <a:noFill/>
            </a:ln>
            <a:effectLst/>
          </p:spPr>
          <p:txBody>
            <a:bodyPr wrap="none" lIns="91408" tIns="45704" rIns="91408" bIns="45704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7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6DD1086-5EEA-4D5B-A17D-1E154768E803}"/>
                </a:ext>
              </a:extLst>
            </p:cNvPr>
            <p:cNvSpPr/>
            <p:nvPr/>
          </p:nvSpPr>
          <p:spPr>
            <a:xfrm>
              <a:off x="10137848" y="5076855"/>
              <a:ext cx="133081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l-PL" sz="2800" b="1" dirty="0">
                  <a:latin typeface="Montserrat" panose="02000505000000020004" pitchFamily="2" charset="0"/>
                </a:rPr>
                <a:t>THIRD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0B4BBAF-6934-4D86-BF2E-73BE5F51C9FE}"/>
                </a:ext>
              </a:extLst>
            </p:cNvPr>
            <p:cNvSpPr/>
            <p:nvPr/>
          </p:nvSpPr>
          <p:spPr>
            <a:xfrm>
              <a:off x="9776371" y="5593318"/>
              <a:ext cx="2053767" cy="7386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Some minor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Text which no one</a:t>
              </a:r>
            </a:p>
            <a:p>
              <a:pPr algn="ctr"/>
              <a:r>
                <a:rPr lang="pl-PL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Montserrat" panose="02000505000000020004" pitchFamily="2" charset="0"/>
                </a:rPr>
                <a:t>Will pay attention to</a:t>
              </a:r>
            </a:p>
          </p:txBody>
        </p:sp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971B3EEB-1FC3-48D9-BE1D-1050ED790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1" r="29031" b="-368"/>
          <a:stretch/>
        </p:blipFill>
        <p:spPr>
          <a:xfrm>
            <a:off x="-2938" y="241310"/>
            <a:ext cx="5047939" cy="6644640"/>
          </a:xfrm>
          <a:prstGeom prst="rect">
            <a:avLst/>
          </a:prstGeom>
          <a:effectLst>
            <a:outerShdw blurRad="266700" dist="25400" dir="2580000" sx="102000" sy="102000" algn="tl" rotWithShape="0">
              <a:prstClr val="black">
                <a:alpha val="14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4762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71CFA994-6BF7-4429-8FD7-C1D9D9AB4A75}"/>
              </a:ext>
            </a:extLst>
          </p:cNvPr>
          <p:cNvSpPr/>
          <p:nvPr/>
        </p:nvSpPr>
        <p:spPr>
          <a:xfrm>
            <a:off x="0" y="0"/>
            <a:ext cx="12207240" cy="5535930"/>
          </a:xfrm>
          <a:custGeom>
            <a:avLst/>
            <a:gdLst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0 w 12192000"/>
              <a:gd name="connsiteY3" fmla="*/ 50482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0 w 12192000"/>
              <a:gd name="connsiteY3" fmla="*/ 22402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222504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40" h="5535930">
                <a:moveTo>
                  <a:pt x="0" y="0"/>
                </a:moveTo>
                <a:lnTo>
                  <a:pt x="12192000" y="0"/>
                </a:lnTo>
                <a:lnTo>
                  <a:pt x="12207240" y="5535930"/>
                </a:lnTo>
                <a:cubicBezTo>
                  <a:pt x="8219440" y="604520"/>
                  <a:pt x="2909570" y="4561840"/>
                  <a:pt x="7620" y="19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B2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205F46-7894-4852-BE52-06DEBE72FBFE}"/>
              </a:ext>
            </a:extLst>
          </p:cNvPr>
          <p:cNvSpPr/>
          <p:nvPr/>
        </p:nvSpPr>
        <p:spPr>
          <a:xfrm>
            <a:off x="5501638" y="1668357"/>
            <a:ext cx="2646115" cy="38675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r="5580000" sx="101000" sy="101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ABD64A-37CE-4473-AF30-7FBDA9A69B25}"/>
              </a:ext>
            </a:extLst>
          </p:cNvPr>
          <p:cNvSpPr/>
          <p:nvPr/>
        </p:nvSpPr>
        <p:spPr>
          <a:xfrm>
            <a:off x="8991599" y="2355425"/>
            <a:ext cx="2646115" cy="386757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30200" dir="5580000" sx="101000" sy="101000" algn="tl" rotWithShape="0">
              <a:prstClr val="black">
                <a:alpha val="3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5123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AA9B34A-BC5F-4AB9-AB30-0D3E07669A10}"/>
              </a:ext>
            </a:extLst>
          </p:cNvPr>
          <p:cNvSpPr/>
          <p:nvPr/>
        </p:nvSpPr>
        <p:spPr>
          <a:xfrm>
            <a:off x="0" y="0"/>
            <a:ext cx="12207240" cy="5535930"/>
          </a:xfrm>
          <a:custGeom>
            <a:avLst/>
            <a:gdLst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0 w 12192000"/>
              <a:gd name="connsiteY3" fmla="*/ 50482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57150 w 12192000"/>
              <a:gd name="connsiteY3" fmla="*/ 2266950 h 5048250"/>
              <a:gd name="connsiteX4" fmla="*/ 0 w 121920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38100 w 12230100"/>
              <a:gd name="connsiteY0" fmla="*/ 0 h 5048250"/>
              <a:gd name="connsiteX1" fmla="*/ 12230100 w 12230100"/>
              <a:gd name="connsiteY1" fmla="*/ 0 h 5048250"/>
              <a:gd name="connsiteX2" fmla="*/ 12230100 w 12230100"/>
              <a:gd name="connsiteY2" fmla="*/ 5048250 h 5048250"/>
              <a:gd name="connsiteX3" fmla="*/ 0 w 12230100"/>
              <a:gd name="connsiteY3" fmla="*/ 2247900 h 5048250"/>
              <a:gd name="connsiteX4" fmla="*/ 38100 w 122301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0 w 12192000"/>
              <a:gd name="connsiteY3" fmla="*/ 22402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222504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192000"/>
              <a:gd name="connsiteY0" fmla="*/ 0 h 5048250"/>
              <a:gd name="connsiteX1" fmla="*/ 12192000 w 12192000"/>
              <a:gd name="connsiteY1" fmla="*/ 0 h 5048250"/>
              <a:gd name="connsiteX2" fmla="*/ 12192000 w 12192000"/>
              <a:gd name="connsiteY2" fmla="*/ 5048250 h 5048250"/>
              <a:gd name="connsiteX3" fmla="*/ 7620 w 12192000"/>
              <a:gd name="connsiteY3" fmla="*/ 1935480 h 5048250"/>
              <a:gd name="connsiteX4" fmla="*/ 0 w 12192000"/>
              <a:gd name="connsiteY4" fmla="*/ 0 h 504825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  <a:gd name="connsiteX0" fmla="*/ 0 w 12207240"/>
              <a:gd name="connsiteY0" fmla="*/ 0 h 5535930"/>
              <a:gd name="connsiteX1" fmla="*/ 12192000 w 12207240"/>
              <a:gd name="connsiteY1" fmla="*/ 0 h 5535930"/>
              <a:gd name="connsiteX2" fmla="*/ 12207240 w 12207240"/>
              <a:gd name="connsiteY2" fmla="*/ 5535930 h 5535930"/>
              <a:gd name="connsiteX3" fmla="*/ 7620 w 12207240"/>
              <a:gd name="connsiteY3" fmla="*/ 1935480 h 5535930"/>
              <a:gd name="connsiteX4" fmla="*/ 0 w 12207240"/>
              <a:gd name="connsiteY4" fmla="*/ 0 h 5535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7240" h="5535930">
                <a:moveTo>
                  <a:pt x="0" y="0"/>
                </a:moveTo>
                <a:lnTo>
                  <a:pt x="12192000" y="0"/>
                </a:lnTo>
                <a:lnTo>
                  <a:pt x="12207240" y="5535930"/>
                </a:lnTo>
                <a:cubicBezTo>
                  <a:pt x="8219440" y="604520"/>
                  <a:pt x="2909570" y="4561840"/>
                  <a:pt x="7620" y="1935480"/>
                </a:cubicBezTo>
                <a:lnTo>
                  <a:pt x="0" y="0"/>
                </a:lnTo>
                <a:close/>
              </a:path>
            </a:pathLst>
          </a:custGeom>
          <a:solidFill>
            <a:srgbClr val="B248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C6A6DF0-2ECC-4DAC-AC10-E5CDC211FE60}"/>
              </a:ext>
            </a:extLst>
          </p:cNvPr>
          <p:cNvSpPr/>
          <p:nvPr/>
        </p:nvSpPr>
        <p:spPr>
          <a:xfrm>
            <a:off x="5855099" y="1928783"/>
            <a:ext cx="1493520" cy="149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6" name="Freeform 170">
            <a:extLst>
              <a:ext uri="{FF2B5EF4-FFF2-40B4-BE49-F238E27FC236}">
                <a16:creationId xmlns:a16="http://schemas.microsoft.com/office/drawing/2014/main" id="{D0C628AE-2D57-4948-B50A-94FF38224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678" y="2355503"/>
            <a:ext cx="640082" cy="640080"/>
          </a:xfrm>
          <a:custGeom>
            <a:avLst/>
            <a:gdLst>
              <a:gd name="T0" fmla="*/ 185701 w 634"/>
              <a:gd name="T1" fmla="*/ 169829 h 634"/>
              <a:gd name="T2" fmla="*/ 79329 w 634"/>
              <a:gd name="T3" fmla="*/ 148555 h 634"/>
              <a:gd name="T4" fmla="*/ 42188 w 634"/>
              <a:gd name="T5" fmla="*/ 169829 h 634"/>
              <a:gd name="T6" fmla="*/ 42188 w 634"/>
              <a:gd name="T7" fmla="*/ 185694 h 634"/>
              <a:gd name="T8" fmla="*/ 79329 w 634"/>
              <a:gd name="T9" fmla="*/ 206968 h 634"/>
              <a:gd name="T10" fmla="*/ 185701 w 634"/>
              <a:gd name="T11" fmla="*/ 185694 h 634"/>
              <a:gd name="T12" fmla="*/ 185701 w 634"/>
              <a:gd name="T13" fmla="*/ 169829 h 634"/>
              <a:gd name="T14" fmla="*/ 79329 w 634"/>
              <a:gd name="T15" fmla="*/ 196511 h 634"/>
              <a:gd name="T16" fmla="*/ 79329 w 634"/>
              <a:gd name="T17" fmla="*/ 159372 h 634"/>
              <a:gd name="T18" fmla="*/ 79329 w 634"/>
              <a:gd name="T19" fmla="*/ 196511 h 634"/>
              <a:gd name="T20" fmla="*/ 185701 w 634"/>
              <a:gd name="T21" fmla="*/ 58412 h 634"/>
              <a:gd name="T22" fmla="*/ 79329 w 634"/>
              <a:gd name="T23" fmla="*/ 37139 h 634"/>
              <a:gd name="T24" fmla="*/ 42188 w 634"/>
              <a:gd name="T25" fmla="*/ 58412 h 634"/>
              <a:gd name="T26" fmla="*/ 42188 w 634"/>
              <a:gd name="T27" fmla="*/ 74278 h 634"/>
              <a:gd name="T28" fmla="*/ 79329 w 634"/>
              <a:gd name="T29" fmla="*/ 95551 h 634"/>
              <a:gd name="T30" fmla="*/ 185701 w 634"/>
              <a:gd name="T31" fmla="*/ 74278 h 634"/>
              <a:gd name="T32" fmla="*/ 185701 w 634"/>
              <a:gd name="T33" fmla="*/ 58412 h 634"/>
              <a:gd name="T34" fmla="*/ 79329 w 634"/>
              <a:gd name="T35" fmla="*/ 84734 h 634"/>
              <a:gd name="T36" fmla="*/ 79329 w 634"/>
              <a:gd name="T37" fmla="*/ 47956 h 634"/>
              <a:gd name="T38" fmla="*/ 79329 w 634"/>
              <a:gd name="T39" fmla="*/ 84734 h 634"/>
              <a:gd name="T40" fmla="*/ 185701 w 634"/>
              <a:gd name="T41" fmla="*/ 116825 h 634"/>
              <a:gd name="T42" fmla="*/ 143152 w 634"/>
              <a:gd name="T43" fmla="*/ 95551 h 634"/>
              <a:gd name="T44" fmla="*/ 42188 w 634"/>
              <a:gd name="T45" fmla="*/ 116825 h 634"/>
              <a:gd name="T46" fmla="*/ 42188 w 634"/>
              <a:gd name="T47" fmla="*/ 127282 h 634"/>
              <a:gd name="T48" fmla="*/ 143152 w 634"/>
              <a:gd name="T49" fmla="*/ 148555 h 634"/>
              <a:gd name="T50" fmla="*/ 185701 w 634"/>
              <a:gd name="T51" fmla="*/ 127282 h 634"/>
              <a:gd name="T52" fmla="*/ 185701 w 634"/>
              <a:gd name="T53" fmla="*/ 116825 h 634"/>
              <a:gd name="T54" fmla="*/ 143152 w 634"/>
              <a:gd name="T55" fmla="*/ 138099 h 634"/>
              <a:gd name="T56" fmla="*/ 143152 w 634"/>
              <a:gd name="T57" fmla="*/ 106008 h 634"/>
              <a:gd name="T58" fmla="*/ 143152 w 634"/>
              <a:gd name="T59" fmla="*/ 138099 h 634"/>
              <a:gd name="T60" fmla="*/ 196158 w 634"/>
              <a:gd name="T61" fmla="*/ 0 h 634"/>
              <a:gd name="T62" fmla="*/ 0 w 634"/>
              <a:gd name="T63" fmla="*/ 31730 h 634"/>
              <a:gd name="T64" fmla="*/ 26323 w 634"/>
              <a:gd name="T65" fmla="*/ 228241 h 634"/>
              <a:gd name="T66" fmla="*/ 228250 w 634"/>
              <a:gd name="T67" fmla="*/ 201559 h 634"/>
              <a:gd name="T68" fmla="*/ 196158 w 634"/>
              <a:gd name="T69" fmla="*/ 0 h 634"/>
              <a:gd name="T70" fmla="*/ 212024 w 634"/>
              <a:gd name="T71" fmla="*/ 201559 h 634"/>
              <a:gd name="T72" fmla="*/ 26323 w 634"/>
              <a:gd name="T73" fmla="*/ 212376 h 634"/>
              <a:gd name="T74" fmla="*/ 15866 w 634"/>
              <a:gd name="T75" fmla="*/ 31730 h 634"/>
              <a:gd name="T76" fmla="*/ 196158 w 634"/>
              <a:gd name="T77" fmla="*/ 15865 h 634"/>
              <a:gd name="T78" fmla="*/ 212024 w 634"/>
              <a:gd name="T79" fmla="*/ 201559 h 634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634" h="634">
                <a:moveTo>
                  <a:pt x="515" y="471"/>
                </a:moveTo>
                <a:lnTo>
                  <a:pt x="515" y="471"/>
                </a:lnTo>
                <a:cubicBezTo>
                  <a:pt x="294" y="471"/>
                  <a:pt x="294" y="471"/>
                  <a:pt x="294" y="471"/>
                </a:cubicBezTo>
                <a:cubicBezTo>
                  <a:pt x="279" y="442"/>
                  <a:pt x="250" y="412"/>
                  <a:pt x="220" y="412"/>
                </a:cubicBezTo>
                <a:cubicBezTo>
                  <a:pt x="176" y="412"/>
                  <a:pt x="147" y="442"/>
                  <a:pt x="147" y="471"/>
                </a:cubicBezTo>
                <a:cubicBezTo>
                  <a:pt x="117" y="471"/>
                  <a:pt x="117" y="471"/>
                  <a:pt x="117" y="471"/>
                </a:cubicBezTo>
                <a:cubicBezTo>
                  <a:pt x="103" y="471"/>
                  <a:pt x="103" y="486"/>
                  <a:pt x="103" y="501"/>
                </a:cubicBezTo>
                <a:cubicBezTo>
                  <a:pt x="103" y="501"/>
                  <a:pt x="103" y="515"/>
                  <a:pt x="117" y="515"/>
                </a:cubicBezTo>
                <a:cubicBezTo>
                  <a:pt x="147" y="515"/>
                  <a:pt x="147" y="515"/>
                  <a:pt x="147" y="515"/>
                </a:cubicBezTo>
                <a:cubicBezTo>
                  <a:pt x="147" y="545"/>
                  <a:pt x="176" y="574"/>
                  <a:pt x="220" y="574"/>
                </a:cubicBezTo>
                <a:cubicBezTo>
                  <a:pt x="250" y="574"/>
                  <a:pt x="279" y="545"/>
                  <a:pt x="294" y="515"/>
                </a:cubicBezTo>
                <a:cubicBezTo>
                  <a:pt x="515" y="515"/>
                  <a:pt x="515" y="515"/>
                  <a:pt x="515" y="515"/>
                </a:cubicBezTo>
                <a:lnTo>
                  <a:pt x="530" y="501"/>
                </a:lnTo>
                <a:cubicBezTo>
                  <a:pt x="530" y="486"/>
                  <a:pt x="515" y="471"/>
                  <a:pt x="515" y="471"/>
                </a:cubicBezTo>
                <a:close/>
                <a:moveTo>
                  <a:pt x="220" y="545"/>
                </a:moveTo>
                <a:lnTo>
                  <a:pt x="220" y="545"/>
                </a:lnTo>
                <a:cubicBezTo>
                  <a:pt x="191" y="545"/>
                  <a:pt x="162" y="515"/>
                  <a:pt x="162" y="501"/>
                </a:cubicBezTo>
                <a:cubicBezTo>
                  <a:pt x="162" y="471"/>
                  <a:pt x="191" y="442"/>
                  <a:pt x="220" y="442"/>
                </a:cubicBezTo>
                <a:cubicBezTo>
                  <a:pt x="235" y="442"/>
                  <a:pt x="265" y="471"/>
                  <a:pt x="265" y="501"/>
                </a:cubicBezTo>
                <a:cubicBezTo>
                  <a:pt x="265" y="515"/>
                  <a:pt x="235" y="545"/>
                  <a:pt x="220" y="545"/>
                </a:cubicBezTo>
                <a:close/>
                <a:moveTo>
                  <a:pt x="515" y="162"/>
                </a:moveTo>
                <a:lnTo>
                  <a:pt x="515" y="162"/>
                </a:lnTo>
                <a:cubicBezTo>
                  <a:pt x="294" y="162"/>
                  <a:pt x="294" y="162"/>
                  <a:pt x="294" y="162"/>
                </a:cubicBezTo>
                <a:cubicBezTo>
                  <a:pt x="279" y="133"/>
                  <a:pt x="250" y="103"/>
                  <a:pt x="220" y="103"/>
                </a:cubicBezTo>
                <a:cubicBezTo>
                  <a:pt x="176" y="103"/>
                  <a:pt x="147" y="133"/>
                  <a:pt x="147" y="162"/>
                </a:cubicBezTo>
                <a:cubicBezTo>
                  <a:pt x="117" y="162"/>
                  <a:pt x="117" y="162"/>
                  <a:pt x="117" y="162"/>
                </a:cubicBezTo>
                <a:cubicBezTo>
                  <a:pt x="103" y="162"/>
                  <a:pt x="103" y="176"/>
                  <a:pt x="103" y="176"/>
                </a:cubicBezTo>
                <a:cubicBezTo>
                  <a:pt x="103" y="192"/>
                  <a:pt x="103" y="206"/>
                  <a:pt x="117" y="206"/>
                </a:cubicBezTo>
                <a:cubicBezTo>
                  <a:pt x="147" y="206"/>
                  <a:pt x="147" y="206"/>
                  <a:pt x="147" y="206"/>
                </a:cubicBezTo>
                <a:cubicBezTo>
                  <a:pt x="147" y="235"/>
                  <a:pt x="176" y="265"/>
                  <a:pt x="220" y="265"/>
                </a:cubicBezTo>
                <a:cubicBezTo>
                  <a:pt x="250" y="265"/>
                  <a:pt x="279" y="235"/>
                  <a:pt x="294" y="206"/>
                </a:cubicBezTo>
                <a:cubicBezTo>
                  <a:pt x="515" y="206"/>
                  <a:pt x="515" y="206"/>
                  <a:pt x="515" y="206"/>
                </a:cubicBezTo>
                <a:cubicBezTo>
                  <a:pt x="515" y="206"/>
                  <a:pt x="530" y="192"/>
                  <a:pt x="530" y="176"/>
                </a:cubicBezTo>
                <a:lnTo>
                  <a:pt x="515" y="162"/>
                </a:lnTo>
                <a:close/>
                <a:moveTo>
                  <a:pt x="220" y="235"/>
                </a:moveTo>
                <a:lnTo>
                  <a:pt x="220" y="235"/>
                </a:lnTo>
                <a:cubicBezTo>
                  <a:pt x="191" y="235"/>
                  <a:pt x="162" y="206"/>
                  <a:pt x="162" y="176"/>
                </a:cubicBezTo>
                <a:cubicBezTo>
                  <a:pt x="162" y="162"/>
                  <a:pt x="191" y="133"/>
                  <a:pt x="220" y="133"/>
                </a:cubicBezTo>
                <a:cubicBezTo>
                  <a:pt x="235" y="133"/>
                  <a:pt x="265" y="162"/>
                  <a:pt x="265" y="176"/>
                </a:cubicBezTo>
                <a:cubicBezTo>
                  <a:pt x="265" y="206"/>
                  <a:pt x="235" y="235"/>
                  <a:pt x="220" y="235"/>
                </a:cubicBezTo>
                <a:close/>
                <a:moveTo>
                  <a:pt x="515" y="324"/>
                </a:moveTo>
                <a:lnTo>
                  <a:pt x="515" y="324"/>
                </a:lnTo>
                <a:cubicBezTo>
                  <a:pt x="471" y="324"/>
                  <a:pt x="471" y="324"/>
                  <a:pt x="471" y="324"/>
                </a:cubicBezTo>
                <a:cubicBezTo>
                  <a:pt x="456" y="280"/>
                  <a:pt x="426" y="265"/>
                  <a:pt x="397" y="265"/>
                </a:cubicBezTo>
                <a:cubicBezTo>
                  <a:pt x="353" y="265"/>
                  <a:pt x="324" y="280"/>
                  <a:pt x="324" y="324"/>
                </a:cubicBezTo>
                <a:cubicBezTo>
                  <a:pt x="117" y="324"/>
                  <a:pt x="117" y="324"/>
                  <a:pt x="117" y="324"/>
                </a:cubicBezTo>
                <a:cubicBezTo>
                  <a:pt x="103" y="324"/>
                  <a:pt x="103" y="324"/>
                  <a:pt x="103" y="338"/>
                </a:cubicBezTo>
                <a:cubicBezTo>
                  <a:pt x="103" y="353"/>
                  <a:pt x="103" y="353"/>
                  <a:pt x="117" y="353"/>
                </a:cubicBezTo>
                <a:cubicBezTo>
                  <a:pt x="324" y="353"/>
                  <a:pt x="324" y="353"/>
                  <a:pt x="324" y="353"/>
                </a:cubicBezTo>
                <a:cubicBezTo>
                  <a:pt x="324" y="397"/>
                  <a:pt x="353" y="412"/>
                  <a:pt x="397" y="412"/>
                </a:cubicBezTo>
                <a:cubicBezTo>
                  <a:pt x="426" y="412"/>
                  <a:pt x="456" y="397"/>
                  <a:pt x="471" y="353"/>
                </a:cubicBezTo>
                <a:cubicBezTo>
                  <a:pt x="515" y="353"/>
                  <a:pt x="515" y="353"/>
                  <a:pt x="515" y="353"/>
                </a:cubicBezTo>
                <a:cubicBezTo>
                  <a:pt x="515" y="353"/>
                  <a:pt x="530" y="353"/>
                  <a:pt x="530" y="338"/>
                </a:cubicBezTo>
                <a:cubicBezTo>
                  <a:pt x="530" y="324"/>
                  <a:pt x="515" y="324"/>
                  <a:pt x="515" y="324"/>
                </a:cubicBezTo>
                <a:close/>
                <a:moveTo>
                  <a:pt x="397" y="383"/>
                </a:moveTo>
                <a:lnTo>
                  <a:pt x="397" y="383"/>
                </a:lnTo>
                <a:cubicBezTo>
                  <a:pt x="367" y="383"/>
                  <a:pt x="338" y="368"/>
                  <a:pt x="338" y="338"/>
                </a:cubicBezTo>
                <a:cubicBezTo>
                  <a:pt x="338" y="309"/>
                  <a:pt x="367" y="294"/>
                  <a:pt x="397" y="294"/>
                </a:cubicBezTo>
                <a:cubicBezTo>
                  <a:pt x="412" y="294"/>
                  <a:pt x="441" y="309"/>
                  <a:pt x="441" y="338"/>
                </a:cubicBezTo>
                <a:cubicBezTo>
                  <a:pt x="441" y="368"/>
                  <a:pt x="412" y="383"/>
                  <a:pt x="397" y="383"/>
                </a:cubicBezTo>
                <a:close/>
                <a:moveTo>
                  <a:pt x="544" y="0"/>
                </a:moveTo>
                <a:lnTo>
                  <a:pt x="544" y="0"/>
                </a:lnTo>
                <a:cubicBezTo>
                  <a:pt x="73" y="0"/>
                  <a:pt x="73" y="0"/>
                  <a:pt x="73" y="0"/>
                </a:cubicBezTo>
                <a:cubicBezTo>
                  <a:pt x="29" y="0"/>
                  <a:pt x="0" y="44"/>
                  <a:pt x="0" y="88"/>
                </a:cubicBezTo>
                <a:cubicBezTo>
                  <a:pt x="0" y="559"/>
                  <a:pt x="0" y="559"/>
                  <a:pt x="0" y="559"/>
                </a:cubicBezTo>
                <a:cubicBezTo>
                  <a:pt x="0" y="604"/>
                  <a:pt x="29" y="633"/>
                  <a:pt x="73" y="633"/>
                </a:cubicBezTo>
                <a:cubicBezTo>
                  <a:pt x="544" y="633"/>
                  <a:pt x="544" y="633"/>
                  <a:pt x="544" y="633"/>
                </a:cubicBezTo>
                <a:cubicBezTo>
                  <a:pt x="588" y="633"/>
                  <a:pt x="633" y="604"/>
                  <a:pt x="633" y="559"/>
                </a:cubicBezTo>
                <a:cubicBezTo>
                  <a:pt x="633" y="88"/>
                  <a:pt x="633" y="88"/>
                  <a:pt x="633" y="88"/>
                </a:cubicBezTo>
                <a:cubicBezTo>
                  <a:pt x="633" y="44"/>
                  <a:pt x="588" y="0"/>
                  <a:pt x="544" y="0"/>
                </a:cubicBezTo>
                <a:close/>
                <a:moveTo>
                  <a:pt x="588" y="559"/>
                </a:moveTo>
                <a:lnTo>
                  <a:pt x="588" y="559"/>
                </a:lnTo>
                <a:cubicBezTo>
                  <a:pt x="588" y="574"/>
                  <a:pt x="574" y="589"/>
                  <a:pt x="544" y="589"/>
                </a:cubicBezTo>
                <a:cubicBezTo>
                  <a:pt x="73" y="589"/>
                  <a:pt x="73" y="589"/>
                  <a:pt x="73" y="589"/>
                </a:cubicBezTo>
                <a:cubicBezTo>
                  <a:pt x="58" y="589"/>
                  <a:pt x="44" y="574"/>
                  <a:pt x="44" y="559"/>
                </a:cubicBezTo>
                <a:cubicBezTo>
                  <a:pt x="44" y="88"/>
                  <a:pt x="44" y="88"/>
                  <a:pt x="44" y="88"/>
                </a:cubicBezTo>
                <a:cubicBezTo>
                  <a:pt x="44" y="59"/>
                  <a:pt x="58" y="44"/>
                  <a:pt x="73" y="44"/>
                </a:cubicBezTo>
                <a:cubicBezTo>
                  <a:pt x="544" y="44"/>
                  <a:pt x="544" y="44"/>
                  <a:pt x="544" y="44"/>
                </a:cubicBezTo>
                <a:cubicBezTo>
                  <a:pt x="574" y="44"/>
                  <a:pt x="588" y="59"/>
                  <a:pt x="588" y="88"/>
                </a:cubicBezTo>
                <a:lnTo>
                  <a:pt x="588" y="559"/>
                </a:lnTo>
                <a:close/>
              </a:path>
            </a:pathLst>
          </a:custGeom>
          <a:solidFill>
            <a:srgbClr val="B24848"/>
          </a:solidFill>
          <a:ln>
            <a:noFill/>
          </a:ln>
          <a:effectLst/>
        </p:spPr>
        <p:txBody>
          <a:bodyPr wrap="none" lIns="91408" tIns="45704" rIns="91408" bIns="4570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C66CFF-EF49-4975-89B1-0A41D1360D73}"/>
              </a:ext>
            </a:extLst>
          </p:cNvPr>
          <p:cNvSpPr/>
          <p:nvPr/>
        </p:nvSpPr>
        <p:spPr>
          <a:xfrm>
            <a:off x="5586191" y="3587413"/>
            <a:ext cx="20537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800" b="1" dirty="0">
                <a:latin typeface="Montserrat" panose="02000505000000020004" pitchFamily="2" charset="0"/>
              </a:rPr>
              <a:t>FIRST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75520A-9005-4384-BCE7-1A77965B98B4}"/>
              </a:ext>
            </a:extLst>
          </p:cNvPr>
          <p:cNvSpPr/>
          <p:nvPr/>
        </p:nvSpPr>
        <p:spPr>
          <a:xfrm>
            <a:off x="5574975" y="4140071"/>
            <a:ext cx="2053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Some minor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Text which no one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Will pay attention to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8F46D2-312B-42BC-84E0-C8F39DECC081}"/>
              </a:ext>
            </a:extLst>
          </p:cNvPr>
          <p:cNvSpPr/>
          <p:nvPr/>
        </p:nvSpPr>
        <p:spPr>
          <a:xfrm>
            <a:off x="8066679" y="2476306"/>
            <a:ext cx="1493520" cy="149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8" name="Freeform 216">
            <a:extLst>
              <a:ext uri="{FF2B5EF4-FFF2-40B4-BE49-F238E27FC236}">
                <a16:creationId xmlns:a16="http://schemas.microsoft.com/office/drawing/2014/main" id="{611EA8B0-C39A-4381-83D5-C2A73189D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398" y="2912322"/>
            <a:ext cx="640082" cy="621488"/>
          </a:xfrm>
          <a:custGeom>
            <a:avLst/>
            <a:gdLst>
              <a:gd name="T0" fmla="*/ 201928 w 634"/>
              <a:gd name="T1" fmla="*/ 0 h 619"/>
              <a:gd name="T2" fmla="*/ 201928 w 634"/>
              <a:gd name="T3" fmla="*/ 0 h 619"/>
              <a:gd name="T4" fmla="*/ 32092 w 634"/>
              <a:gd name="T5" fmla="*/ 0 h 619"/>
              <a:gd name="T6" fmla="*/ 0 w 634"/>
              <a:gd name="T7" fmla="*/ 26535 h 619"/>
              <a:gd name="T8" fmla="*/ 0 w 634"/>
              <a:gd name="T9" fmla="*/ 195427 h 619"/>
              <a:gd name="T10" fmla="*/ 32092 w 634"/>
              <a:gd name="T11" fmla="*/ 221603 h 619"/>
              <a:gd name="T12" fmla="*/ 201928 w 634"/>
              <a:gd name="T13" fmla="*/ 221603 h 619"/>
              <a:gd name="T14" fmla="*/ 228250 w 634"/>
              <a:gd name="T15" fmla="*/ 195427 h 619"/>
              <a:gd name="T16" fmla="*/ 228250 w 634"/>
              <a:gd name="T17" fmla="*/ 26535 h 619"/>
              <a:gd name="T18" fmla="*/ 201928 w 634"/>
              <a:gd name="T19" fmla="*/ 0 h 619"/>
              <a:gd name="T20" fmla="*/ 32092 w 634"/>
              <a:gd name="T21" fmla="*/ 211205 h 619"/>
              <a:gd name="T22" fmla="*/ 32092 w 634"/>
              <a:gd name="T23" fmla="*/ 211205 h 619"/>
              <a:gd name="T24" fmla="*/ 16226 w 634"/>
              <a:gd name="T25" fmla="*/ 195427 h 619"/>
              <a:gd name="T26" fmla="*/ 16226 w 634"/>
              <a:gd name="T27" fmla="*/ 190048 h 619"/>
              <a:gd name="T28" fmla="*/ 74641 w 634"/>
              <a:gd name="T29" fmla="*/ 137337 h 619"/>
              <a:gd name="T30" fmla="*/ 143513 w 634"/>
              <a:gd name="T31" fmla="*/ 211205 h 619"/>
              <a:gd name="T32" fmla="*/ 32092 w 634"/>
              <a:gd name="T33" fmla="*/ 211205 h 619"/>
              <a:gd name="T34" fmla="*/ 212385 w 634"/>
              <a:gd name="T35" fmla="*/ 195427 h 619"/>
              <a:gd name="T36" fmla="*/ 212385 w 634"/>
              <a:gd name="T37" fmla="*/ 195427 h 619"/>
              <a:gd name="T38" fmla="*/ 201928 w 634"/>
              <a:gd name="T39" fmla="*/ 211205 h 619"/>
              <a:gd name="T40" fmla="*/ 164787 w 634"/>
              <a:gd name="T41" fmla="*/ 211205 h 619"/>
              <a:gd name="T42" fmla="*/ 111781 w 634"/>
              <a:gd name="T43" fmla="*/ 158493 h 619"/>
              <a:gd name="T44" fmla="*/ 169836 w 634"/>
              <a:gd name="T45" fmla="*/ 95024 h 619"/>
              <a:gd name="T46" fmla="*/ 212385 w 634"/>
              <a:gd name="T47" fmla="*/ 137337 h 619"/>
              <a:gd name="T48" fmla="*/ 212385 w 634"/>
              <a:gd name="T49" fmla="*/ 195427 h 619"/>
              <a:gd name="T50" fmla="*/ 212385 w 634"/>
              <a:gd name="T51" fmla="*/ 121559 h 619"/>
              <a:gd name="T52" fmla="*/ 212385 w 634"/>
              <a:gd name="T53" fmla="*/ 121559 h 619"/>
              <a:gd name="T54" fmla="*/ 169836 w 634"/>
              <a:gd name="T55" fmla="*/ 73868 h 619"/>
              <a:gd name="T56" fmla="*/ 100964 w 634"/>
              <a:gd name="T57" fmla="*/ 147736 h 619"/>
              <a:gd name="T58" fmla="*/ 74641 w 634"/>
              <a:gd name="T59" fmla="*/ 116180 h 619"/>
              <a:gd name="T60" fmla="*/ 16226 w 634"/>
              <a:gd name="T61" fmla="*/ 168892 h 619"/>
              <a:gd name="T62" fmla="*/ 16226 w 634"/>
              <a:gd name="T63" fmla="*/ 26535 h 619"/>
              <a:gd name="T64" fmla="*/ 32092 w 634"/>
              <a:gd name="T65" fmla="*/ 10399 h 619"/>
              <a:gd name="T66" fmla="*/ 201928 w 634"/>
              <a:gd name="T67" fmla="*/ 10399 h 619"/>
              <a:gd name="T68" fmla="*/ 212385 w 634"/>
              <a:gd name="T69" fmla="*/ 26535 h 619"/>
              <a:gd name="T70" fmla="*/ 212385 w 634"/>
              <a:gd name="T71" fmla="*/ 121559 h 619"/>
              <a:gd name="T72" fmla="*/ 58415 w 634"/>
              <a:gd name="T73" fmla="*/ 26535 h 619"/>
              <a:gd name="T74" fmla="*/ 58415 w 634"/>
              <a:gd name="T75" fmla="*/ 26535 h 619"/>
              <a:gd name="T76" fmla="*/ 32092 w 634"/>
              <a:gd name="T77" fmla="*/ 52711 h 619"/>
              <a:gd name="T78" fmla="*/ 58415 w 634"/>
              <a:gd name="T79" fmla="*/ 84625 h 619"/>
              <a:gd name="T80" fmla="*/ 85098 w 634"/>
              <a:gd name="T81" fmla="*/ 52711 h 619"/>
              <a:gd name="T82" fmla="*/ 58415 w 634"/>
              <a:gd name="T83" fmla="*/ 26535 h 619"/>
              <a:gd name="T84" fmla="*/ 58415 w 634"/>
              <a:gd name="T85" fmla="*/ 68848 h 619"/>
              <a:gd name="T86" fmla="*/ 58415 w 634"/>
              <a:gd name="T87" fmla="*/ 68848 h 619"/>
              <a:gd name="T88" fmla="*/ 42549 w 634"/>
              <a:gd name="T89" fmla="*/ 52711 h 619"/>
              <a:gd name="T90" fmla="*/ 58415 w 634"/>
              <a:gd name="T91" fmla="*/ 42313 h 619"/>
              <a:gd name="T92" fmla="*/ 74641 w 634"/>
              <a:gd name="T93" fmla="*/ 52711 h 619"/>
              <a:gd name="T94" fmla="*/ 58415 w 634"/>
              <a:gd name="T95" fmla="*/ 68848 h 619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634" h="619">
                <a:moveTo>
                  <a:pt x="560" y="0"/>
                </a:moveTo>
                <a:lnTo>
                  <a:pt x="560" y="0"/>
                </a:lnTo>
                <a:cubicBezTo>
                  <a:pt x="89" y="0"/>
                  <a:pt x="89" y="0"/>
                  <a:pt x="89" y="0"/>
                </a:cubicBezTo>
                <a:cubicBezTo>
                  <a:pt x="45" y="0"/>
                  <a:pt x="0" y="29"/>
                  <a:pt x="0" y="74"/>
                </a:cubicBezTo>
                <a:cubicBezTo>
                  <a:pt x="0" y="545"/>
                  <a:pt x="0" y="545"/>
                  <a:pt x="0" y="545"/>
                </a:cubicBezTo>
                <a:cubicBezTo>
                  <a:pt x="0" y="589"/>
                  <a:pt x="45" y="618"/>
                  <a:pt x="89" y="618"/>
                </a:cubicBezTo>
                <a:cubicBezTo>
                  <a:pt x="560" y="618"/>
                  <a:pt x="560" y="618"/>
                  <a:pt x="560" y="618"/>
                </a:cubicBezTo>
                <a:cubicBezTo>
                  <a:pt x="604" y="618"/>
                  <a:pt x="633" y="589"/>
                  <a:pt x="633" y="545"/>
                </a:cubicBezTo>
                <a:cubicBezTo>
                  <a:pt x="633" y="74"/>
                  <a:pt x="633" y="74"/>
                  <a:pt x="633" y="74"/>
                </a:cubicBezTo>
                <a:cubicBezTo>
                  <a:pt x="633" y="29"/>
                  <a:pt x="604" y="0"/>
                  <a:pt x="560" y="0"/>
                </a:cubicBezTo>
                <a:close/>
                <a:moveTo>
                  <a:pt x="89" y="589"/>
                </a:moveTo>
                <a:lnTo>
                  <a:pt x="89" y="589"/>
                </a:lnTo>
                <a:cubicBezTo>
                  <a:pt x="59" y="589"/>
                  <a:pt x="45" y="559"/>
                  <a:pt x="45" y="545"/>
                </a:cubicBezTo>
                <a:cubicBezTo>
                  <a:pt x="45" y="530"/>
                  <a:pt x="45" y="530"/>
                  <a:pt x="45" y="530"/>
                </a:cubicBezTo>
                <a:cubicBezTo>
                  <a:pt x="207" y="383"/>
                  <a:pt x="207" y="383"/>
                  <a:pt x="207" y="383"/>
                </a:cubicBezTo>
                <a:cubicBezTo>
                  <a:pt x="398" y="589"/>
                  <a:pt x="398" y="589"/>
                  <a:pt x="398" y="589"/>
                </a:cubicBezTo>
                <a:lnTo>
                  <a:pt x="89" y="589"/>
                </a:lnTo>
                <a:close/>
                <a:moveTo>
                  <a:pt x="589" y="545"/>
                </a:moveTo>
                <a:lnTo>
                  <a:pt x="589" y="545"/>
                </a:lnTo>
                <a:cubicBezTo>
                  <a:pt x="589" y="559"/>
                  <a:pt x="575" y="589"/>
                  <a:pt x="560" y="589"/>
                </a:cubicBezTo>
                <a:cubicBezTo>
                  <a:pt x="457" y="589"/>
                  <a:pt x="457" y="589"/>
                  <a:pt x="457" y="589"/>
                </a:cubicBezTo>
                <a:cubicBezTo>
                  <a:pt x="310" y="442"/>
                  <a:pt x="310" y="442"/>
                  <a:pt x="310" y="442"/>
                </a:cubicBezTo>
                <a:cubicBezTo>
                  <a:pt x="471" y="265"/>
                  <a:pt x="471" y="265"/>
                  <a:pt x="471" y="265"/>
                </a:cubicBezTo>
                <a:cubicBezTo>
                  <a:pt x="589" y="383"/>
                  <a:pt x="589" y="383"/>
                  <a:pt x="589" y="383"/>
                </a:cubicBezTo>
                <a:lnTo>
                  <a:pt x="589" y="545"/>
                </a:lnTo>
                <a:close/>
                <a:moveTo>
                  <a:pt x="589" y="339"/>
                </a:moveTo>
                <a:lnTo>
                  <a:pt x="589" y="339"/>
                </a:lnTo>
                <a:cubicBezTo>
                  <a:pt x="471" y="206"/>
                  <a:pt x="471" y="206"/>
                  <a:pt x="471" y="206"/>
                </a:cubicBezTo>
                <a:cubicBezTo>
                  <a:pt x="280" y="412"/>
                  <a:pt x="280" y="412"/>
                  <a:pt x="280" y="412"/>
                </a:cubicBezTo>
                <a:cubicBezTo>
                  <a:pt x="207" y="324"/>
                  <a:pt x="207" y="324"/>
                  <a:pt x="207" y="324"/>
                </a:cubicBezTo>
                <a:cubicBezTo>
                  <a:pt x="45" y="471"/>
                  <a:pt x="45" y="471"/>
                  <a:pt x="45" y="471"/>
                </a:cubicBezTo>
                <a:cubicBezTo>
                  <a:pt x="45" y="74"/>
                  <a:pt x="45" y="74"/>
                  <a:pt x="45" y="74"/>
                </a:cubicBezTo>
                <a:cubicBezTo>
                  <a:pt x="45" y="59"/>
                  <a:pt x="59" y="29"/>
                  <a:pt x="89" y="29"/>
                </a:cubicBezTo>
                <a:cubicBezTo>
                  <a:pt x="560" y="29"/>
                  <a:pt x="560" y="29"/>
                  <a:pt x="560" y="29"/>
                </a:cubicBezTo>
                <a:cubicBezTo>
                  <a:pt x="575" y="29"/>
                  <a:pt x="589" y="59"/>
                  <a:pt x="589" y="74"/>
                </a:cubicBezTo>
                <a:lnTo>
                  <a:pt x="589" y="339"/>
                </a:lnTo>
                <a:close/>
                <a:moveTo>
                  <a:pt x="162" y="74"/>
                </a:moveTo>
                <a:lnTo>
                  <a:pt x="162" y="74"/>
                </a:lnTo>
                <a:cubicBezTo>
                  <a:pt x="118" y="74"/>
                  <a:pt x="89" y="103"/>
                  <a:pt x="89" y="147"/>
                </a:cubicBezTo>
                <a:cubicBezTo>
                  <a:pt x="89" y="192"/>
                  <a:pt x="118" y="236"/>
                  <a:pt x="162" y="236"/>
                </a:cubicBezTo>
                <a:cubicBezTo>
                  <a:pt x="207" y="236"/>
                  <a:pt x="236" y="192"/>
                  <a:pt x="236" y="147"/>
                </a:cubicBezTo>
                <a:cubicBezTo>
                  <a:pt x="236" y="103"/>
                  <a:pt x="207" y="74"/>
                  <a:pt x="162" y="74"/>
                </a:cubicBezTo>
                <a:close/>
                <a:moveTo>
                  <a:pt x="162" y="192"/>
                </a:moveTo>
                <a:lnTo>
                  <a:pt x="162" y="192"/>
                </a:lnTo>
                <a:cubicBezTo>
                  <a:pt x="148" y="192"/>
                  <a:pt x="118" y="177"/>
                  <a:pt x="118" y="147"/>
                </a:cubicBezTo>
                <a:cubicBezTo>
                  <a:pt x="118" y="133"/>
                  <a:pt x="148" y="118"/>
                  <a:pt x="162" y="118"/>
                </a:cubicBezTo>
                <a:cubicBezTo>
                  <a:pt x="177" y="118"/>
                  <a:pt x="207" y="133"/>
                  <a:pt x="207" y="147"/>
                </a:cubicBezTo>
                <a:cubicBezTo>
                  <a:pt x="207" y="177"/>
                  <a:pt x="177" y="192"/>
                  <a:pt x="162" y="192"/>
                </a:cubicBezTo>
                <a:close/>
              </a:path>
            </a:pathLst>
          </a:custGeom>
          <a:solidFill>
            <a:srgbClr val="B24848"/>
          </a:solidFill>
          <a:ln>
            <a:noFill/>
          </a:ln>
          <a:effectLst/>
        </p:spPr>
        <p:txBody>
          <a:bodyPr wrap="none" lIns="91408" tIns="45704" rIns="91408" bIns="4570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84242C-1628-4245-9FD6-8C5E9BF5BAE0}"/>
              </a:ext>
            </a:extLst>
          </p:cNvPr>
          <p:cNvSpPr/>
          <p:nvPr/>
        </p:nvSpPr>
        <p:spPr>
          <a:xfrm>
            <a:off x="7927579" y="4167946"/>
            <a:ext cx="1776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latin typeface="Montserrat" panose="02000505000000020004" pitchFamily="2" charset="0"/>
              </a:rPr>
              <a:t>SECOND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B80966-CA85-4721-9913-64103E4EEE5A}"/>
              </a:ext>
            </a:extLst>
          </p:cNvPr>
          <p:cNvSpPr/>
          <p:nvPr/>
        </p:nvSpPr>
        <p:spPr>
          <a:xfrm>
            <a:off x="7788919" y="4709829"/>
            <a:ext cx="2053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Some minor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Text which no one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Will pay attention to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9A14EE-65B2-4100-90C4-2E31CCA075F2}"/>
              </a:ext>
            </a:extLst>
          </p:cNvPr>
          <p:cNvSpPr/>
          <p:nvPr/>
        </p:nvSpPr>
        <p:spPr>
          <a:xfrm>
            <a:off x="10056495" y="3307080"/>
            <a:ext cx="1493520" cy="1493520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7" name="Freeform 203">
            <a:extLst>
              <a:ext uri="{FF2B5EF4-FFF2-40B4-BE49-F238E27FC236}">
                <a16:creationId xmlns:a16="http://schemas.microsoft.com/office/drawing/2014/main" id="{6D4A366F-B49D-43C1-8E40-5156BA838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3216" y="3733800"/>
            <a:ext cx="640078" cy="640080"/>
          </a:xfrm>
          <a:custGeom>
            <a:avLst/>
            <a:gdLst>
              <a:gd name="T0" fmla="*/ 106372 w 634"/>
              <a:gd name="T1" fmla="*/ 0 h 634"/>
              <a:gd name="T2" fmla="*/ 106372 w 634"/>
              <a:gd name="T3" fmla="*/ 0 h 634"/>
              <a:gd name="T4" fmla="*/ 95915 w 634"/>
              <a:gd name="T5" fmla="*/ 0 h 634"/>
              <a:gd name="T6" fmla="*/ 95915 w 634"/>
              <a:gd name="T7" fmla="*/ 21274 h 634"/>
              <a:gd name="T8" fmla="*/ 0 w 634"/>
              <a:gd name="T9" fmla="*/ 122234 h 634"/>
              <a:gd name="T10" fmla="*/ 106372 w 634"/>
              <a:gd name="T11" fmla="*/ 228241 h 634"/>
              <a:gd name="T12" fmla="*/ 196518 w 634"/>
              <a:gd name="T13" fmla="*/ 164420 h 634"/>
              <a:gd name="T14" fmla="*/ 212384 w 634"/>
              <a:gd name="T15" fmla="*/ 169829 h 634"/>
              <a:gd name="T16" fmla="*/ 228249 w 634"/>
              <a:gd name="T17" fmla="*/ 116825 h 634"/>
              <a:gd name="T18" fmla="*/ 106372 w 634"/>
              <a:gd name="T19" fmla="*/ 0 h 634"/>
              <a:gd name="T20" fmla="*/ 106372 w 634"/>
              <a:gd name="T21" fmla="*/ 212376 h 634"/>
              <a:gd name="T22" fmla="*/ 106372 w 634"/>
              <a:gd name="T23" fmla="*/ 212376 h 634"/>
              <a:gd name="T24" fmla="*/ 16226 w 634"/>
              <a:gd name="T25" fmla="*/ 122234 h 634"/>
              <a:gd name="T26" fmla="*/ 95915 w 634"/>
              <a:gd name="T27" fmla="*/ 37139 h 634"/>
              <a:gd name="T28" fmla="*/ 95915 w 634"/>
              <a:gd name="T29" fmla="*/ 132690 h 634"/>
              <a:gd name="T30" fmla="*/ 186061 w 634"/>
              <a:gd name="T31" fmla="*/ 159372 h 634"/>
              <a:gd name="T32" fmla="*/ 106372 w 634"/>
              <a:gd name="T33" fmla="*/ 212376 h 634"/>
              <a:gd name="T34" fmla="*/ 201927 w 634"/>
              <a:gd name="T35" fmla="*/ 153964 h 634"/>
              <a:gd name="T36" fmla="*/ 201927 w 634"/>
              <a:gd name="T37" fmla="*/ 153964 h 634"/>
              <a:gd name="T38" fmla="*/ 106372 w 634"/>
              <a:gd name="T39" fmla="*/ 122234 h 634"/>
              <a:gd name="T40" fmla="*/ 106372 w 634"/>
              <a:gd name="T41" fmla="*/ 15865 h 634"/>
              <a:gd name="T42" fmla="*/ 212384 w 634"/>
              <a:gd name="T43" fmla="*/ 116825 h 634"/>
              <a:gd name="T44" fmla="*/ 201927 w 634"/>
              <a:gd name="T45" fmla="*/ 153964 h 63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634" h="634">
                <a:moveTo>
                  <a:pt x="295" y="0"/>
                </a:moveTo>
                <a:lnTo>
                  <a:pt x="295" y="0"/>
                </a:lnTo>
                <a:cubicBezTo>
                  <a:pt x="266" y="0"/>
                  <a:pt x="266" y="0"/>
                  <a:pt x="266" y="0"/>
                </a:cubicBezTo>
                <a:cubicBezTo>
                  <a:pt x="266" y="59"/>
                  <a:pt x="266" y="59"/>
                  <a:pt x="266" y="59"/>
                </a:cubicBezTo>
                <a:cubicBezTo>
                  <a:pt x="118" y="73"/>
                  <a:pt x="0" y="191"/>
                  <a:pt x="0" y="339"/>
                </a:cubicBezTo>
                <a:cubicBezTo>
                  <a:pt x="0" y="501"/>
                  <a:pt x="133" y="633"/>
                  <a:pt x="295" y="633"/>
                </a:cubicBezTo>
                <a:cubicBezTo>
                  <a:pt x="412" y="633"/>
                  <a:pt x="501" y="560"/>
                  <a:pt x="545" y="456"/>
                </a:cubicBezTo>
                <a:cubicBezTo>
                  <a:pt x="589" y="471"/>
                  <a:pt x="589" y="471"/>
                  <a:pt x="589" y="471"/>
                </a:cubicBezTo>
                <a:cubicBezTo>
                  <a:pt x="619" y="442"/>
                  <a:pt x="633" y="383"/>
                  <a:pt x="633" y="324"/>
                </a:cubicBezTo>
                <a:cubicBezTo>
                  <a:pt x="633" y="147"/>
                  <a:pt x="471" y="0"/>
                  <a:pt x="295" y="0"/>
                </a:cubicBezTo>
                <a:close/>
                <a:moveTo>
                  <a:pt x="295" y="589"/>
                </a:moveTo>
                <a:lnTo>
                  <a:pt x="295" y="589"/>
                </a:lnTo>
                <a:cubicBezTo>
                  <a:pt x="148" y="589"/>
                  <a:pt x="45" y="486"/>
                  <a:pt x="45" y="339"/>
                </a:cubicBezTo>
                <a:cubicBezTo>
                  <a:pt x="45" y="221"/>
                  <a:pt x="148" y="118"/>
                  <a:pt x="266" y="103"/>
                </a:cubicBezTo>
                <a:cubicBezTo>
                  <a:pt x="266" y="368"/>
                  <a:pt x="266" y="368"/>
                  <a:pt x="266" y="368"/>
                </a:cubicBezTo>
                <a:cubicBezTo>
                  <a:pt x="516" y="442"/>
                  <a:pt x="516" y="442"/>
                  <a:pt x="516" y="442"/>
                </a:cubicBezTo>
                <a:cubicBezTo>
                  <a:pt x="471" y="530"/>
                  <a:pt x="383" y="589"/>
                  <a:pt x="295" y="589"/>
                </a:cubicBezTo>
                <a:close/>
                <a:moveTo>
                  <a:pt x="560" y="427"/>
                </a:moveTo>
                <a:lnTo>
                  <a:pt x="560" y="427"/>
                </a:lnTo>
                <a:cubicBezTo>
                  <a:pt x="295" y="339"/>
                  <a:pt x="295" y="339"/>
                  <a:pt x="295" y="339"/>
                </a:cubicBezTo>
                <a:cubicBezTo>
                  <a:pt x="295" y="44"/>
                  <a:pt x="295" y="44"/>
                  <a:pt x="295" y="44"/>
                </a:cubicBezTo>
                <a:cubicBezTo>
                  <a:pt x="457" y="44"/>
                  <a:pt x="589" y="177"/>
                  <a:pt x="589" y="324"/>
                </a:cubicBezTo>
                <a:cubicBezTo>
                  <a:pt x="589" y="368"/>
                  <a:pt x="575" y="398"/>
                  <a:pt x="560" y="427"/>
                </a:cubicBezTo>
                <a:close/>
              </a:path>
            </a:pathLst>
          </a:custGeom>
          <a:solidFill>
            <a:srgbClr val="B24848"/>
          </a:solidFill>
          <a:ln>
            <a:noFill/>
          </a:ln>
          <a:effectLst/>
        </p:spPr>
        <p:txBody>
          <a:bodyPr wrap="none" lIns="91408" tIns="45704" rIns="91408" bIns="45704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6DD1086-5EEA-4D5B-A17D-1E154768E803}"/>
              </a:ext>
            </a:extLst>
          </p:cNvPr>
          <p:cNvSpPr/>
          <p:nvPr/>
        </p:nvSpPr>
        <p:spPr>
          <a:xfrm>
            <a:off x="10137848" y="5076855"/>
            <a:ext cx="1330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2800" b="1" dirty="0">
                <a:latin typeface="Montserrat" panose="02000505000000020004" pitchFamily="2" charset="0"/>
              </a:rPr>
              <a:t>THIRD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B4BBAF-6934-4D86-BF2E-73BE5F51C9FE}"/>
              </a:ext>
            </a:extLst>
          </p:cNvPr>
          <p:cNvSpPr/>
          <p:nvPr/>
        </p:nvSpPr>
        <p:spPr>
          <a:xfrm>
            <a:off x="9776371" y="5593318"/>
            <a:ext cx="2053767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Some minor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Text which no one</a:t>
            </a:r>
          </a:p>
          <a:p>
            <a:pPr algn="ctr"/>
            <a:r>
              <a:rPr lang="pl-PL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2000505000000020004" pitchFamily="2" charset="0"/>
              </a:rPr>
              <a:t>Will pay attention to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1B3EEB-1FC3-48D9-BE1D-1050ED790B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11" r="29031" b="-368"/>
          <a:stretch/>
        </p:blipFill>
        <p:spPr>
          <a:xfrm>
            <a:off x="-2938" y="241310"/>
            <a:ext cx="5047939" cy="6644640"/>
          </a:xfrm>
          <a:prstGeom prst="rect">
            <a:avLst/>
          </a:prstGeom>
          <a:effectLst>
            <a:outerShdw blurRad="266700" dist="25400" dir="2580000" sx="102000" sy="102000" algn="tl" rotWithShape="0">
              <a:prstClr val="black">
                <a:alpha val="14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FEDF837-235F-AE23-AACF-821EF8FE89A4}"/>
              </a:ext>
            </a:extLst>
          </p:cNvPr>
          <p:cNvSpPr txBox="1"/>
          <p:nvPr/>
        </p:nvSpPr>
        <p:spPr>
          <a:xfrm>
            <a:off x="0" y="-396240"/>
            <a:ext cx="5669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Click on the circles and try to add nice shadows with a blur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8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79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Andrzej Pach</dc:creator>
  <cp:lastModifiedBy>Andrew P</cp:lastModifiedBy>
  <cp:revision>7</cp:revision>
  <dcterms:created xsi:type="dcterms:W3CDTF">2018-04-05T08:15:36Z</dcterms:created>
  <dcterms:modified xsi:type="dcterms:W3CDTF">2024-07-16T14:53:01Z</dcterms:modified>
</cp:coreProperties>
</file>