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8CCE1-4054-4AD9-B784-1A8FC0C3573E}" v="10" dt="2021-07-28T12:55:14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h Chaaban" userId="8ce99a46-0627-414a-bcb6-1e53049015b9" providerId="ADAL" clId="{B918CCE1-4054-4AD9-B784-1A8FC0C3573E}"/>
    <pc:docChg chg="undo redo custSel addSld delSld modSld sldOrd">
      <pc:chgData name="Saleh Chaaban" userId="8ce99a46-0627-414a-bcb6-1e53049015b9" providerId="ADAL" clId="{B918CCE1-4054-4AD9-B784-1A8FC0C3573E}" dt="2021-07-28T16:04:13.046" v="7744" actId="20577"/>
      <pc:docMkLst>
        <pc:docMk/>
      </pc:docMkLst>
      <pc:sldChg chg="modSp mod">
        <pc:chgData name="Saleh Chaaban" userId="8ce99a46-0627-414a-bcb6-1e53049015b9" providerId="ADAL" clId="{B918CCE1-4054-4AD9-B784-1A8FC0C3573E}" dt="2021-07-28T14:36:25.266" v="7398" actId="20577"/>
        <pc:sldMkLst>
          <pc:docMk/>
          <pc:sldMk cId="1736693185" sldId="257"/>
        </pc:sldMkLst>
        <pc:spChg chg="mod">
          <ac:chgData name="Saleh Chaaban" userId="8ce99a46-0627-414a-bcb6-1e53049015b9" providerId="ADAL" clId="{B918CCE1-4054-4AD9-B784-1A8FC0C3573E}" dt="2021-07-28T14:36:25.266" v="7398" actId="20577"/>
          <ac:spMkLst>
            <pc:docMk/>
            <pc:sldMk cId="1736693185" sldId="257"/>
            <ac:spMk id="3" creationId="{C8722DDC-8EEE-4A06-8DFE-B44871EAA2CF}"/>
          </ac:spMkLst>
        </pc:spChg>
      </pc:sldChg>
      <pc:sldChg chg="modSp mod">
        <pc:chgData name="Saleh Chaaban" userId="8ce99a46-0627-414a-bcb6-1e53049015b9" providerId="ADAL" clId="{B918CCE1-4054-4AD9-B784-1A8FC0C3573E}" dt="2021-07-28T14:37:20.996" v="7417" actId="20577"/>
        <pc:sldMkLst>
          <pc:docMk/>
          <pc:sldMk cId="313425266" sldId="259"/>
        </pc:sldMkLst>
        <pc:spChg chg="mod">
          <ac:chgData name="Saleh Chaaban" userId="8ce99a46-0627-414a-bcb6-1e53049015b9" providerId="ADAL" clId="{B918CCE1-4054-4AD9-B784-1A8FC0C3573E}" dt="2021-07-28T14:37:20.996" v="7417" actId="20577"/>
          <ac:spMkLst>
            <pc:docMk/>
            <pc:sldMk cId="313425266" sldId="259"/>
            <ac:spMk id="5" creationId="{DFB7E353-D539-4ED2-A701-30CC3F744876}"/>
          </ac:spMkLst>
        </pc:spChg>
      </pc:sldChg>
      <pc:sldChg chg="modSp mod">
        <pc:chgData name="Saleh Chaaban" userId="8ce99a46-0627-414a-bcb6-1e53049015b9" providerId="ADAL" clId="{B918CCE1-4054-4AD9-B784-1A8FC0C3573E}" dt="2021-07-28T14:38:03.070" v="7423" actId="114"/>
        <pc:sldMkLst>
          <pc:docMk/>
          <pc:sldMk cId="2009402292" sldId="261"/>
        </pc:sldMkLst>
        <pc:spChg chg="mod">
          <ac:chgData name="Saleh Chaaban" userId="8ce99a46-0627-414a-bcb6-1e53049015b9" providerId="ADAL" clId="{B918CCE1-4054-4AD9-B784-1A8FC0C3573E}" dt="2021-07-28T14:38:03.070" v="7423" actId="114"/>
          <ac:spMkLst>
            <pc:docMk/>
            <pc:sldMk cId="2009402292" sldId="261"/>
            <ac:spMk id="5" creationId="{DFB7E353-D539-4ED2-A701-30CC3F744876}"/>
          </ac:spMkLst>
        </pc:spChg>
      </pc:sldChg>
      <pc:sldChg chg="addSp delSp modSp add mod">
        <pc:chgData name="Saleh Chaaban" userId="8ce99a46-0627-414a-bcb6-1e53049015b9" providerId="ADAL" clId="{B918CCE1-4054-4AD9-B784-1A8FC0C3573E}" dt="2021-07-28T15:59:15.755" v="7681" actId="732"/>
        <pc:sldMkLst>
          <pc:docMk/>
          <pc:sldMk cId="2799476568" sldId="262"/>
        </pc:sldMkLst>
        <pc:spChg chg="mod">
          <ac:chgData name="Saleh Chaaban" userId="8ce99a46-0627-414a-bcb6-1e53049015b9" providerId="ADAL" clId="{B918CCE1-4054-4AD9-B784-1A8FC0C3573E}" dt="2021-07-28T11:07:48.137" v="103" actId="20577"/>
          <ac:spMkLst>
            <pc:docMk/>
            <pc:sldMk cId="2799476568" sldId="262"/>
            <ac:spMk id="2" creationId="{92C9295F-E638-4F61-AFE2-CF3E40556031}"/>
          </ac:spMkLst>
        </pc:spChg>
        <pc:spChg chg="del mod">
          <ac:chgData name="Saleh Chaaban" userId="8ce99a46-0627-414a-bcb6-1e53049015b9" providerId="ADAL" clId="{B918CCE1-4054-4AD9-B784-1A8FC0C3573E}" dt="2021-07-28T11:08:35.878" v="107"/>
          <ac:spMkLst>
            <pc:docMk/>
            <pc:sldMk cId="2799476568" sldId="262"/>
            <ac:spMk id="5" creationId="{DFB7E353-D539-4ED2-A701-30CC3F744876}"/>
          </ac:spMkLst>
        </pc:spChg>
        <pc:spChg chg="add del mod">
          <ac:chgData name="Saleh Chaaban" userId="8ce99a46-0627-414a-bcb6-1e53049015b9" providerId="ADAL" clId="{B918CCE1-4054-4AD9-B784-1A8FC0C3573E}" dt="2021-07-28T11:12:28.806" v="138"/>
          <ac:spMkLst>
            <pc:docMk/>
            <pc:sldMk cId="2799476568" sldId="262"/>
            <ac:spMk id="6" creationId="{DB496AB6-20BA-4EFA-AC96-19B068EA43B0}"/>
          </ac:spMkLst>
        </pc:spChg>
        <pc:spChg chg="add mod">
          <ac:chgData name="Saleh Chaaban" userId="8ce99a46-0627-414a-bcb6-1e53049015b9" providerId="ADAL" clId="{B918CCE1-4054-4AD9-B784-1A8FC0C3573E}" dt="2021-07-28T14:41:25.910" v="7438" actId="20577"/>
          <ac:spMkLst>
            <pc:docMk/>
            <pc:sldMk cId="2799476568" sldId="262"/>
            <ac:spMk id="7" creationId="{FC68A724-5AE5-49B4-892C-8EC15A663732}"/>
          </ac:spMkLst>
        </pc:spChg>
        <pc:picChg chg="add mod modCrop">
          <ac:chgData name="Saleh Chaaban" userId="8ce99a46-0627-414a-bcb6-1e53049015b9" providerId="ADAL" clId="{B918CCE1-4054-4AD9-B784-1A8FC0C3573E}" dt="2021-07-28T15:59:15.755" v="7681" actId="732"/>
          <ac:picMkLst>
            <pc:docMk/>
            <pc:sldMk cId="2799476568" sldId="262"/>
            <ac:picMk id="3" creationId="{6D37FFB8-66F7-445E-B1F0-F5F4C28EEBE1}"/>
          </ac:picMkLst>
        </pc:picChg>
      </pc:sldChg>
      <pc:sldChg chg="modSp add mod">
        <pc:chgData name="Saleh Chaaban" userId="8ce99a46-0627-414a-bcb6-1e53049015b9" providerId="ADAL" clId="{B918CCE1-4054-4AD9-B784-1A8FC0C3573E}" dt="2021-07-28T15:58:46.804" v="7679" actId="14100"/>
        <pc:sldMkLst>
          <pc:docMk/>
          <pc:sldMk cId="678671164" sldId="263"/>
        </pc:sldMkLst>
        <pc:spChg chg="mod">
          <ac:chgData name="Saleh Chaaban" userId="8ce99a46-0627-414a-bcb6-1e53049015b9" providerId="ADAL" clId="{B918CCE1-4054-4AD9-B784-1A8FC0C3573E}" dt="2021-07-28T11:16:18.189" v="285" actId="20577"/>
          <ac:spMkLst>
            <pc:docMk/>
            <pc:sldMk cId="678671164" sldId="263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4:42:22.056" v="7471" actId="20577"/>
          <ac:spMkLst>
            <pc:docMk/>
            <pc:sldMk cId="678671164" sldId="263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5:58:46.804" v="7679" actId="14100"/>
          <ac:picMkLst>
            <pc:docMk/>
            <pc:sldMk cId="678671164" sldId="263"/>
            <ac:picMk id="3" creationId="{6D37FFB8-66F7-445E-B1F0-F5F4C28EEBE1}"/>
          </ac:picMkLst>
        </pc:picChg>
      </pc:sldChg>
      <pc:sldChg chg="addSp delSp modSp new del mod modClrScheme chgLayout">
        <pc:chgData name="Saleh Chaaban" userId="8ce99a46-0627-414a-bcb6-1e53049015b9" providerId="ADAL" clId="{B918CCE1-4054-4AD9-B784-1A8FC0C3573E}" dt="2021-07-28T11:09:43.238" v="118" actId="47"/>
        <pc:sldMkLst>
          <pc:docMk/>
          <pc:sldMk cId="903436778" sldId="263"/>
        </pc:sldMkLst>
        <pc:spChg chg="add del mod">
          <ac:chgData name="Saleh Chaaban" userId="8ce99a46-0627-414a-bcb6-1e53049015b9" providerId="ADAL" clId="{B918CCE1-4054-4AD9-B784-1A8FC0C3573E}" dt="2021-07-28T11:09:35.416" v="117" actId="20577"/>
          <ac:spMkLst>
            <pc:docMk/>
            <pc:sldMk cId="903436778" sldId="263"/>
            <ac:spMk id="2" creationId="{9EAFBD04-A7B7-4AF3-BB2B-5A0089740857}"/>
          </ac:spMkLst>
        </pc:spChg>
        <pc:spChg chg="add del">
          <ac:chgData name="Saleh Chaaban" userId="8ce99a46-0627-414a-bcb6-1e53049015b9" providerId="ADAL" clId="{B918CCE1-4054-4AD9-B784-1A8FC0C3573E}" dt="2021-07-28T11:09:05.739" v="110" actId="26606"/>
          <ac:spMkLst>
            <pc:docMk/>
            <pc:sldMk cId="903436778" sldId="263"/>
            <ac:spMk id="3" creationId="{EC59486D-DDBA-418A-A076-0CDE682A4492}"/>
          </ac:spMkLst>
        </pc:spChg>
        <pc:spChg chg="add del">
          <ac:chgData name="Saleh Chaaban" userId="8ce99a46-0627-414a-bcb6-1e53049015b9" providerId="ADAL" clId="{B918CCE1-4054-4AD9-B784-1A8FC0C3573E}" dt="2021-07-28T11:09:05.739" v="110" actId="26606"/>
          <ac:spMkLst>
            <pc:docMk/>
            <pc:sldMk cId="903436778" sldId="263"/>
            <ac:spMk id="4" creationId="{A04723C5-12E8-4C00-9544-826A542E15EE}"/>
          </ac:spMkLst>
        </pc:spChg>
        <pc:spChg chg="mod ord">
          <ac:chgData name="Saleh Chaaban" userId="8ce99a46-0627-414a-bcb6-1e53049015b9" providerId="ADAL" clId="{B918CCE1-4054-4AD9-B784-1A8FC0C3573E}" dt="2021-07-28T11:09:05.739" v="110" actId="26606"/>
          <ac:spMkLst>
            <pc:docMk/>
            <pc:sldMk cId="903436778" sldId="263"/>
            <ac:spMk id="5" creationId="{3DCB2C04-CB7F-471B-B4B0-F8D7B61A2BF1}"/>
          </ac:spMkLst>
        </pc:spChg>
        <pc:spChg chg="add del mod">
          <ac:chgData name="Saleh Chaaban" userId="8ce99a46-0627-414a-bcb6-1e53049015b9" providerId="ADAL" clId="{B918CCE1-4054-4AD9-B784-1A8FC0C3573E}" dt="2021-07-28T11:09:05.739" v="110" actId="26606"/>
          <ac:spMkLst>
            <pc:docMk/>
            <pc:sldMk cId="903436778" sldId="263"/>
            <ac:spMk id="11" creationId="{86F2D309-AA8C-4855-8038-AEE6354A3D3D}"/>
          </ac:spMkLst>
        </pc:spChg>
        <pc:spChg chg="add del mod">
          <ac:chgData name="Saleh Chaaban" userId="8ce99a46-0627-414a-bcb6-1e53049015b9" providerId="ADAL" clId="{B918CCE1-4054-4AD9-B784-1A8FC0C3573E}" dt="2021-07-28T11:09:05.739" v="110" actId="26606"/>
          <ac:spMkLst>
            <pc:docMk/>
            <pc:sldMk cId="903436778" sldId="263"/>
            <ac:spMk id="13" creationId="{2364347F-5029-4747-BF98-BF5668338E38}"/>
          </ac:spMkLst>
        </pc:spChg>
        <pc:picChg chg="add mod ord">
          <ac:chgData name="Saleh Chaaban" userId="8ce99a46-0627-414a-bcb6-1e53049015b9" providerId="ADAL" clId="{B918CCE1-4054-4AD9-B784-1A8FC0C3573E}" dt="2021-07-28T11:09:11.261" v="111" actId="167"/>
          <ac:picMkLst>
            <pc:docMk/>
            <pc:sldMk cId="903436778" sldId="263"/>
            <ac:picMk id="6" creationId="{0BE2CEAE-6377-4BB4-87ED-20B6CAD8B4A5}"/>
          </ac:picMkLst>
        </pc:picChg>
      </pc:sldChg>
      <pc:sldChg chg="modSp add mod ord">
        <pc:chgData name="Saleh Chaaban" userId="8ce99a46-0627-414a-bcb6-1e53049015b9" providerId="ADAL" clId="{B918CCE1-4054-4AD9-B784-1A8FC0C3573E}" dt="2021-07-28T15:58:27.604" v="7677" actId="14100"/>
        <pc:sldMkLst>
          <pc:docMk/>
          <pc:sldMk cId="3429857931" sldId="264"/>
        </pc:sldMkLst>
        <pc:spChg chg="mod">
          <ac:chgData name="Saleh Chaaban" userId="8ce99a46-0627-414a-bcb6-1e53049015b9" providerId="ADAL" clId="{B918CCE1-4054-4AD9-B784-1A8FC0C3573E}" dt="2021-07-28T11:22:56.025" v="854" actId="20577"/>
          <ac:spMkLst>
            <pc:docMk/>
            <pc:sldMk cId="3429857931" sldId="264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4:42:43.316" v="7477" actId="20577"/>
          <ac:spMkLst>
            <pc:docMk/>
            <pc:sldMk cId="3429857931" sldId="264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5:58:27.604" v="7677" actId="14100"/>
          <ac:picMkLst>
            <pc:docMk/>
            <pc:sldMk cId="3429857931" sldId="264"/>
            <ac:picMk id="3" creationId="{6D37FFB8-66F7-445E-B1F0-F5F4C28EEBE1}"/>
          </ac:picMkLst>
        </pc:picChg>
      </pc:sldChg>
      <pc:sldChg chg="modSp add mod">
        <pc:chgData name="Saleh Chaaban" userId="8ce99a46-0627-414a-bcb6-1e53049015b9" providerId="ADAL" clId="{B918CCE1-4054-4AD9-B784-1A8FC0C3573E}" dt="2021-07-28T15:58:01.377" v="7675" actId="14100"/>
        <pc:sldMkLst>
          <pc:docMk/>
          <pc:sldMk cId="1677879035" sldId="265"/>
        </pc:sldMkLst>
        <pc:spChg chg="mod">
          <ac:chgData name="Saleh Chaaban" userId="8ce99a46-0627-414a-bcb6-1e53049015b9" providerId="ADAL" clId="{B918CCE1-4054-4AD9-B784-1A8FC0C3573E}" dt="2021-07-28T11:28:18.140" v="1571" actId="20577"/>
          <ac:spMkLst>
            <pc:docMk/>
            <pc:sldMk cId="1677879035" sldId="265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1:36:50.116" v="2301" actId="114"/>
          <ac:spMkLst>
            <pc:docMk/>
            <pc:sldMk cId="1677879035" sldId="265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5:58:01.377" v="7675" actId="14100"/>
          <ac:picMkLst>
            <pc:docMk/>
            <pc:sldMk cId="1677879035" sldId="265"/>
            <ac:picMk id="3" creationId="{6D37FFB8-66F7-445E-B1F0-F5F4C28EEBE1}"/>
          </ac:picMkLst>
        </pc:picChg>
        <pc:picChg chg="mod">
          <ac:chgData name="Saleh Chaaban" userId="8ce99a46-0627-414a-bcb6-1e53049015b9" providerId="ADAL" clId="{B918CCE1-4054-4AD9-B784-1A8FC0C3573E}" dt="2021-07-28T15:57:45.373" v="7673" actId="14100"/>
          <ac:picMkLst>
            <pc:docMk/>
            <pc:sldMk cId="1677879035" sldId="265"/>
            <ac:picMk id="4" creationId="{5C002EE5-E4FF-463C-8DAA-9AC0B6D407FF}"/>
          </ac:picMkLst>
        </pc:picChg>
      </pc:sldChg>
      <pc:sldChg chg="modSp add mod">
        <pc:chgData name="Saleh Chaaban" userId="8ce99a46-0627-414a-bcb6-1e53049015b9" providerId="ADAL" clId="{B918CCE1-4054-4AD9-B784-1A8FC0C3573E}" dt="2021-07-28T15:57:07.389" v="7666" actId="14100"/>
        <pc:sldMkLst>
          <pc:docMk/>
          <pc:sldMk cId="2477553949" sldId="266"/>
        </pc:sldMkLst>
        <pc:spChg chg="mod">
          <ac:chgData name="Saleh Chaaban" userId="8ce99a46-0627-414a-bcb6-1e53049015b9" providerId="ADAL" clId="{B918CCE1-4054-4AD9-B784-1A8FC0C3573E}" dt="2021-07-28T12:28:02.768" v="3982" actId="20577"/>
          <ac:spMkLst>
            <pc:docMk/>
            <pc:sldMk cId="2477553949" sldId="266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1:41:38.258" v="2757" actId="20577"/>
          <ac:spMkLst>
            <pc:docMk/>
            <pc:sldMk cId="2477553949" sldId="266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5:57:07.389" v="7666" actId="14100"/>
          <ac:picMkLst>
            <pc:docMk/>
            <pc:sldMk cId="2477553949" sldId="266"/>
            <ac:picMk id="3" creationId="{6D37FFB8-66F7-445E-B1F0-F5F4C28EEBE1}"/>
          </ac:picMkLst>
        </pc:picChg>
      </pc:sldChg>
      <pc:sldChg chg="modSp add mod">
        <pc:chgData name="Saleh Chaaban" userId="8ce99a46-0627-414a-bcb6-1e53049015b9" providerId="ADAL" clId="{B918CCE1-4054-4AD9-B784-1A8FC0C3573E}" dt="2021-07-28T15:56:14.758" v="7662" actId="14100"/>
        <pc:sldMkLst>
          <pc:docMk/>
          <pc:sldMk cId="3635723826" sldId="267"/>
        </pc:sldMkLst>
        <pc:spChg chg="mod">
          <ac:chgData name="Saleh Chaaban" userId="8ce99a46-0627-414a-bcb6-1e53049015b9" providerId="ADAL" clId="{B918CCE1-4054-4AD9-B784-1A8FC0C3573E}" dt="2021-07-28T11:42:10.564" v="2782" actId="20577"/>
          <ac:spMkLst>
            <pc:docMk/>
            <pc:sldMk cId="3635723826" sldId="267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1:46:17.772" v="3029" actId="20577"/>
          <ac:spMkLst>
            <pc:docMk/>
            <pc:sldMk cId="3635723826" sldId="267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5:56:14.758" v="7662" actId="14100"/>
          <ac:picMkLst>
            <pc:docMk/>
            <pc:sldMk cId="3635723826" sldId="267"/>
            <ac:picMk id="3" creationId="{6D37FFB8-66F7-445E-B1F0-F5F4C28EEBE1}"/>
          </ac:picMkLst>
        </pc:picChg>
      </pc:sldChg>
      <pc:sldChg chg="modSp add del mod">
        <pc:chgData name="Saleh Chaaban" userId="8ce99a46-0627-414a-bcb6-1e53049015b9" providerId="ADAL" clId="{B918CCE1-4054-4AD9-B784-1A8FC0C3573E}" dt="2021-07-28T12:07:59.057" v="3102" actId="2890"/>
        <pc:sldMkLst>
          <pc:docMk/>
          <pc:sldMk cId="478485937" sldId="268"/>
        </pc:sldMkLst>
        <pc:picChg chg="mod modCrop">
          <ac:chgData name="Saleh Chaaban" userId="8ce99a46-0627-414a-bcb6-1e53049015b9" providerId="ADAL" clId="{B918CCE1-4054-4AD9-B784-1A8FC0C3573E}" dt="2021-07-28T12:07:58.638" v="3101" actId="14826"/>
          <ac:picMkLst>
            <pc:docMk/>
            <pc:sldMk cId="478485937" sldId="268"/>
            <ac:picMk id="3" creationId="{6D37FFB8-66F7-445E-B1F0-F5F4C28EEBE1}"/>
          </ac:picMkLst>
        </pc:picChg>
      </pc:sldChg>
      <pc:sldChg chg="modSp add del mod">
        <pc:chgData name="Saleh Chaaban" userId="8ce99a46-0627-414a-bcb6-1e53049015b9" providerId="ADAL" clId="{B918CCE1-4054-4AD9-B784-1A8FC0C3573E}" dt="2021-07-28T12:22:41.791" v="3502" actId="47"/>
        <pc:sldMkLst>
          <pc:docMk/>
          <pc:sldMk cId="2853385138" sldId="268"/>
        </pc:sldMkLst>
        <pc:spChg chg="mod">
          <ac:chgData name="Saleh Chaaban" userId="8ce99a46-0627-414a-bcb6-1e53049015b9" providerId="ADAL" clId="{B918CCE1-4054-4AD9-B784-1A8FC0C3573E}" dt="2021-07-28T12:09:09.427" v="3201" actId="20577"/>
          <ac:spMkLst>
            <pc:docMk/>
            <pc:sldMk cId="2853385138" sldId="268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2:22:32.195" v="3501" actId="20577"/>
          <ac:spMkLst>
            <pc:docMk/>
            <pc:sldMk cId="2853385138" sldId="268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2:08:41.335" v="3109" actId="1440"/>
          <ac:picMkLst>
            <pc:docMk/>
            <pc:sldMk cId="2853385138" sldId="268"/>
            <ac:picMk id="3" creationId="{6D37FFB8-66F7-445E-B1F0-F5F4C28EEBE1}"/>
          </ac:picMkLst>
        </pc:picChg>
      </pc:sldChg>
      <pc:sldChg chg="modSp mod">
        <pc:chgData name="Saleh Chaaban" userId="8ce99a46-0627-414a-bcb6-1e53049015b9" providerId="ADAL" clId="{B918CCE1-4054-4AD9-B784-1A8FC0C3573E}" dt="2021-07-28T15:55:54.265" v="7660" actId="14100"/>
        <pc:sldMkLst>
          <pc:docMk/>
          <pc:sldMk cId="4226333555" sldId="268"/>
        </pc:sldMkLst>
        <pc:picChg chg="mod">
          <ac:chgData name="Saleh Chaaban" userId="8ce99a46-0627-414a-bcb6-1e53049015b9" providerId="ADAL" clId="{B918CCE1-4054-4AD9-B784-1A8FC0C3573E}" dt="2021-07-28T15:55:54.265" v="7660" actId="14100"/>
          <ac:picMkLst>
            <pc:docMk/>
            <pc:sldMk cId="4226333555" sldId="268"/>
            <ac:picMk id="3" creationId="{6D37FFB8-66F7-445E-B1F0-F5F4C28EEBE1}"/>
          </ac:picMkLst>
        </pc:picChg>
      </pc:sldChg>
      <pc:sldChg chg="addSp delSp modSp add del mod delDesignElem chgLayout">
        <pc:chgData name="Saleh Chaaban" userId="8ce99a46-0627-414a-bcb6-1e53049015b9" providerId="ADAL" clId="{B918CCE1-4054-4AD9-B784-1A8FC0C3573E}" dt="2021-07-28T12:22:04.463" v="3488" actId="2890"/>
        <pc:sldMkLst>
          <pc:docMk/>
          <pc:sldMk cId="1103520687" sldId="269"/>
        </pc:sldMkLst>
        <pc:spChg chg="mod ord">
          <ac:chgData name="Saleh Chaaban" userId="8ce99a46-0627-414a-bcb6-1e53049015b9" providerId="ADAL" clId="{B918CCE1-4054-4AD9-B784-1A8FC0C3573E}" dt="2021-07-28T12:20:16.717" v="3473" actId="6264"/>
          <ac:spMkLst>
            <pc:docMk/>
            <pc:sldMk cId="1103520687" sldId="269"/>
            <ac:spMk id="2" creationId="{92C9295F-E638-4F61-AFE2-CF3E40556031}"/>
          </ac:spMkLst>
        </pc:spChg>
        <pc:spChg chg="add del mod">
          <ac:chgData name="Saleh Chaaban" userId="8ce99a46-0627-414a-bcb6-1e53049015b9" providerId="ADAL" clId="{B918CCE1-4054-4AD9-B784-1A8FC0C3573E}" dt="2021-07-28T12:20:16.717" v="3473" actId="6264"/>
          <ac:spMkLst>
            <pc:docMk/>
            <pc:sldMk cId="1103520687" sldId="269"/>
            <ac:spMk id="5" creationId="{1A4AF67B-E016-42BB-A190-DFF92A71AB05}"/>
          </ac:spMkLst>
        </pc:spChg>
        <pc:spChg chg="add del mod ord">
          <ac:chgData name="Saleh Chaaban" userId="8ce99a46-0627-414a-bcb6-1e53049015b9" providerId="ADAL" clId="{B918CCE1-4054-4AD9-B784-1A8FC0C3573E}" dt="2021-07-28T12:20:16.717" v="3473" actId="6264"/>
          <ac:spMkLst>
            <pc:docMk/>
            <pc:sldMk cId="1103520687" sldId="269"/>
            <ac:spMk id="6" creationId="{D42A13DF-11C3-47E5-B386-9A21A16DB3F3}"/>
          </ac:spMkLst>
        </pc:spChg>
        <pc:spChg chg="add del">
          <ac:chgData name="Saleh Chaaban" userId="8ce99a46-0627-414a-bcb6-1e53049015b9" providerId="ADAL" clId="{B918CCE1-4054-4AD9-B784-1A8FC0C3573E}" dt="2021-07-28T12:20:16.717" v="3473" actId="6264"/>
          <ac:spMkLst>
            <pc:docMk/>
            <pc:sldMk cId="1103520687" sldId="269"/>
            <ac:spMk id="29" creationId="{F5380E9A-163E-4576-BCDD-0A450B7E9097}"/>
          </ac:spMkLst>
        </pc:spChg>
        <pc:spChg chg="add del">
          <ac:chgData name="Saleh Chaaban" userId="8ce99a46-0627-414a-bcb6-1e53049015b9" providerId="ADAL" clId="{B918CCE1-4054-4AD9-B784-1A8FC0C3573E}" dt="2021-07-28T12:20:16.717" v="3473" actId="6264"/>
          <ac:spMkLst>
            <pc:docMk/>
            <pc:sldMk cId="1103520687" sldId="269"/>
            <ac:spMk id="30" creationId="{88DDEF77-9746-4D83-91F9-442A2487E666}"/>
          </ac:spMkLst>
        </pc:spChg>
        <pc:picChg chg="mod modCrop">
          <ac:chgData name="Saleh Chaaban" userId="8ce99a46-0627-414a-bcb6-1e53049015b9" providerId="ADAL" clId="{B918CCE1-4054-4AD9-B784-1A8FC0C3573E}" dt="2021-07-28T12:22:03.671" v="3487" actId="732"/>
          <ac:picMkLst>
            <pc:docMk/>
            <pc:sldMk cId="1103520687" sldId="269"/>
            <ac:picMk id="3" creationId="{6D37FFB8-66F7-445E-B1F0-F5F4C28EEBE1}"/>
          </ac:picMkLst>
        </pc:picChg>
      </pc:sldChg>
      <pc:sldChg chg="addSp delSp modSp add mod">
        <pc:chgData name="Saleh Chaaban" userId="8ce99a46-0627-414a-bcb6-1e53049015b9" providerId="ADAL" clId="{B918CCE1-4054-4AD9-B784-1A8FC0C3573E}" dt="2021-07-28T15:55:42.996" v="7659" actId="14100"/>
        <pc:sldMkLst>
          <pc:docMk/>
          <pc:sldMk cId="1618485625" sldId="269"/>
        </pc:sldMkLst>
        <pc:spChg chg="mod">
          <ac:chgData name="Saleh Chaaban" userId="8ce99a46-0627-414a-bcb6-1e53049015b9" providerId="ADAL" clId="{B918CCE1-4054-4AD9-B784-1A8FC0C3573E}" dt="2021-07-28T12:38:06.260" v="4373" actId="20577"/>
          <ac:spMkLst>
            <pc:docMk/>
            <pc:sldMk cId="1618485625" sldId="269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2:34:13.498" v="4340" actId="20577"/>
          <ac:spMkLst>
            <pc:docMk/>
            <pc:sldMk cId="1618485625" sldId="269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5:55:42.996" v="7659" actId="14100"/>
          <ac:picMkLst>
            <pc:docMk/>
            <pc:sldMk cId="1618485625" sldId="269"/>
            <ac:picMk id="3" creationId="{6D37FFB8-66F7-445E-B1F0-F5F4C28EEBE1}"/>
          </ac:picMkLst>
        </pc:picChg>
        <pc:picChg chg="add del mod">
          <ac:chgData name="Saleh Chaaban" userId="8ce99a46-0627-414a-bcb6-1e53049015b9" providerId="ADAL" clId="{B918CCE1-4054-4AD9-B784-1A8FC0C3573E}" dt="2021-07-28T12:37:04.196" v="4356" actId="478"/>
          <ac:picMkLst>
            <pc:docMk/>
            <pc:sldMk cId="1618485625" sldId="269"/>
            <ac:picMk id="8" creationId="{C8E18EA0-E4FE-45D1-93EB-C8F6C350ED34}"/>
          </ac:picMkLst>
        </pc:picChg>
      </pc:sldChg>
      <pc:sldChg chg="addSp delSp modSp add mod">
        <pc:chgData name="Saleh Chaaban" userId="8ce99a46-0627-414a-bcb6-1e53049015b9" providerId="ADAL" clId="{B918CCE1-4054-4AD9-B784-1A8FC0C3573E}" dt="2021-07-28T14:50:41.862" v="7655" actId="14100"/>
        <pc:sldMkLst>
          <pc:docMk/>
          <pc:sldMk cId="3082964099" sldId="270"/>
        </pc:sldMkLst>
        <pc:spChg chg="mod">
          <ac:chgData name="Saleh Chaaban" userId="8ce99a46-0627-414a-bcb6-1e53049015b9" providerId="ADAL" clId="{B918CCE1-4054-4AD9-B784-1A8FC0C3573E}" dt="2021-07-28T12:38:26.156" v="4376" actId="20577"/>
          <ac:spMkLst>
            <pc:docMk/>
            <pc:sldMk cId="3082964099" sldId="270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4:43:47.240" v="7482" actId="20577"/>
          <ac:spMkLst>
            <pc:docMk/>
            <pc:sldMk cId="3082964099" sldId="270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4:50:41.862" v="7655" actId="14100"/>
          <ac:picMkLst>
            <pc:docMk/>
            <pc:sldMk cId="3082964099" sldId="270"/>
            <ac:picMk id="3" creationId="{6D37FFB8-66F7-445E-B1F0-F5F4C28EEBE1}"/>
          </ac:picMkLst>
        </pc:picChg>
        <pc:picChg chg="add del mod">
          <ac:chgData name="Saleh Chaaban" userId="8ce99a46-0627-414a-bcb6-1e53049015b9" providerId="ADAL" clId="{B918CCE1-4054-4AD9-B784-1A8FC0C3573E}" dt="2021-07-28T12:44:54.696" v="4674" actId="478"/>
          <ac:picMkLst>
            <pc:docMk/>
            <pc:sldMk cId="3082964099" sldId="270"/>
            <ac:picMk id="5" creationId="{58331C4C-71FB-4AD2-81A6-6803BAF265FA}"/>
          </ac:picMkLst>
        </pc:picChg>
        <pc:picChg chg="add del mod">
          <ac:chgData name="Saleh Chaaban" userId="8ce99a46-0627-414a-bcb6-1e53049015b9" providerId="ADAL" clId="{B918CCE1-4054-4AD9-B784-1A8FC0C3573E}" dt="2021-07-28T12:45:24.204" v="4678" actId="478"/>
          <ac:picMkLst>
            <pc:docMk/>
            <pc:sldMk cId="3082964099" sldId="270"/>
            <ac:picMk id="6" creationId="{58E0E02C-9F6E-4720-B594-ACB5D14751A9}"/>
          </ac:picMkLst>
        </pc:picChg>
        <pc:picChg chg="add del mod">
          <ac:chgData name="Saleh Chaaban" userId="8ce99a46-0627-414a-bcb6-1e53049015b9" providerId="ADAL" clId="{B918CCE1-4054-4AD9-B784-1A8FC0C3573E}" dt="2021-07-28T12:46:01.905" v="4683" actId="478"/>
          <ac:picMkLst>
            <pc:docMk/>
            <pc:sldMk cId="3082964099" sldId="270"/>
            <ac:picMk id="10" creationId="{909DD5C4-38C9-400D-8DA3-84D8C6A1A883}"/>
          </ac:picMkLst>
        </pc:picChg>
      </pc:sldChg>
      <pc:sldChg chg="addSp delSp modSp add mod">
        <pc:chgData name="Saleh Chaaban" userId="8ce99a46-0627-414a-bcb6-1e53049015b9" providerId="ADAL" clId="{B918CCE1-4054-4AD9-B784-1A8FC0C3573E}" dt="2021-07-28T14:50:09.696" v="7651" actId="1037"/>
        <pc:sldMkLst>
          <pc:docMk/>
          <pc:sldMk cId="976642994" sldId="271"/>
        </pc:sldMkLst>
        <pc:spChg chg="mod">
          <ac:chgData name="Saleh Chaaban" userId="8ce99a46-0627-414a-bcb6-1e53049015b9" providerId="ADAL" clId="{B918CCE1-4054-4AD9-B784-1A8FC0C3573E}" dt="2021-07-28T12:53:57.483" v="5075" actId="20577"/>
          <ac:spMkLst>
            <pc:docMk/>
            <pc:sldMk cId="976642994" sldId="271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2:53:41.983" v="5054" actId="20577"/>
          <ac:spMkLst>
            <pc:docMk/>
            <pc:sldMk cId="976642994" sldId="271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4:50:09.696" v="7651" actId="1037"/>
          <ac:picMkLst>
            <pc:docMk/>
            <pc:sldMk cId="976642994" sldId="271"/>
            <ac:picMk id="3" creationId="{6D37FFB8-66F7-445E-B1F0-F5F4C28EEBE1}"/>
          </ac:picMkLst>
        </pc:picChg>
        <pc:picChg chg="add del mod">
          <ac:chgData name="Saleh Chaaban" userId="8ce99a46-0627-414a-bcb6-1e53049015b9" providerId="ADAL" clId="{B918CCE1-4054-4AD9-B784-1A8FC0C3573E}" dt="2021-07-28T12:57:09.566" v="5093" actId="478"/>
          <ac:picMkLst>
            <pc:docMk/>
            <pc:sldMk cId="976642994" sldId="271"/>
            <ac:picMk id="8" creationId="{C3C82551-6914-44B4-A793-2B9DC14125F4}"/>
          </ac:picMkLst>
        </pc:picChg>
      </pc:sldChg>
      <pc:sldChg chg="modSp add mod">
        <pc:chgData name="Saleh Chaaban" userId="8ce99a46-0627-414a-bcb6-1e53049015b9" providerId="ADAL" clId="{B918CCE1-4054-4AD9-B784-1A8FC0C3573E}" dt="2021-07-28T14:48:44.470" v="7625" actId="1036"/>
        <pc:sldMkLst>
          <pc:docMk/>
          <pc:sldMk cId="2025574331" sldId="272"/>
        </pc:sldMkLst>
        <pc:spChg chg="mod">
          <ac:chgData name="Saleh Chaaban" userId="8ce99a46-0627-414a-bcb6-1e53049015b9" providerId="ADAL" clId="{B918CCE1-4054-4AD9-B784-1A8FC0C3573E}" dt="2021-07-28T13:00:36.313" v="5123" actId="20577"/>
          <ac:spMkLst>
            <pc:docMk/>
            <pc:sldMk cId="2025574331" sldId="272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3:45:14.780" v="5789" actId="20577"/>
          <ac:spMkLst>
            <pc:docMk/>
            <pc:sldMk cId="2025574331" sldId="272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4:48:44.470" v="7625" actId="1036"/>
          <ac:picMkLst>
            <pc:docMk/>
            <pc:sldMk cId="2025574331" sldId="272"/>
            <ac:picMk id="3" creationId="{6D37FFB8-66F7-445E-B1F0-F5F4C28EEBE1}"/>
          </ac:picMkLst>
        </pc:picChg>
      </pc:sldChg>
      <pc:sldChg chg="modSp add mod">
        <pc:chgData name="Saleh Chaaban" userId="8ce99a46-0627-414a-bcb6-1e53049015b9" providerId="ADAL" clId="{B918CCE1-4054-4AD9-B784-1A8FC0C3573E}" dt="2021-07-28T14:47:59.301" v="7617" actId="14100"/>
        <pc:sldMkLst>
          <pc:docMk/>
          <pc:sldMk cId="2999931034" sldId="273"/>
        </pc:sldMkLst>
        <pc:spChg chg="mod">
          <ac:chgData name="Saleh Chaaban" userId="8ce99a46-0627-414a-bcb6-1e53049015b9" providerId="ADAL" clId="{B918CCE1-4054-4AD9-B784-1A8FC0C3573E}" dt="2021-07-28T14:19:39.175" v="5820" actId="20577"/>
          <ac:spMkLst>
            <pc:docMk/>
            <pc:sldMk cId="2999931034" sldId="273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4:45:39.702" v="7601" actId="20577"/>
          <ac:spMkLst>
            <pc:docMk/>
            <pc:sldMk cId="2999931034" sldId="273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4:47:59.301" v="7617" actId="14100"/>
          <ac:picMkLst>
            <pc:docMk/>
            <pc:sldMk cId="2999931034" sldId="273"/>
            <ac:picMk id="3" creationId="{6D37FFB8-66F7-445E-B1F0-F5F4C28EEBE1}"/>
          </ac:picMkLst>
        </pc:picChg>
      </pc:sldChg>
      <pc:sldChg chg="modSp add mod">
        <pc:chgData name="Saleh Chaaban" userId="8ce99a46-0627-414a-bcb6-1e53049015b9" providerId="ADAL" clId="{B918CCE1-4054-4AD9-B784-1A8FC0C3573E}" dt="2021-07-28T14:47:19" v="7613" actId="732"/>
        <pc:sldMkLst>
          <pc:docMk/>
          <pc:sldMk cId="2468804961" sldId="274"/>
        </pc:sldMkLst>
        <pc:spChg chg="mod">
          <ac:chgData name="Saleh Chaaban" userId="8ce99a46-0627-414a-bcb6-1e53049015b9" providerId="ADAL" clId="{B918CCE1-4054-4AD9-B784-1A8FC0C3573E}" dt="2021-07-28T14:22:30.264" v="6153" actId="20577"/>
          <ac:spMkLst>
            <pc:docMk/>
            <pc:sldMk cId="2468804961" sldId="274"/>
            <ac:spMk id="2" creationId="{92C9295F-E638-4F61-AFE2-CF3E40556031}"/>
          </ac:spMkLst>
        </pc:spChg>
        <pc:spChg chg="mod">
          <ac:chgData name="Saleh Chaaban" userId="8ce99a46-0627-414a-bcb6-1e53049015b9" providerId="ADAL" clId="{B918CCE1-4054-4AD9-B784-1A8FC0C3573E}" dt="2021-07-28T14:33:07.957" v="7091" actId="20577"/>
          <ac:spMkLst>
            <pc:docMk/>
            <pc:sldMk cId="2468804961" sldId="274"/>
            <ac:spMk id="7" creationId="{FC68A724-5AE5-49B4-892C-8EC15A663732}"/>
          </ac:spMkLst>
        </pc:spChg>
        <pc:picChg chg="mod modCrop">
          <ac:chgData name="Saleh Chaaban" userId="8ce99a46-0627-414a-bcb6-1e53049015b9" providerId="ADAL" clId="{B918CCE1-4054-4AD9-B784-1A8FC0C3573E}" dt="2021-07-28T14:47:19" v="7613" actId="732"/>
          <ac:picMkLst>
            <pc:docMk/>
            <pc:sldMk cId="2468804961" sldId="274"/>
            <ac:picMk id="3" creationId="{6D37FFB8-66F7-445E-B1F0-F5F4C28EEBE1}"/>
          </ac:picMkLst>
        </pc:picChg>
        <pc:picChg chg="mod">
          <ac:chgData name="Saleh Chaaban" userId="8ce99a46-0627-414a-bcb6-1e53049015b9" providerId="ADAL" clId="{B918CCE1-4054-4AD9-B784-1A8FC0C3573E}" dt="2021-07-28T14:47:13.276" v="7611" actId="1076"/>
          <ac:picMkLst>
            <pc:docMk/>
            <pc:sldMk cId="2468804961" sldId="274"/>
            <ac:picMk id="4" creationId="{5C002EE5-E4FF-463C-8DAA-9AC0B6D407FF}"/>
          </ac:picMkLst>
        </pc:picChg>
      </pc:sldChg>
      <pc:sldChg chg="modSp add mod ord">
        <pc:chgData name="Saleh Chaaban" userId="8ce99a46-0627-414a-bcb6-1e53049015b9" providerId="ADAL" clId="{B918CCE1-4054-4AD9-B784-1A8FC0C3573E}" dt="2021-07-28T16:04:13.046" v="7744" actId="20577"/>
        <pc:sldMkLst>
          <pc:docMk/>
          <pc:sldMk cId="1105805763" sldId="275"/>
        </pc:sldMkLst>
        <pc:spChg chg="mod">
          <ac:chgData name="Saleh Chaaban" userId="8ce99a46-0627-414a-bcb6-1e53049015b9" providerId="ADAL" clId="{B918CCE1-4054-4AD9-B784-1A8FC0C3573E}" dt="2021-07-28T16:03:29.105" v="7700" actId="207"/>
          <ac:spMkLst>
            <pc:docMk/>
            <pc:sldMk cId="1105805763" sldId="275"/>
            <ac:spMk id="2" creationId="{18C3B467-088C-4F3D-A9A7-105C4E1E20CD}"/>
          </ac:spMkLst>
        </pc:spChg>
        <pc:spChg chg="mod">
          <ac:chgData name="Saleh Chaaban" userId="8ce99a46-0627-414a-bcb6-1e53049015b9" providerId="ADAL" clId="{B918CCE1-4054-4AD9-B784-1A8FC0C3573E}" dt="2021-07-28T16:04:13.046" v="7744" actId="20577"/>
          <ac:spMkLst>
            <pc:docMk/>
            <pc:sldMk cId="1105805763" sldId="275"/>
            <ac:spMk id="3" creationId="{C8722DDC-8EEE-4A06-8DFE-B44871EAA2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DE80E7-5DAB-4B55-A2F3-752385624D27}" type="datetime1">
              <a:rPr lang="de-DE" smtClean="0"/>
              <a:t>28.07.2021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082FAB-ED24-434D-BE81-8CEBC12E54F9}" type="datetime1">
              <a:rPr lang="de-DE" smtClean="0"/>
              <a:t>28.07.2021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9887F14E-8960-43DC-BD49-5D19A0427E90}" type="datetime1">
              <a:rPr lang="de-DE" smtClean="0"/>
              <a:t>28.07.2021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BF391-3C9C-4544-BC61-5E0B27C6C27F}" type="datetime1">
              <a:rPr lang="de-DE" smtClean="0"/>
              <a:t>28.07.2021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BCBC28-C1D7-4179-994C-9EC459FB57FC}" type="datetime1">
              <a:rPr lang="de-DE" smtClean="0"/>
              <a:t>28.07.2021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1CDDA5-D5B5-47D8-9DD9-9987BACEEE29}" type="datetime1">
              <a:rPr lang="de-DE" smtClean="0"/>
              <a:t>28.07.2021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ABA2E65-D9BE-428B-8B46-DC46F887B5A4}" type="datetime1">
              <a:rPr lang="de-DE" smtClean="0"/>
              <a:t>28.07.2021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3AE6E9-FEF5-4819-A8A5-A147DEF7CE38}" type="datetime1">
              <a:rPr lang="de-DE" smtClean="0"/>
              <a:t>28.07.2021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B6AB8-65DA-400D-8729-568BE124C8F1}" type="datetime1">
              <a:rPr lang="de-DE" smtClean="0"/>
              <a:t>28.07.2021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ABC7-7AF3-4DE3-B363-908AEDABEB4A}" type="datetime1">
              <a:rPr lang="de-DE" smtClean="0"/>
              <a:t>28.07.2021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C3352-A66E-4C6F-90B6-1E63CBA68A0F}" type="datetime1">
              <a:rPr lang="de-DE" smtClean="0"/>
              <a:t>28.07.2021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5426F3F-70DC-4CD5-BD86-D91D788CE540}" type="datetime1">
              <a:rPr lang="de-DE" smtClean="0"/>
              <a:t>28.07.2021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011C644-0DAE-411D-A1D6-34099A818CCD}" type="datetime1">
              <a:rPr lang="de-DE" smtClean="0"/>
              <a:t>28.07.2021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8E1A57-1222-49E8-B111-96FBD3AC36BA}" type="datetime1">
              <a:rPr lang="de-DE" smtClean="0"/>
              <a:t>28.07.2021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hteck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de-DE" sz="4400" dirty="0" err="1">
                <a:solidFill>
                  <a:schemeClr val="tx1"/>
                </a:solidFill>
              </a:rPr>
              <a:t>Ask</a:t>
            </a:r>
            <a:r>
              <a:rPr lang="de-DE" sz="4400" b="1" dirty="0" err="1">
                <a:solidFill>
                  <a:srgbClr val="0070C0"/>
                </a:solidFill>
              </a:rPr>
              <a:t>HS</a:t>
            </a:r>
            <a:r>
              <a:rPr lang="de-DE" sz="4400" dirty="0" err="1">
                <a:solidFill>
                  <a:schemeClr val="tx1"/>
                </a:solidFill>
              </a:rPr>
              <a:t>Worms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de" dirty="0">
                <a:solidFill>
                  <a:schemeClr val="tx1"/>
                </a:solidFill>
              </a:rPr>
              <a:t>Fragen App für die Hochschule Worms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Meldung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Mail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versandt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" t="9032" r="3214" b="10411"/>
          <a:stretch/>
        </p:blipFill>
        <p:spPr>
          <a:xfrm>
            <a:off x="9056637" y="2125834"/>
            <a:ext cx="2026821" cy="35724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253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Was?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Erfolgsmeldung</a:t>
            </a:r>
            <a:r>
              <a:rPr lang="en-US" dirty="0"/>
              <a:t>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Versenden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Was </a:t>
            </a:r>
            <a:r>
              <a:rPr lang="en-US" b="1" i="1" dirty="0" err="1"/>
              <a:t>ist</a:t>
            </a:r>
            <a:r>
              <a:rPr lang="en-US" b="1" i="1" dirty="0"/>
              <a:t> </a:t>
            </a:r>
            <a:r>
              <a:rPr lang="en-US" b="1" i="1" dirty="0" err="1"/>
              <a:t>enthalten</a:t>
            </a:r>
            <a:r>
              <a:rPr lang="en-US" b="1" i="1" dirty="0"/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Infotext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Rückwärtsnavigation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Pfeil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53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Newsfeed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" t="8992" r="3546" b="10511"/>
          <a:stretch/>
        </p:blipFill>
        <p:spPr>
          <a:xfrm>
            <a:off x="9010043" y="2143307"/>
            <a:ext cx="2061767" cy="3563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Was?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Newsfeed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Anmeldung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Was </a:t>
            </a:r>
            <a:r>
              <a:rPr lang="en-US" b="1" i="1" dirty="0" err="1"/>
              <a:t>ist</a:t>
            </a:r>
            <a:r>
              <a:rPr lang="en-US" b="1" i="1" dirty="0"/>
              <a:t> </a:t>
            </a:r>
            <a:r>
              <a:rPr lang="en-US" b="1" i="1" dirty="0" err="1"/>
              <a:t>enthalten</a:t>
            </a:r>
            <a:r>
              <a:rPr lang="en-US" b="1" i="1" dirty="0"/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Newsfeed in </a:t>
            </a:r>
            <a:r>
              <a:rPr lang="en-US" i="1" dirty="0" err="1"/>
              <a:t>RecyclerView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Willkommenstext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Benutzerbild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Pfeilnavigation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Kontextmenü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23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" t="9118" r="3583" b="10511"/>
          <a:stretch/>
        </p:blipFill>
        <p:spPr>
          <a:xfrm>
            <a:off x="9005994" y="2149131"/>
            <a:ext cx="2054170" cy="3564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Einzelansicht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für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Nachricht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ist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enthalten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Titel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Titelbild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Datum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Uhrzeit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Nachrichteninhalt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Rückwärtsnavigation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über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Pfeil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33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Notizen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t="8906" r="3274" b="10253"/>
          <a:stretch/>
        </p:blipFill>
        <p:spPr>
          <a:xfrm>
            <a:off x="9027516" y="2149133"/>
            <a:ext cx="2032646" cy="3545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Übersicht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über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alle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Notizen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ist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enthalten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Notizen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RecyclerView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Wil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lkommenstext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Benutzerbild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Pfeilnavigation</a:t>
            </a:r>
            <a:endParaRPr lang="en-US" dirty="0">
              <a:solidFill>
                <a:prstClr val="black"/>
              </a:solidFill>
              <a:latin typeface="Avenir Next LT Pro" panose="0202040403030101080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Kontextmenü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485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Notiz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t="8818" r="3274" b="10206"/>
          <a:stretch/>
        </p:blipFill>
        <p:spPr>
          <a:xfrm>
            <a:off x="9019746" y="2148749"/>
            <a:ext cx="2040417" cy="3564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Einzelansicht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für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eine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Notiz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ist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enthalten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Standardbild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für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eine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Notiz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Notiztitel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Notizinhalt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Datum &amp;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Uhrzeit</a:t>
            </a:r>
            <a:endParaRPr lang="en-US" dirty="0">
              <a:solidFill>
                <a:prstClr val="black"/>
              </a:solidFill>
              <a:latin typeface="Avenir Next LT Pro" panose="0202040403030101080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Rückwärtsnavigation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über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Pfeil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64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Forenübersicht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t="9142" r="3023" b="10134"/>
          <a:stretch/>
        </p:blipFill>
        <p:spPr>
          <a:xfrm>
            <a:off x="9027689" y="2195724"/>
            <a:ext cx="2024531" cy="35294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Übersicht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über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alle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Foren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ist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enthalten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Card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für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jede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Forensektion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Willkommens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text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Benutzerbild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Pfeilnavigation</a:t>
            </a:r>
            <a:endParaRPr lang="en-US" dirty="0">
              <a:solidFill>
                <a:prstClr val="black"/>
              </a:solidFill>
              <a:latin typeface="Avenir Next LT Pro" panose="0202040403030101080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Kontextmenü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64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Forum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t="9604" r="4715" b="10113"/>
          <a:stretch/>
        </p:blipFill>
        <p:spPr>
          <a:xfrm>
            <a:off x="9029849" y="2237668"/>
            <a:ext cx="1977979" cy="3486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Einzelnes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Forum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Fragen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ist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enthalten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Hinzufügen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von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Fragen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Eigenes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Bild pro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Sektion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Titel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des Forums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Rückwärtsnavigation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über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Pfeil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574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Profil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043" r="3750" b="10379"/>
          <a:stretch/>
        </p:blipFill>
        <p:spPr>
          <a:xfrm>
            <a:off x="9027515" y="2248143"/>
            <a:ext cx="1991879" cy="3488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503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Änderung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der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Benutzerdaten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ist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enthalten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Felder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mit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änderbaren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Daten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Name &amp; Rolle des </a:t>
            </a:r>
            <a:r>
              <a:rPr kumimoji="0" lang="en-US" sz="1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Benutzers</a:t>
            </a: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Auswahl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eines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Profilbilds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Anz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.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Fragen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Antworten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optisch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Änderung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der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Daten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in </a:t>
            </a:r>
            <a:r>
              <a:rPr lang="en-US" i="1" dirty="0">
                <a:solidFill>
                  <a:prstClr val="black"/>
                </a:solidFill>
                <a:latin typeface="Avenir Next LT Pro" panose="02020404030301010803"/>
              </a:rPr>
              <a:t>Firebase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Avenir Next LT Pro" panose="0202040403030101080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931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Kontextmenü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9177" r="4021" b="10379"/>
          <a:stretch/>
        </p:blipFill>
        <p:spPr>
          <a:xfrm>
            <a:off x="9044989" y="2253967"/>
            <a:ext cx="1968580" cy="34828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Navigationsmenü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Was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ist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enthalten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20404030301010803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Profilbild</a:t>
            </a:r>
            <a:endParaRPr lang="en-US" dirty="0">
              <a:solidFill>
                <a:prstClr val="black"/>
              </a:solidFill>
              <a:latin typeface="Avenir Next LT Pro" panose="0202040403030101080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Links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zu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weiteren</a:t>
            </a:r>
            <a:r>
              <a:rPr lang="en-US" dirty="0">
                <a:solidFill>
                  <a:prstClr val="black"/>
                </a:solidFill>
                <a:latin typeface="Avenir Next LT Pro" panose="02020404030301010803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Aktivitäten</a:t>
            </a:r>
            <a:endParaRPr lang="en-US" dirty="0">
              <a:solidFill>
                <a:prstClr val="black"/>
              </a:solidFill>
              <a:latin typeface="Avenir Next LT Pro" panose="0202040403030101080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20404030301010803"/>
              </a:rPr>
              <a:t>Abmeldefunktion</a:t>
            </a:r>
            <a:endParaRPr lang="en-US" dirty="0">
              <a:solidFill>
                <a:prstClr val="black"/>
              </a:solidFill>
              <a:latin typeface="Avenir Next LT Pro" panose="0202040403030101080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04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hteck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de-DE" sz="4400" dirty="0">
                <a:solidFill>
                  <a:schemeClr val="tx1"/>
                </a:solidFill>
              </a:rPr>
              <a:t>Vielen </a:t>
            </a:r>
            <a:r>
              <a:rPr lang="de-DE" sz="4400" dirty="0">
                <a:solidFill>
                  <a:srgbClr val="0070C0"/>
                </a:solidFill>
              </a:rPr>
              <a:t>DANK!</a:t>
            </a:r>
            <a:endParaRPr lang="de" sz="4400" dirty="0">
              <a:solidFill>
                <a:srgbClr val="0070C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de" dirty="0">
                <a:solidFill>
                  <a:schemeClr val="tx1"/>
                </a:solidFill>
              </a:rPr>
              <a:t>Issam Charef &amp; Saleh Chaaban</a:t>
            </a:r>
          </a:p>
        </p:txBody>
      </p:sp>
    </p:spTree>
    <p:extLst>
      <p:ext uri="{BB962C8B-B14F-4D97-AF65-F5344CB8AC3E}">
        <p14:creationId xmlns:p14="http://schemas.microsoft.com/office/powerpoint/2010/main" val="1105805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Für </a:t>
            </a:r>
            <a:r>
              <a:rPr lang="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wen</a:t>
            </a:r>
            <a:r>
              <a:rPr lang="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ist die App?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B7E353-D539-4ED2-A701-30CC3F744876}"/>
              </a:ext>
            </a:extLst>
          </p:cNvPr>
          <p:cNvSpPr txBox="1"/>
          <p:nvPr/>
        </p:nvSpPr>
        <p:spPr>
          <a:xfrm>
            <a:off x="4583648" y="2389098"/>
            <a:ext cx="7029814" cy="212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Studierende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Dozierende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Tutor:innen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Mitarbeiter:innen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Interessent:innen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Was</a:t>
            </a:r>
            <a:r>
              <a:rPr lang="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bieten wir?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B7E353-D539-4ED2-A701-30CC3F744876}"/>
              </a:ext>
            </a:extLst>
          </p:cNvPr>
          <p:cNvSpPr txBox="1"/>
          <p:nvPr/>
        </p:nvSpPr>
        <p:spPr>
          <a:xfrm>
            <a:off x="4583648" y="2389098"/>
            <a:ext cx="7029814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Forum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 von </a:t>
            </a:r>
            <a:r>
              <a:rPr lang="en-US" dirty="0" err="1"/>
              <a:t>Fragen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Neuigkeiten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die Hochschule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Funktionalität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</a:t>
            </a:r>
            <a:r>
              <a:rPr lang="en-US" dirty="0" err="1"/>
              <a:t>Notizen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Anbindung</a:t>
            </a:r>
            <a:r>
              <a:rPr lang="en-US" dirty="0"/>
              <a:t> an Moodle, LSF &amp; </a:t>
            </a:r>
            <a:r>
              <a:rPr lang="en-US" dirty="0" err="1"/>
              <a:t>Webmailer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Umsetzung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B7E353-D539-4ED2-A701-30CC3F744876}"/>
              </a:ext>
            </a:extLst>
          </p:cNvPr>
          <p:cNvSpPr txBox="1"/>
          <p:nvPr/>
        </p:nvSpPr>
        <p:spPr>
          <a:xfrm>
            <a:off x="4583648" y="2389098"/>
            <a:ext cx="7029814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Kotlin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Android &amp; </a:t>
            </a:r>
            <a:r>
              <a:rPr lang="en-US" dirty="0" err="1"/>
              <a:t>Androidx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Android Studio &amp; IntelliJ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Firebase &amp; Firebase Cloud Storage</a:t>
            </a:r>
          </a:p>
        </p:txBody>
      </p:sp>
    </p:spTree>
    <p:extLst>
      <p:ext uri="{BB962C8B-B14F-4D97-AF65-F5344CB8AC3E}">
        <p14:creationId xmlns:p14="http://schemas.microsoft.com/office/powerpoint/2010/main" val="303797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Ordnerstruktur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B7E353-D539-4ED2-A701-30CC3F744876}"/>
              </a:ext>
            </a:extLst>
          </p:cNvPr>
          <p:cNvSpPr txBox="1"/>
          <p:nvPr/>
        </p:nvSpPr>
        <p:spPr>
          <a:xfrm>
            <a:off x="4583648" y="2389098"/>
            <a:ext cx="7029814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b="1" i="1" dirty="0"/>
              <a:t>Adapter/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Hilfsklassen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en-US" dirty="0" err="1">
                <a:sym typeface="Wingdings" panose="05000000000000000000" pitchFamily="2" charset="2"/>
              </a:rPr>
              <a:t>meist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RecyclerView</a:t>
            </a:r>
            <a:endParaRPr lang="en-US" i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b="1" i="1" dirty="0">
                <a:sym typeface="Wingdings" panose="05000000000000000000" pitchFamily="2" charset="2"/>
              </a:rPr>
              <a:t>Glide/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Hilfsklasse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Hochladen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Profilbilds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b="1" i="1" dirty="0">
                <a:sym typeface="Wingdings" panose="05000000000000000000" pitchFamily="2" charset="2"/>
              </a:rPr>
              <a:t>Model/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Datenklassen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b="1" i="1" dirty="0"/>
              <a:t>Forum/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Forenübersicht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Fragen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b="1" i="1" dirty="0">
                <a:sym typeface="Wingdings" panose="05000000000000000000" pitchFamily="2" charset="2"/>
              </a:rPr>
              <a:t>News/</a:t>
            </a:r>
            <a:r>
              <a:rPr lang="en-US" dirty="0">
                <a:sym typeface="Wingdings" panose="05000000000000000000" pitchFamily="2" charset="2"/>
              </a:rPr>
              <a:t>  Newsfeed &amp; </a:t>
            </a:r>
            <a:r>
              <a:rPr lang="en-US" dirty="0" err="1">
                <a:sym typeface="Wingdings" panose="05000000000000000000" pitchFamily="2" charset="2"/>
              </a:rPr>
              <a:t>Einzelansicht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Nachricht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b="1" i="1" dirty="0">
                <a:sym typeface="Wingdings" panose="05000000000000000000" pitchFamily="2" charset="2"/>
              </a:rPr>
              <a:t>Notes/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Notizen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Einzelansicht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Notiz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b="1" i="1" dirty="0" err="1">
                <a:sym typeface="Wingdings" panose="05000000000000000000" pitchFamily="2" charset="2"/>
              </a:rPr>
              <a:t>Reset_password</a:t>
            </a:r>
            <a:r>
              <a:rPr lang="en-US" b="1" i="1" dirty="0">
                <a:sym typeface="Wingdings" panose="05000000000000000000" pitchFamily="2" charset="2"/>
              </a:rPr>
              <a:t>/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Zurücks</a:t>
            </a:r>
            <a:r>
              <a:rPr lang="en-US" dirty="0">
                <a:sym typeface="Wingdings" panose="05000000000000000000" pitchFamily="2" charset="2"/>
              </a:rPr>
              <a:t>. des </a:t>
            </a:r>
            <a:r>
              <a:rPr lang="en-US" dirty="0" err="1">
                <a:sym typeface="Wingdings" panose="05000000000000000000" pitchFamily="2" charset="2"/>
              </a:rPr>
              <a:t>Passworts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Erfolgsmeldung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b="1" i="1" dirty="0" err="1">
                <a:sym typeface="Wingdings" panose="05000000000000000000" pitchFamily="2" charset="2"/>
              </a:rPr>
              <a:t>Hauptverzeichnis</a:t>
            </a:r>
            <a:r>
              <a:rPr lang="en-US" dirty="0">
                <a:sym typeface="Wingdings" panose="05000000000000000000" pitchFamily="2" charset="2"/>
              </a:rPr>
              <a:t>  Login, </a:t>
            </a:r>
            <a:r>
              <a:rPr lang="en-US" dirty="0" err="1">
                <a:sym typeface="Wingdings" panose="05000000000000000000" pitchFamily="2" charset="2"/>
              </a:rPr>
              <a:t>Registrierung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err="1">
                <a:sym typeface="Wingdings" panose="05000000000000000000" pitchFamily="2" charset="2"/>
              </a:rPr>
              <a:t>Profil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9402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Onboarding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t="9273" r="3945" b="10271"/>
          <a:stretch/>
        </p:blipFill>
        <p:spPr>
          <a:xfrm>
            <a:off x="9039164" y="2120010"/>
            <a:ext cx="2050119" cy="3611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err="1"/>
              <a:t>Wofür</a:t>
            </a:r>
            <a:r>
              <a:rPr lang="en-US" b="1" i="1" dirty="0"/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Einweisung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Was </a:t>
            </a:r>
            <a:r>
              <a:rPr lang="en-US" b="1" i="1" dirty="0" err="1"/>
              <a:t>ist</a:t>
            </a:r>
            <a:r>
              <a:rPr lang="en-US" b="1" i="1" dirty="0"/>
              <a:t> </a:t>
            </a:r>
            <a:r>
              <a:rPr lang="en-US" b="1" i="1" dirty="0" err="1"/>
              <a:t>enthalten</a:t>
            </a:r>
            <a:r>
              <a:rPr lang="en-US" b="1" i="1" dirty="0"/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Infotexte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Disclaimer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Flag </a:t>
            </a:r>
            <a:r>
              <a:rPr lang="en-US" dirty="0" err="1"/>
              <a:t>setzen</a:t>
            </a:r>
            <a:r>
              <a:rPr lang="en-US" dirty="0"/>
              <a:t> in </a:t>
            </a:r>
            <a:r>
              <a:rPr lang="en-US" i="1" dirty="0" err="1"/>
              <a:t>SharedPferences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9476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9244" r="4061" b="10347"/>
          <a:stretch/>
        </p:blipFill>
        <p:spPr>
          <a:xfrm>
            <a:off x="9017641" y="2149131"/>
            <a:ext cx="2048345" cy="355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540017" cy="336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err="1"/>
              <a:t>Wofür</a:t>
            </a:r>
            <a:r>
              <a:rPr lang="en-US" b="1" i="1" dirty="0"/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Anmeldung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Was </a:t>
            </a:r>
            <a:r>
              <a:rPr lang="en-US" b="1" i="1" dirty="0" err="1"/>
              <a:t>ist</a:t>
            </a:r>
            <a:r>
              <a:rPr lang="en-US" b="1" i="1" dirty="0"/>
              <a:t> </a:t>
            </a:r>
            <a:r>
              <a:rPr lang="en-US" b="1" i="1" dirty="0" err="1"/>
              <a:t>enthalten</a:t>
            </a:r>
            <a:r>
              <a:rPr lang="en-US" b="1" i="1" dirty="0"/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Link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Zurücks</a:t>
            </a:r>
            <a:r>
              <a:rPr lang="en-US" dirty="0"/>
              <a:t>. des </a:t>
            </a:r>
            <a:r>
              <a:rPr lang="en-US" dirty="0" err="1"/>
              <a:t>Passworts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/>
              <a:t>Link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Registrierung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Alternativer</a:t>
            </a:r>
            <a:r>
              <a:rPr lang="en-US" dirty="0"/>
              <a:t> Login (</a:t>
            </a:r>
            <a:r>
              <a:rPr lang="en-US" dirty="0" err="1"/>
              <a:t>optisch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i="1" dirty="0"/>
              <a:t>Firebase </a:t>
            </a:r>
            <a:r>
              <a:rPr lang="en-US" dirty="0" err="1"/>
              <a:t>prüfen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71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Registrierung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9265" r="4114" b="10532"/>
          <a:stretch/>
        </p:blipFill>
        <p:spPr>
          <a:xfrm>
            <a:off x="9056554" y="2154955"/>
            <a:ext cx="2044378" cy="35469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336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 err="1"/>
              <a:t>Wofür</a:t>
            </a:r>
            <a:r>
              <a:rPr lang="en-US" b="1" i="1" dirty="0"/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anlegen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Was </a:t>
            </a:r>
            <a:r>
              <a:rPr lang="en-US" b="1" i="1" dirty="0" err="1"/>
              <a:t>ist</a:t>
            </a:r>
            <a:r>
              <a:rPr lang="en-US" b="1" i="1" dirty="0"/>
              <a:t> </a:t>
            </a:r>
            <a:r>
              <a:rPr lang="en-US" b="1" i="1" dirty="0" err="1"/>
              <a:t>enthalten</a:t>
            </a:r>
            <a:r>
              <a:rPr lang="en-US" b="1" i="1" dirty="0"/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Validierung</a:t>
            </a:r>
            <a:r>
              <a:rPr lang="en-US" dirty="0"/>
              <a:t> der </a:t>
            </a:r>
            <a:r>
              <a:rPr lang="en-US" dirty="0" err="1"/>
              <a:t>Eingabefelder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Rückwärtsnavigation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Pfeil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Alternativer</a:t>
            </a:r>
            <a:r>
              <a:rPr lang="en-US" dirty="0"/>
              <a:t> Login (</a:t>
            </a:r>
            <a:r>
              <a:rPr lang="en-US" dirty="0" err="1"/>
              <a:t>optisch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Firebase </a:t>
            </a:r>
            <a:r>
              <a:rPr lang="en-US" dirty="0" err="1"/>
              <a:t>angelegt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5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Ein Bild mit einem mit einer roten Tischdecke gedeckten Tisch&#10;&#10;Beschreibung wird automatisch generiert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0070C0">
              <a:alpha val="97000"/>
            </a:srgbClr>
          </a:solidFill>
        </p:spPr>
      </p:pic>
      <p:sp>
        <p:nvSpPr>
          <p:cNvPr id="29" name="Rechtec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vergessen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37FFB8-66F7-445E-B1F0-F5F4C28EE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" t="9243" r="3761" b="10508"/>
          <a:stretch/>
        </p:blipFill>
        <p:spPr>
          <a:xfrm>
            <a:off x="9062462" y="2149132"/>
            <a:ext cx="2020998" cy="3546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C68A724-5AE5-49B4-892C-8EC15A663732}"/>
              </a:ext>
            </a:extLst>
          </p:cNvPr>
          <p:cNvSpPr txBox="1"/>
          <p:nvPr/>
        </p:nvSpPr>
        <p:spPr>
          <a:xfrm>
            <a:off x="4583393" y="2389098"/>
            <a:ext cx="4018397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Was?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Passwort</a:t>
            </a:r>
            <a:r>
              <a:rPr lang="en-US" dirty="0"/>
              <a:t> </a:t>
            </a:r>
            <a:r>
              <a:rPr lang="en-US" dirty="0" err="1"/>
              <a:t>zurücksetzen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/>
              <a:t>Was </a:t>
            </a:r>
            <a:r>
              <a:rPr lang="en-US" b="1" i="1" dirty="0" err="1"/>
              <a:t>ist</a:t>
            </a:r>
            <a:r>
              <a:rPr lang="en-US" b="1" i="1" dirty="0"/>
              <a:t> </a:t>
            </a:r>
            <a:r>
              <a:rPr lang="en-US" b="1" i="1" dirty="0" err="1"/>
              <a:t>enthalten</a:t>
            </a:r>
            <a:r>
              <a:rPr lang="en-US" b="1" i="1" dirty="0"/>
              <a:t>?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Validierung</a:t>
            </a:r>
            <a:r>
              <a:rPr lang="en-US" dirty="0"/>
              <a:t> des </a:t>
            </a:r>
            <a:r>
              <a:rPr lang="en-US" dirty="0" err="1"/>
              <a:t>Eingabefelds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Verschicken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Reset-Mail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dirty="0" err="1"/>
              <a:t>Rückwärtsnavigation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Pfeil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7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2_TF56410444" id="{2A663A0D-86B1-45A0-BA7E-EDC96CF30C2F}" vid="{999FD2FE-7B93-44FF-A6F1-60FE8A1659C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{55C7366C-4886-4743-8BA4-7C6FA5387C34}tf56410444_win32</Template>
  <TotalTime>0</TotalTime>
  <Words>406</Words>
  <Application>Microsoft Office PowerPoint</Application>
  <PresentationFormat>Breitbild</PresentationFormat>
  <Paragraphs>146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Avenir Next LT Pro Light</vt:lpstr>
      <vt:lpstr>Calibri</vt:lpstr>
      <vt:lpstr>Garamond</vt:lpstr>
      <vt:lpstr>Symbol</vt:lpstr>
      <vt:lpstr>SavonVTI</vt:lpstr>
      <vt:lpstr>AskHSWorms</vt:lpstr>
      <vt:lpstr>Für wen ist die App?</vt:lpstr>
      <vt:lpstr>Was bieten wir?</vt:lpstr>
      <vt:lpstr>Umsetzung</vt:lpstr>
      <vt:lpstr>Ordnerstruktur</vt:lpstr>
      <vt:lpstr>Onboarding</vt:lpstr>
      <vt:lpstr>Login</vt:lpstr>
      <vt:lpstr>Registrierung</vt:lpstr>
      <vt:lpstr>Passwort vergessen</vt:lpstr>
      <vt:lpstr>Meldung – Mail versandt</vt:lpstr>
      <vt:lpstr>Newsfeed</vt:lpstr>
      <vt:lpstr>News</vt:lpstr>
      <vt:lpstr>Notizen</vt:lpstr>
      <vt:lpstr>Notiz</vt:lpstr>
      <vt:lpstr>Forenübersicht</vt:lpstr>
      <vt:lpstr>Forum</vt:lpstr>
      <vt:lpstr>Profil</vt:lpstr>
      <vt:lpstr>Kontextmenü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AskHSWorms</dc:title>
  <dc:creator>Saleh Chaaban</dc:creator>
  <cp:lastModifiedBy>Saleh Chaaban</cp:lastModifiedBy>
  <cp:revision>1</cp:revision>
  <dcterms:created xsi:type="dcterms:W3CDTF">2021-07-28T10:01:37Z</dcterms:created>
  <dcterms:modified xsi:type="dcterms:W3CDTF">2021-07-28T16:04:15Z</dcterms:modified>
</cp:coreProperties>
</file>