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5"/>
  </p:notesMasterIdLst>
  <p:sldIdLst>
    <p:sldId id="256" r:id="rId2"/>
    <p:sldId id="261" r:id="rId3"/>
    <p:sldId id="282" r:id="rId4"/>
    <p:sldId id="266" r:id="rId5"/>
    <p:sldId id="259" r:id="rId6"/>
    <p:sldId id="272" r:id="rId7"/>
    <p:sldId id="260" r:id="rId8"/>
    <p:sldId id="281" r:id="rId9"/>
    <p:sldId id="263" r:id="rId10"/>
    <p:sldId id="278" r:id="rId11"/>
    <p:sldId id="295" r:id="rId12"/>
    <p:sldId id="291" r:id="rId13"/>
    <p:sldId id="294" r:id="rId14"/>
  </p:sldIdLst>
  <p:sldSz cx="9144000" cy="5143500" type="screen16x9"/>
  <p:notesSz cx="6858000" cy="9144000"/>
  <p:embeddedFontLst>
    <p:embeddedFont>
      <p:font typeface="Maven Pro" panose="020B0604020202020204" charset="0"/>
      <p:regular r:id="rId16"/>
      <p:bold r:id="rId17"/>
    </p:embeddedFont>
    <p:embeddedFont>
      <p:font typeface="Share Tech" panose="020B0604020202020204"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DC5C82-7B49-4F54-AC88-7199891A2B5C}">
  <a:tblStyle styleId="{47DC5C82-7B49-4F54-AC88-7199891A2B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9" d="100"/>
          <a:sy n="149" d="100"/>
        </p:scale>
        <p:origin x="850"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0"/>
        <p:cNvGrpSpPr/>
        <p:nvPr/>
      </p:nvGrpSpPr>
      <p:grpSpPr>
        <a:xfrm>
          <a:off x="0" y="0"/>
          <a:ext cx="0" cy="0"/>
          <a:chOff x="0" y="0"/>
          <a:chExt cx="0" cy="0"/>
        </a:xfrm>
      </p:grpSpPr>
      <p:sp>
        <p:nvSpPr>
          <p:cNvPr id="4821" name="Google Shape;48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2" name="Google Shape;48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4"/>
        <p:cNvGrpSpPr/>
        <p:nvPr/>
      </p:nvGrpSpPr>
      <p:grpSpPr>
        <a:xfrm>
          <a:off x="0" y="0"/>
          <a:ext cx="0" cy="0"/>
          <a:chOff x="0" y="0"/>
          <a:chExt cx="0" cy="0"/>
        </a:xfrm>
      </p:grpSpPr>
      <p:sp>
        <p:nvSpPr>
          <p:cNvPr id="5595" name="Google Shape;5595;g128ab0dc355_1_2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6" name="Google Shape;5596;g128ab0dc355_1_2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4">
          <a:extLst>
            <a:ext uri="{FF2B5EF4-FFF2-40B4-BE49-F238E27FC236}">
              <a16:creationId xmlns:a16="http://schemas.microsoft.com/office/drawing/2014/main" id="{28C5CC36-5821-DBAB-5E88-ADAFE491F420}"/>
            </a:ext>
          </a:extLst>
        </p:cNvPr>
        <p:cNvGrpSpPr/>
        <p:nvPr/>
      </p:nvGrpSpPr>
      <p:grpSpPr>
        <a:xfrm>
          <a:off x="0" y="0"/>
          <a:ext cx="0" cy="0"/>
          <a:chOff x="0" y="0"/>
          <a:chExt cx="0" cy="0"/>
        </a:xfrm>
      </p:grpSpPr>
      <p:sp>
        <p:nvSpPr>
          <p:cNvPr id="5595" name="Google Shape;5595;g128ab0dc355_1_2217:notes">
            <a:extLst>
              <a:ext uri="{FF2B5EF4-FFF2-40B4-BE49-F238E27FC236}">
                <a16:creationId xmlns:a16="http://schemas.microsoft.com/office/drawing/2014/main" id="{19F71CF9-CEC9-272D-7C0B-6240DEF9B6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6" name="Google Shape;5596;g128ab0dc355_1_2217:notes">
            <a:extLst>
              <a:ext uri="{FF2B5EF4-FFF2-40B4-BE49-F238E27FC236}">
                <a16:creationId xmlns:a16="http://schemas.microsoft.com/office/drawing/2014/main" id="{B7AADCB7-1835-0AB4-6CBC-A72E1D476A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5976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4"/>
        <p:cNvGrpSpPr/>
        <p:nvPr/>
      </p:nvGrpSpPr>
      <p:grpSpPr>
        <a:xfrm>
          <a:off x="0" y="0"/>
          <a:ext cx="0" cy="0"/>
          <a:chOff x="0" y="0"/>
          <a:chExt cx="0" cy="0"/>
        </a:xfrm>
      </p:grpSpPr>
      <p:sp>
        <p:nvSpPr>
          <p:cNvPr id="6005" name="Google Shape;6005;gbd6c00e73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6" name="Google Shape;6006;gbd6c00e73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7"/>
        <p:cNvGrpSpPr/>
        <p:nvPr/>
      </p:nvGrpSpPr>
      <p:grpSpPr>
        <a:xfrm>
          <a:off x="0" y="0"/>
          <a:ext cx="0" cy="0"/>
          <a:chOff x="0" y="0"/>
          <a:chExt cx="0" cy="0"/>
        </a:xfrm>
      </p:grpSpPr>
      <p:sp>
        <p:nvSpPr>
          <p:cNvPr id="6508" name="Google Shape;6508;gf8f549bcb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9" name="Google Shape;6509;gf8f549bcb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4"/>
        <p:cNvGrpSpPr/>
        <p:nvPr/>
      </p:nvGrpSpPr>
      <p:grpSpPr>
        <a:xfrm>
          <a:off x="0" y="0"/>
          <a:ext cx="0" cy="0"/>
          <a:chOff x="0" y="0"/>
          <a:chExt cx="0" cy="0"/>
        </a:xfrm>
      </p:grpSpPr>
      <p:sp>
        <p:nvSpPr>
          <p:cNvPr id="4895" name="Google Shape;4895;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6" name="Google Shape;4896;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6"/>
        <p:cNvGrpSpPr/>
        <p:nvPr/>
      </p:nvGrpSpPr>
      <p:grpSpPr>
        <a:xfrm>
          <a:off x="0" y="0"/>
          <a:ext cx="0" cy="0"/>
          <a:chOff x="0" y="0"/>
          <a:chExt cx="0" cy="0"/>
        </a:xfrm>
      </p:grpSpPr>
      <p:sp>
        <p:nvSpPr>
          <p:cNvPr id="5747" name="Google Shape;5747;gbd6c00e730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8" name="Google Shape;5748;gbd6c00e730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0"/>
        <p:cNvGrpSpPr/>
        <p:nvPr/>
      </p:nvGrpSpPr>
      <p:grpSpPr>
        <a:xfrm>
          <a:off x="0" y="0"/>
          <a:ext cx="0" cy="0"/>
          <a:chOff x="0" y="0"/>
          <a:chExt cx="0" cy="0"/>
        </a:xfrm>
      </p:grpSpPr>
      <p:sp>
        <p:nvSpPr>
          <p:cNvPr id="5071" name="Google Shape;5071;gf8cf4f0f69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2" name="Google Shape;5072;gf8cf4f0f6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2"/>
        <p:cNvGrpSpPr/>
        <p:nvPr/>
      </p:nvGrpSpPr>
      <p:grpSpPr>
        <a:xfrm>
          <a:off x="0" y="0"/>
          <a:ext cx="0" cy="0"/>
          <a:chOff x="0" y="0"/>
          <a:chExt cx="0" cy="0"/>
        </a:xfrm>
      </p:grpSpPr>
      <p:sp>
        <p:nvSpPr>
          <p:cNvPr id="4873" name="Google Shape;4873;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4" name="Google Shape;4874;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3"/>
        <p:cNvGrpSpPr/>
        <p:nvPr/>
      </p:nvGrpSpPr>
      <p:grpSpPr>
        <a:xfrm>
          <a:off x="0" y="0"/>
          <a:ext cx="0" cy="0"/>
          <a:chOff x="0" y="0"/>
          <a:chExt cx="0" cy="0"/>
        </a:xfrm>
      </p:grpSpPr>
      <p:sp>
        <p:nvSpPr>
          <p:cNvPr id="5354" name="Google Shape;5354;gf8cf4f0f69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5" name="Google Shape;5355;gf8cf4f0f69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2"/>
        <p:cNvGrpSpPr/>
        <p:nvPr/>
      </p:nvGrpSpPr>
      <p:grpSpPr>
        <a:xfrm>
          <a:off x="0" y="0"/>
          <a:ext cx="0" cy="0"/>
          <a:chOff x="0" y="0"/>
          <a:chExt cx="0" cy="0"/>
        </a:xfrm>
      </p:grpSpPr>
      <p:sp>
        <p:nvSpPr>
          <p:cNvPr id="4883" name="Google Shape;4883;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4" name="Google Shape;4884;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1"/>
        <p:cNvGrpSpPr/>
        <p:nvPr/>
      </p:nvGrpSpPr>
      <p:grpSpPr>
        <a:xfrm>
          <a:off x="0" y="0"/>
          <a:ext cx="0" cy="0"/>
          <a:chOff x="0" y="0"/>
          <a:chExt cx="0" cy="0"/>
        </a:xfrm>
      </p:grpSpPr>
      <p:sp>
        <p:nvSpPr>
          <p:cNvPr id="5732" name="Google Shape;5732;g128ab0dc355_1_2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3" name="Google Shape;5733;g128ab0dc355_1_2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2"/>
        <p:cNvGrpSpPr/>
        <p:nvPr/>
      </p:nvGrpSpPr>
      <p:grpSpPr>
        <a:xfrm>
          <a:off x="0" y="0"/>
          <a:ext cx="0" cy="0"/>
          <a:chOff x="0" y="0"/>
          <a:chExt cx="0" cy="0"/>
        </a:xfrm>
      </p:grpSpPr>
      <p:sp>
        <p:nvSpPr>
          <p:cNvPr id="4943" name="Google Shape;4943;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4" name="Google Shape;4944;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59802" y="651025"/>
            <a:ext cx="15647363" cy="7906149"/>
            <a:chOff x="-859802" y="651025"/>
            <a:chExt cx="15647363" cy="7906149"/>
          </a:xfrm>
        </p:grpSpPr>
        <p:grpSp>
          <p:nvGrpSpPr>
            <p:cNvPr id="10" name="Google Shape;10;p2"/>
            <p:cNvGrpSpPr/>
            <p:nvPr/>
          </p:nvGrpSpPr>
          <p:grpSpPr>
            <a:xfrm rot="-9661442">
              <a:off x="7434296" y="2756350"/>
              <a:ext cx="6915263" cy="3849699"/>
              <a:chOff x="411750" y="2489850"/>
              <a:chExt cx="3341229" cy="1860049"/>
            </a:xfrm>
          </p:grpSpPr>
          <p:sp>
            <p:nvSpPr>
              <p:cNvPr id="11" name="Google Shape;11;p2"/>
              <p:cNvSpPr/>
              <p:nvPr/>
            </p:nvSpPr>
            <p:spPr>
              <a:xfrm>
                <a:off x="411750" y="2784692"/>
                <a:ext cx="2968932" cy="1447325"/>
              </a:xfrm>
              <a:custGeom>
                <a:avLst/>
                <a:gdLst/>
                <a:ahLst/>
                <a:cxnLst/>
                <a:rect l="l" t="t" r="r" b="b"/>
                <a:pathLst>
                  <a:path w="49441" h="24102" extrusionOk="0">
                    <a:moveTo>
                      <a:pt x="46258" y="1"/>
                    </a:moveTo>
                    <a:cubicBezTo>
                      <a:pt x="44408" y="1"/>
                      <a:pt x="42511" y="366"/>
                      <a:pt x="40707" y="1086"/>
                    </a:cubicBezTo>
                    <a:cubicBezTo>
                      <a:pt x="37852" y="2218"/>
                      <a:pt x="35488" y="4145"/>
                      <a:pt x="34061" y="6509"/>
                    </a:cubicBezTo>
                    <a:cubicBezTo>
                      <a:pt x="33651" y="7187"/>
                      <a:pt x="33303" y="7919"/>
                      <a:pt x="32964" y="8615"/>
                    </a:cubicBezTo>
                    <a:cubicBezTo>
                      <a:pt x="32598" y="9391"/>
                      <a:pt x="32214" y="10194"/>
                      <a:pt x="31742" y="10934"/>
                    </a:cubicBezTo>
                    <a:cubicBezTo>
                      <a:pt x="31126" y="11898"/>
                      <a:pt x="29806" y="13566"/>
                      <a:pt x="27807" y="13941"/>
                    </a:cubicBezTo>
                    <a:cubicBezTo>
                      <a:pt x="27502" y="14000"/>
                      <a:pt x="27196" y="14024"/>
                      <a:pt x="26890" y="14024"/>
                    </a:cubicBezTo>
                    <a:cubicBezTo>
                      <a:pt x="25989" y="14024"/>
                      <a:pt x="25089" y="13808"/>
                      <a:pt x="24203" y="13602"/>
                    </a:cubicBezTo>
                    <a:cubicBezTo>
                      <a:pt x="23299" y="13382"/>
                      <a:pt x="22364" y="13162"/>
                      <a:pt x="21411" y="13162"/>
                    </a:cubicBezTo>
                    <a:cubicBezTo>
                      <a:pt x="21357" y="13162"/>
                      <a:pt x="21304" y="13163"/>
                      <a:pt x="21250" y="13165"/>
                    </a:cubicBezTo>
                    <a:cubicBezTo>
                      <a:pt x="19029" y="13236"/>
                      <a:pt x="16817" y="14583"/>
                      <a:pt x="14693" y="17179"/>
                    </a:cubicBezTo>
                    <a:cubicBezTo>
                      <a:pt x="14345" y="17607"/>
                      <a:pt x="13998" y="18062"/>
                      <a:pt x="13659" y="18499"/>
                    </a:cubicBezTo>
                    <a:cubicBezTo>
                      <a:pt x="12445" y="20078"/>
                      <a:pt x="11179" y="21711"/>
                      <a:pt x="9430" y="22764"/>
                    </a:cubicBezTo>
                    <a:cubicBezTo>
                      <a:pt x="8104" y="23563"/>
                      <a:pt x="6536" y="23957"/>
                      <a:pt x="4978" y="23957"/>
                    </a:cubicBezTo>
                    <a:cubicBezTo>
                      <a:pt x="3213" y="23957"/>
                      <a:pt x="1459" y="23451"/>
                      <a:pt x="81" y="22451"/>
                    </a:cubicBezTo>
                    <a:lnTo>
                      <a:pt x="0" y="22567"/>
                    </a:lnTo>
                    <a:cubicBezTo>
                      <a:pt x="1401" y="23584"/>
                      <a:pt x="3185" y="24102"/>
                      <a:pt x="4978" y="24102"/>
                    </a:cubicBezTo>
                    <a:cubicBezTo>
                      <a:pt x="6566" y="24102"/>
                      <a:pt x="8154" y="23700"/>
                      <a:pt x="9501" y="22888"/>
                    </a:cubicBezTo>
                    <a:cubicBezTo>
                      <a:pt x="11286" y="21818"/>
                      <a:pt x="12552" y="20176"/>
                      <a:pt x="13775" y="18589"/>
                    </a:cubicBezTo>
                    <a:cubicBezTo>
                      <a:pt x="14114" y="18151"/>
                      <a:pt x="14461" y="17705"/>
                      <a:pt x="14809" y="17268"/>
                    </a:cubicBezTo>
                    <a:cubicBezTo>
                      <a:pt x="16906" y="14717"/>
                      <a:pt x="19074" y="13379"/>
                      <a:pt x="21259" y="13316"/>
                    </a:cubicBezTo>
                    <a:cubicBezTo>
                      <a:pt x="21311" y="13315"/>
                      <a:pt x="21364" y="13314"/>
                      <a:pt x="21416" y="13314"/>
                    </a:cubicBezTo>
                    <a:cubicBezTo>
                      <a:pt x="22345" y="13314"/>
                      <a:pt x="23272" y="13533"/>
                      <a:pt x="24168" y="13744"/>
                    </a:cubicBezTo>
                    <a:cubicBezTo>
                      <a:pt x="25061" y="13958"/>
                      <a:pt x="25979" y="14176"/>
                      <a:pt x="26899" y="14176"/>
                    </a:cubicBezTo>
                    <a:cubicBezTo>
                      <a:pt x="27211" y="14176"/>
                      <a:pt x="27523" y="14151"/>
                      <a:pt x="27834" y="14092"/>
                    </a:cubicBezTo>
                    <a:cubicBezTo>
                      <a:pt x="29886" y="13709"/>
                      <a:pt x="31242" y="11996"/>
                      <a:pt x="31866" y="11015"/>
                    </a:cubicBezTo>
                    <a:cubicBezTo>
                      <a:pt x="32339" y="10265"/>
                      <a:pt x="32732" y="9462"/>
                      <a:pt x="33098" y="8677"/>
                    </a:cubicBezTo>
                    <a:cubicBezTo>
                      <a:pt x="33437" y="7981"/>
                      <a:pt x="33784" y="7259"/>
                      <a:pt x="34195" y="6590"/>
                    </a:cubicBezTo>
                    <a:cubicBezTo>
                      <a:pt x="36564" y="2655"/>
                      <a:pt x="41482" y="159"/>
                      <a:pt x="46284" y="159"/>
                    </a:cubicBezTo>
                    <a:cubicBezTo>
                      <a:pt x="47339" y="159"/>
                      <a:pt x="48389" y="280"/>
                      <a:pt x="49405" y="532"/>
                    </a:cubicBezTo>
                    <a:lnTo>
                      <a:pt x="49441" y="381"/>
                    </a:lnTo>
                    <a:cubicBezTo>
                      <a:pt x="48415" y="127"/>
                      <a:pt x="47344" y="1"/>
                      <a:pt x="46258"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54085" y="2779347"/>
                <a:ext cx="2942150" cy="1450568"/>
              </a:xfrm>
              <a:custGeom>
                <a:avLst/>
                <a:gdLst/>
                <a:ahLst/>
                <a:cxnLst/>
                <a:rect l="l" t="t" r="r" b="b"/>
                <a:pathLst>
                  <a:path w="48995" h="24156" extrusionOk="0">
                    <a:moveTo>
                      <a:pt x="46438" y="0"/>
                    </a:moveTo>
                    <a:cubicBezTo>
                      <a:pt x="42623" y="0"/>
                      <a:pt x="38592" y="1606"/>
                      <a:pt x="35809" y="4359"/>
                    </a:cubicBezTo>
                    <a:cubicBezTo>
                      <a:pt x="35078" y="5082"/>
                      <a:pt x="34444" y="5876"/>
                      <a:pt x="33927" y="6706"/>
                    </a:cubicBezTo>
                    <a:cubicBezTo>
                      <a:pt x="33517" y="7357"/>
                      <a:pt x="33169" y="8053"/>
                      <a:pt x="32830" y="8722"/>
                    </a:cubicBezTo>
                    <a:cubicBezTo>
                      <a:pt x="32437" y="9498"/>
                      <a:pt x="32027" y="10301"/>
                      <a:pt x="31536" y="11041"/>
                    </a:cubicBezTo>
                    <a:cubicBezTo>
                      <a:pt x="30903" y="11978"/>
                      <a:pt x="29556" y="13601"/>
                      <a:pt x="27566" y="13949"/>
                    </a:cubicBezTo>
                    <a:cubicBezTo>
                      <a:pt x="27278" y="13999"/>
                      <a:pt x="26982" y="14028"/>
                      <a:pt x="26667" y="14028"/>
                    </a:cubicBezTo>
                    <a:cubicBezTo>
                      <a:pt x="26533" y="14028"/>
                      <a:pt x="26396" y="14022"/>
                      <a:pt x="26255" y="14012"/>
                    </a:cubicBezTo>
                    <a:cubicBezTo>
                      <a:pt x="25497" y="13958"/>
                      <a:pt x="24729" y="13771"/>
                      <a:pt x="23989" y="13593"/>
                    </a:cubicBezTo>
                    <a:cubicBezTo>
                      <a:pt x="23075" y="13373"/>
                      <a:pt x="22137" y="13144"/>
                      <a:pt x="21190" y="13144"/>
                    </a:cubicBezTo>
                    <a:cubicBezTo>
                      <a:pt x="21139" y="13144"/>
                      <a:pt x="21087" y="13145"/>
                      <a:pt x="21036" y="13147"/>
                    </a:cubicBezTo>
                    <a:cubicBezTo>
                      <a:pt x="18815" y="13200"/>
                      <a:pt x="16611" y="14538"/>
                      <a:pt x="14497" y="17107"/>
                    </a:cubicBezTo>
                    <a:cubicBezTo>
                      <a:pt x="14327" y="17322"/>
                      <a:pt x="14158" y="17527"/>
                      <a:pt x="13988" y="17741"/>
                    </a:cubicBezTo>
                    <a:cubicBezTo>
                      <a:pt x="13792" y="18000"/>
                      <a:pt x="13596" y="18258"/>
                      <a:pt x="13400" y="18508"/>
                    </a:cubicBezTo>
                    <a:cubicBezTo>
                      <a:pt x="12204" y="20060"/>
                      <a:pt x="10982" y="21657"/>
                      <a:pt x="9287" y="22719"/>
                    </a:cubicBezTo>
                    <a:cubicBezTo>
                      <a:pt x="8877" y="22977"/>
                      <a:pt x="8431" y="23200"/>
                      <a:pt x="7967" y="23388"/>
                    </a:cubicBezTo>
                    <a:cubicBezTo>
                      <a:pt x="6910" y="23808"/>
                      <a:pt x="5776" y="24015"/>
                      <a:pt x="4657" y="24015"/>
                    </a:cubicBezTo>
                    <a:cubicBezTo>
                      <a:pt x="3000" y="24015"/>
                      <a:pt x="1375" y="23562"/>
                      <a:pt x="80" y="22683"/>
                    </a:cubicBezTo>
                    <a:lnTo>
                      <a:pt x="0" y="22808"/>
                    </a:lnTo>
                    <a:cubicBezTo>
                      <a:pt x="1321" y="23700"/>
                      <a:pt x="2971" y="24155"/>
                      <a:pt x="4657" y="24155"/>
                    </a:cubicBezTo>
                    <a:cubicBezTo>
                      <a:pt x="5799" y="24155"/>
                      <a:pt x="6950" y="23950"/>
                      <a:pt x="8020" y="23522"/>
                    </a:cubicBezTo>
                    <a:cubicBezTo>
                      <a:pt x="8493" y="23334"/>
                      <a:pt x="8948" y="23102"/>
                      <a:pt x="9367" y="22835"/>
                    </a:cubicBezTo>
                    <a:cubicBezTo>
                      <a:pt x="11080" y="21764"/>
                      <a:pt x="12311" y="20149"/>
                      <a:pt x="13507" y="18597"/>
                    </a:cubicBezTo>
                    <a:cubicBezTo>
                      <a:pt x="13703" y="18339"/>
                      <a:pt x="13899" y="18089"/>
                      <a:pt x="14104" y="17830"/>
                    </a:cubicBezTo>
                    <a:cubicBezTo>
                      <a:pt x="14265" y="17616"/>
                      <a:pt x="14434" y="17411"/>
                      <a:pt x="14613" y="17197"/>
                    </a:cubicBezTo>
                    <a:cubicBezTo>
                      <a:pt x="16691" y="14663"/>
                      <a:pt x="18859" y="13343"/>
                      <a:pt x="21045" y="13289"/>
                    </a:cubicBezTo>
                    <a:cubicBezTo>
                      <a:pt x="21095" y="13288"/>
                      <a:pt x="21146" y="13287"/>
                      <a:pt x="21196" y="13287"/>
                    </a:cubicBezTo>
                    <a:cubicBezTo>
                      <a:pt x="22127" y="13287"/>
                      <a:pt x="23056" y="13515"/>
                      <a:pt x="23953" y="13726"/>
                    </a:cubicBezTo>
                    <a:cubicBezTo>
                      <a:pt x="24703" y="13905"/>
                      <a:pt x="25479" y="14092"/>
                      <a:pt x="26246" y="14155"/>
                    </a:cubicBezTo>
                    <a:cubicBezTo>
                      <a:pt x="26390" y="14165"/>
                      <a:pt x="26530" y="14170"/>
                      <a:pt x="26668" y="14170"/>
                    </a:cubicBezTo>
                    <a:cubicBezTo>
                      <a:pt x="26992" y="14170"/>
                      <a:pt x="27299" y="14142"/>
                      <a:pt x="27593" y="14092"/>
                    </a:cubicBezTo>
                    <a:cubicBezTo>
                      <a:pt x="29110" y="13825"/>
                      <a:pt x="30546" y="12772"/>
                      <a:pt x="31652" y="11121"/>
                    </a:cubicBezTo>
                    <a:cubicBezTo>
                      <a:pt x="32152" y="10372"/>
                      <a:pt x="32562" y="9569"/>
                      <a:pt x="32955" y="8784"/>
                    </a:cubicBezTo>
                    <a:cubicBezTo>
                      <a:pt x="33294" y="8115"/>
                      <a:pt x="33641" y="7428"/>
                      <a:pt x="34043" y="6777"/>
                    </a:cubicBezTo>
                    <a:cubicBezTo>
                      <a:pt x="34560" y="5956"/>
                      <a:pt x="35185" y="5180"/>
                      <a:pt x="35907" y="4466"/>
                    </a:cubicBezTo>
                    <a:cubicBezTo>
                      <a:pt x="38672" y="1731"/>
                      <a:pt x="42671" y="140"/>
                      <a:pt x="46448" y="140"/>
                    </a:cubicBezTo>
                    <a:cubicBezTo>
                      <a:pt x="47302" y="140"/>
                      <a:pt x="48144" y="222"/>
                      <a:pt x="48959" y="389"/>
                    </a:cubicBezTo>
                    <a:lnTo>
                      <a:pt x="48995" y="256"/>
                    </a:lnTo>
                    <a:cubicBezTo>
                      <a:pt x="48165" y="83"/>
                      <a:pt x="47307" y="0"/>
                      <a:pt x="46438"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96359" y="2771781"/>
                <a:ext cx="2914887" cy="1456513"/>
              </a:xfrm>
              <a:custGeom>
                <a:avLst/>
                <a:gdLst/>
                <a:ahLst/>
                <a:cxnLst/>
                <a:rect l="l" t="t" r="r" b="b"/>
                <a:pathLst>
                  <a:path w="48541" h="24255" extrusionOk="0">
                    <a:moveTo>
                      <a:pt x="46552" y="1"/>
                    </a:moveTo>
                    <a:cubicBezTo>
                      <a:pt x="42694" y="1"/>
                      <a:pt x="38593" y="1701"/>
                      <a:pt x="35676" y="4610"/>
                    </a:cubicBezTo>
                    <a:cubicBezTo>
                      <a:pt x="34945" y="5333"/>
                      <a:pt x="34311" y="6118"/>
                      <a:pt x="33785" y="6939"/>
                    </a:cubicBezTo>
                    <a:cubicBezTo>
                      <a:pt x="33384" y="7563"/>
                      <a:pt x="33036" y="8223"/>
                      <a:pt x="32697" y="8857"/>
                    </a:cubicBezTo>
                    <a:cubicBezTo>
                      <a:pt x="32277" y="9642"/>
                      <a:pt x="31849" y="10445"/>
                      <a:pt x="31323" y="11185"/>
                    </a:cubicBezTo>
                    <a:cubicBezTo>
                      <a:pt x="30217" y="12755"/>
                      <a:pt x="28798" y="13754"/>
                      <a:pt x="27335" y="13995"/>
                    </a:cubicBezTo>
                    <a:cubicBezTo>
                      <a:pt x="27070" y="14040"/>
                      <a:pt x="26800" y="14064"/>
                      <a:pt x="26521" y="14064"/>
                    </a:cubicBezTo>
                    <a:cubicBezTo>
                      <a:pt x="26359" y="14064"/>
                      <a:pt x="26194" y="14056"/>
                      <a:pt x="26024" y="14040"/>
                    </a:cubicBezTo>
                    <a:cubicBezTo>
                      <a:pt x="25274" y="13986"/>
                      <a:pt x="24507" y="13799"/>
                      <a:pt x="23776" y="13612"/>
                    </a:cubicBezTo>
                    <a:cubicBezTo>
                      <a:pt x="22846" y="13388"/>
                      <a:pt x="21891" y="13156"/>
                      <a:pt x="20928" y="13156"/>
                    </a:cubicBezTo>
                    <a:cubicBezTo>
                      <a:pt x="20893" y="13156"/>
                      <a:pt x="20858" y="13156"/>
                      <a:pt x="20823" y="13157"/>
                    </a:cubicBezTo>
                    <a:cubicBezTo>
                      <a:pt x="18601" y="13210"/>
                      <a:pt x="16407" y="14530"/>
                      <a:pt x="14301" y="17082"/>
                    </a:cubicBezTo>
                    <a:cubicBezTo>
                      <a:pt x="14132" y="17287"/>
                      <a:pt x="13962" y="17501"/>
                      <a:pt x="13793" y="17706"/>
                    </a:cubicBezTo>
                    <a:cubicBezTo>
                      <a:pt x="13570" y="17992"/>
                      <a:pt x="13347" y="18277"/>
                      <a:pt x="13133" y="18563"/>
                    </a:cubicBezTo>
                    <a:cubicBezTo>
                      <a:pt x="11973" y="20079"/>
                      <a:pt x="10778" y="21640"/>
                      <a:pt x="9154" y="22702"/>
                    </a:cubicBezTo>
                    <a:cubicBezTo>
                      <a:pt x="8753" y="22970"/>
                      <a:pt x="8315" y="23202"/>
                      <a:pt x="7860" y="23398"/>
                    </a:cubicBezTo>
                    <a:cubicBezTo>
                      <a:pt x="6740" y="23878"/>
                      <a:pt x="5527" y="24114"/>
                      <a:pt x="4334" y="24114"/>
                    </a:cubicBezTo>
                    <a:cubicBezTo>
                      <a:pt x="2800" y="24114"/>
                      <a:pt x="1301" y="23724"/>
                      <a:pt x="81" y="22961"/>
                    </a:cubicBezTo>
                    <a:lnTo>
                      <a:pt x="1" y="23077"/>
                    </a:lnTo>
                    <a:cubicBezTo>
                      <a:pt x="1250" y="23853"/>
                      <a:pt x="2775" y="24254"/>
                      <a:pt x="4337" y="24254"/>
                    </a:cubicBezTo>
                    <a:cubicBezTo>
                      <a:pt x="5550" y="24254"/>
                      <a:pt x="6781" y="24013"/>
                      <a:pt x="7914" y="23523"/>
                    </a:cubicBezTo>
                    <a:cubicBezTo>
                      <a:pt x="8378" y="23326"/>
                      <a:pt x="8815" y="23095"/>
                      <a:pt x="9225" y="22818"/>
                    </a:cubicBezTo>
                    <a:cubicBezTo>
                      <a:pt x="10867" y="21739"/>
                      <a:pt x="12071" y="20168"/>
                      <a:pt x="13240" y="18652"/>
                    </a:cubicBezTo>
                    <a:cubicBezTo>
                      <a:pt x="13463" y="18366"/>
                      <a:pt x="13677" y="18081"/>
                      <a:pt x="13900" y="17795"/>
                    </a:cubicBezTo>
                    <a:cubicBezTo>
                      <a:pt x="14069" y="17581"/>
                      <a:pt x="14239" y="17376"/>
                      <a:pt x="14408" y="17162"/>
                    </a:cubicBezTo>
                    <a:cubicBezTo>
                      <a:pt x="16487" y="14646"/>
                      <a:pt x="18646" y="13344"/>
                      <a:pt x="20823" y="13299"/>
                    </a:cubicBezTo>
                    <a:cubicBezTo>
                      <a:pt x="20873" y="13298"/>
                      <a:pt x="20923" y="13297"/>
                      <a:pt x="20974" y="13297"/>
                    </a:cubicBezTo>
                    <a:cubicBezTo>
                      <a:pt x="21905" y="13297"/>
                      <a:pt x="22834" y="13525"/>
                      <a:pt x="23740" y="13745"/>
                    </a:cubicBezTo>
                    <a:cubicBezTo>
                      <a:pt x="24480" y="13933"/>
                      <a:pt x="25248" y="14120"/>
                      <a:pt x="26006" y="14182"/>
                    </a:cubicBezTo>
                    <a:cubicBezTo>
                      <a:pt x="26171" y="14195"/>
                      <a:pt x="26332" y="14201"/>
                      <a:pt x="26489" y="14201"/>
                    </a:cubicBezTo>
                    <a:cubicBezTo>
                      <a:pt x="26791" y="14201"/>
                      <a:pt x="27077" y="14179"/>
                      <a:pt x="27353" y="14138"/>
                    </a:cubicBezTo>
                    <a:cubicBezTo>
                      <a:pt x="29280" y="13817"/>
                      <a:pt x="30636" y="12398"/>
                      <a:pt x="31439" y="11265"/>
                    </a:cubicBezTo>
                    <a:cubicBezTo>
                      <a:pt x="31965" y="10516"/>
                      <a:pt x="32393" y="9704"/>
                      <a:pt x="32813" y="8919"/>
                    </a:cubicBezTo>
                    <a:cubicBezTo>
                      <a:pt x="33152" y="8286"/>
                      <a:pt x="33508" y="7634"/>
                      <a:pt x="33901" y="7010"/>
                    </a:cubicBezTo>
                    <a:cubicBezTo>
                      <a:pt x="34427" y="6198"/>
                      <a:pt x="35052" y="5422"/>
                      <a:pt x="35774" y="4708"/>
                    </a:cubicBezTo>
                    <a:cubicBezTo>
                      <a:pt x="38670" y="1821"/>
                      <a:pt x="42730" y="137"/>
                      <a:pt x="46555" y="137"/>
                    </a:cubicBezTo>
                    <a:cubicBezTo>
                      <a:pt x="47220" y="137"/>
                      <a:pt x="47879" y="188"/>
                      <a:pt x="48523" y="292"/>
                    </a:cubicBezTo>
                    <a:lnTo>
                      <a:pt x="48540" y="159"/>
                    </a:lnTo>
                    <a:cubicBezTo>
                      <a:pt x="47890" y="53"/>
                      <a:pt x="47225" y="1"/>
                      <a:pt x="46552"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39235" y="2763434"/>
                <a:ext cx="2887564" cy="1463238"/>
              </a:xfrm>
              <a:custGeom>
                <a:avLst/>
                <a:gdLst/>
                <a:ahLst/>
                <a:cxnLst/>
                <a:rect l="l" t="t" r="r" b="b"/>
                <a:pathLst>
                  <a:path w="48086" h="24367" extrusionOk="0">
                    <a:moveTo>
                      <a:pt x="46746" y="0"/>
                    </a:moveTo>
                    <a:cubicBezTo>
                      <a:pt x="42842" y="0"/>
                      <a:pt x="38571" y="1828"/>
                      <a:pt x="35533" y="4874"/>
                    </a:cubicBezTo>
                    <a:cubicBezTo>
                      <a:pt x="34811" y="5597"/>
                      <a:pt x="34177" y="6373"/>
                      <a:pt x="33642" y="7176"/>
                    </a:cubicBezTo>
                    <a:cubicBezTo>
                      <a:pt x="33249" y="7773"/>
                      <a:pt x="32893" y="8398"/>
                      <a:pt x="32554" y="8996"/>
                    </a:cubicBezTo>
                    <a:cubicBezTo>
                      <a:pt x="32116" y="9790"/>
                      <a:pt x="31653" y="10601"/>
                      <a:pt x="31108" y="11342"/>
                    </a:cubicBezTo>
                    <a:cubicBezTo>
                      <a:pt x="30305" y="12421"/>
                      <a:pt x="28949" y="13768"/>
                      <a:pt x="27085" y="14054"/>
                    </a:cubicBezTo>
                    <a:cubicBezTo>
                      <a:pt x="26829" y="14093"/>
                      <a:pt x="26567" y="14114"/>
                      <a:pt x="26291" y="14114"/>
                    </a:cubicBezTo>
                    <a:cubicBezTo>
                      <a:pt x="26124" y="14114"/>
                      <a:pt x="25952" y="14106"/>
                      <a:pt x="25774" y="14090"/>
                    </a:cubicBezTo>
                    <a:cubicBezTo>
                      <a:pt x="25033" y="14027"/>
                      <a:pt x="24275" y="13840"/>
                      <a:pt x="23543" y="13652"/>
                    </a:cubicBezTo>
                    <a:cubicBezTo>
                      <a:pt x="22636" y="13423"/>
                      <a:pt x="21697" y="13187"/>
                      <a:pt x="20748" y="13187"/>
                    </a:cubicBezTo>
                    <a:cubicBezTo>
                      <a:pt x="20699" y="13187"/>
                      <a:pt x="20649" y="13187"/>
                      <a:pt x="20599" y="13188"/>
                    </a:cubicBezTo>
                    <a:cubicBezTo>
                      <a:pt x="18378" y="13224"/>
                      <a:pt x="16183" y="14527"/>
                      <a:pt x="14087" y="17060"/>
                    </a:cubicBezTo>
                    <a:cubicBezTo>
                      <a:pt x="13935" y="17248"/>
                      <a:pt x="13766" y="17453"/>
                      <a:pt x="13587" y="17694"/>
                    </a:cubicBezTo>
                    <a:cubicBezTo>
                      <a:pt x="13338" y="18006"/>
                      <a:pt x="13097" y="18318"/>
                      <a:pt x="12856" y="18639"/>
                    </a:cubicBezTo>
                    <a:cubicBezTo>
                      <a:pt x="11732" y="20111"/>
                      <a:pt x="10563" y="21637"/>
                      <a:pt x="9011" y="22707"/>
                    </a:cubicBezTo>
                    <a:cubicBezTo>
                      <a:pt x="8609" y="22984"/>
                      <a:pt x="8181" y="23225"/>
                      <a:pt x="7744" y="23430"/>
                    </a:cubicBezTo>
                    <a:cubicBezTo>
                      <a:pt x="6560" y="23971"/>
                      <a:pt x="5262" y="24240"/>
                      <a:pt x="3993" y="24240"/>
                    </a:cubicBezTo>
                    <a:cubicBezTo>
                      <a:pt x="2583" y="24240"/>
                      <a:pt x="1208" y="23908"/>
                      <a:pt x="63" y="23251"/>
                    </a:cubicBezTo>
                    <a:lnTo>
                      <a:pt x="1" y="23358"/>
                    </a:lnTo>
                    <a:cubicBezTo>
                      <a:pt x="1160" y="24036"/>
                      <a:pt x="2561" y="24366"/>
                      <a:pt x="3988" y="24366"/>
                    </a:cubicBezTo>
                    <a:cubicBezTo>
                      <a:pt x="5282" y="24366"/>
                      <a:pt x="6593" y="24099"/>
                      <a:pt x="7798" y="23546"/>
                    </a:cubicBezTo>
                    <a:cubicBezTo>
                      <a:pt x="8244" y="23341"/>
                      <a:pt x="8681" y="23091"/>
                      <a:pt x="9082" y="22814"/>
                    </a:cubicBezTo>
                    <a:cubicBezTo>
                      <a:pt x="10652" y="21735"/>
                      <a:pt x="11830" y="20200"/>
                      <a:pt x="12963" y="18720"/>
                    </a:cubicBezTo>
                    <a:cubicBezTo>
                      <a:pt x="13204" y="18398"/>
                      <a:pt x="13445" y="18086"/>
                      <a:pt x="13686" y="17774"/>
                    </a:cubicBezTo>
                    <a:cubicBezTo>
                      <a:pt x="13873" y="17542"/>
                      <a:pt x="14033" y="17337"/>
                      <a:pt x="14194" y="17140"/>
                    </a:cubicBezTo>
                    <a:cubicBezTo>
                      <a:pt x="16264" y="14643"/>
                      <a:pt x="18414" y="13358"/>
                      <a:pt x="20599" y="13322"/>
                    </a:cubicBezTo>
                    <a:cubicBezTo>
                      <a:pt x="20634" y="13322"/>
                      <a:pt x="20668" y="13321"/>
                      <a:pt x="20703" y="13321"/>
                    </a:cubicBezTo>
                    <a:cubicBezTo>
                      <a:pt x="21650" y="13321"/>
                      <a:pt x="22595" y="13554"/>
                      <a:pt x="23517" y="13786"/>
                    </a:cubicBezTo>
                    <a:cubicBezTo>
                      <a:pt x="24248" y="13965"/>
                      <a:pt x="25006" y="14161"/>
                      <a:pt x="25765" y="14223"/>
                    </a:cubicBezTo>
                    <a:cubicBezTo>
                      <a:pt x="25950" y="14237"/>
                      <a:pt x="26129" y="14244"/>
                      <a:pt x="26303" y="14244"/>
                    </a:cubicBezTo>
                    <a:cubicBezTo>
                      <a:pt x="26580" y="14244"/>
                      <a:pt x="26845" y="14226"/>
                      <a:pt x="27103" y="14188"/>
                    </a:cubicBezTo>
                    <a:cubicBezTo>
                      <a:pt x="29012" y="13893"/>
                      <a:pt x="30395" y="12519"/>
                      <a:pt x="31215" y="11413"/>
                    </a:cubicBezTo>
                    <a:cubicBezTo>
                      <a:pt x="31768" y="10673"/>
                      <a:pt x="32223" y="9852"/>
                      <a:pt x="32670" y="9067"/>
                    </a:cubicBezTo>
                    <a:cubicBezTo>
                      <a:pt x="33009" y="8460"/>
                      <a:pt x="33356" y="7845"/>
                      <a:pt x="33749" y="7247"/>
                    </a:cubicBezTo>
                    <a:cubicBezTo>
                      <a:pt x="34275" y="6453"/>
                      <a:pt x="34909" y="5686"/>
                      <a:pt x="35622" y="4963"/>
                    </a:cubicBezTo>
                    <a:cubicBezTo>
                      <a:pt x="38634" y="1944"/>
                      <a:pt x="42868" y="133"/>
                      <a:pt x="46731" y="133"/>
                    </a:cubicBezTo>
                    <a:cubicBezTo>
                      <a:pt x="47182" y="133"/>
                      <a:pt x="47629" y="158"/>
                      <a:pt x="48067" y="208"/>
                    </a:cubicBezTo>
                    <a:lnTo>
                      <a:pt x="48085" y="75"/>
                    </a:lnTo>
                    <a:cubicBezTo>
                      <a:pt x="47645" y="25"/>
                      <a:pt x="47198" y="0"/>
                      <a:pt x="46746"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81569" y="2753166"/>
                <a:ext cx="2860182" cy="1474047"/>
              </a:xfrm>
              <a:custGeom>
                <a:avLst/>
                <a:gdLst/>
                <a:ahLst/>
                <a:cxnLst/>
                <a:rect l="l" t="t" r="r" b="b"/>
                <a:pathLst>
                  <a:path w="47630" h="24547" extrusionOk="0">
                    <a:moveTo>
                      <a:pt x="46920" y="0"/>
                    </a:moveTo>
                    <a:cubicBezTo>
                      <a:pt x="43006" y="0"/>
                      <a:pt x="38561" y="1975"/>
                      <a:pt x="35399" y="5170"/>
                    </a:cubicBezTo>
                    <a:cubicBezTo>
                      <a:pt x="34677" y="5893"/>
                      <a:pt x="34043" y="6660"/>
                      <a:pt x="33499" y="7454"/>
                    </a:cubicBezTo>
                    <a:cubicBezTo>
                      <a:pt x="33124" y="8016"/>
                      <a:pt x="32776" y="8596"/>
                      <a:pt x="32437" y="9167"/>
                    </a:cubicBezTo>
                    <a:cubicBezTo>
                      <a:pt x="31973" y="9961"/>
                      <a:pt x="31483" y="10781"/>
                      <a:pt x="30903" y="11531"/>
                    </a:cubicBezTo>
                    <a:cubicBezTo>
                      <a:pt x="30082" y="12574"/>
                      <a:pt x="28708" y="13877"/>
                      <a:pt x="26844" y="14145"/>
                    </a:cubicBezTo>
                    <a:cubicBezTo>
                      <a:pt x="26604" y="14181"/>
                      <a:pt x="26359" y="14199"/>
                      <a:pt x="26104" y="14199"/>
                    </a:cubicBezTo>
                    <a:cubicBezTo>
                      <a:pt x="25922" y="14199"/>
                      <a:pt x="25735" y="14190"/>
                      <a:pt x="25541" y="14171"/>
                    </a:cubicBezTo>
                    <a:cubicBezTo>
                      <a:pt x="24801" y="14100"/>
                      <a:pt x="24052" y="13913"/>
                      <a:pt x="23329" y="13725"/>
                    </a:cubicBezTo>
                    <a:cubicBezTo>
                      <a:pt x="22391" y="13489"/>
                      <a:pt x="21419" y="13243"/>
                      <a:pt x="20437" y="13243"/>
                    </a:cubicBezTo>
                    <a:cubicBezTo>
                      <a:pt x="20420" y="13243"/>
                      <a:pt x="20402" y="13243"/>
                      <a:pt x="20385" y="13244"/>
                    </a:cubicBezTo>
                    <a:cubicBezTo>
                      <a:pt x="18164" y="13279"/>
                      <a:pt x="15978" y="14564"/>
                      <a:pt x="13890" y="17071"/>
                    </a:cubicBezTo>
                    <a:cubicBezTo>
                      <a:pt x="13730" y="17267"/>
                      <a:pt x="13560" y="17472"/>
                      <a:pt x="13382" y="17704"/>
                    </a:cubicBezTo>
                    <a:cubicBezTo>
                      <a:pt x="13114" y="18043"/>
                      <a:pt x="12847" y="18400"/>
                      <a:pt x="12588" y="18739"/>
                    </a:cubicBezTo>
                    <a:cubicBezTo>
                      <a:pt x="11491" y="20184"/>
                      <a:pt x="10358" y="21674"/>
                      <a:pt x="8868" y="22744"/>
                    </a:cubicBezTo>
                    <a:cubicBezTo>
                      <a:pt x="8484" y="23021"/>
                      <a:pt x="8065" y="23271"/>
                      <a:pt x="7628" y="23485"/>
                    </a:cubicBezTo>
                    <a:cubicBezTo>
                      <a:pt x="6369" y="24105"/>
                      <a:pt x="4996" y="24415"/>
                      <a:pt x="3660" y="24415"/>
                    </a:cubicBezTo>
                    <a:cubicBezTo>
                      <a:pt x="2383" y="24415"/>
                      <a:pt x="1140" y="24132"/>
                      <a:pt x="63" y="23565"/>
                    </a:cubicBezTo>
                    <a:lnTo>
                      <a:pt x="0" y="23681"/>
                    </a:lnTo>
                    <a:cubicBezTo>
                      <a:pt x="1098" y="24252"/>
                      <a:pt x="2356" y="24546"/>
                      <a:pt x="3649" y="24546"/>
                    </a:cubicBezTo>
                    <a:cubicBezTo>
                      <a:pt x="5005" y="24546"/>
                      <a:pt x="6406" y="24225"/>
                      <a:pt x="7690" y="23601"/>
                    </a:cubicBezTo>
                    <a:cubicBezTo>
                      <a:pt x="8127" y="23378"/>
                      <a:pt x="8556" y="23128"/>
                      <a:pt x="8948" y="22843"/>
                    </a:cubicBezTo>
                    <a:cubicBezTo>
                      <a:pt x="10447" y="21763"/>
                      <a:pt x="11589" y="20264"/>
                      <a:pt x="12686" y="18819"/>
                    </a:cubicBezTo>
                    <a:cubicBezTo>
                      <a:pt x="12945" y="18471"/>
                      <a:pt x="13212" y="18123"/>
                      <a:pt x="13489" y="17775"/>
                    </a:cubicBezTo>
                    <a:cubicBezTo>
                      <a:pt x="13667" y="17552"/>
                      <a:pt x="13828" y="17347"/>
                      <a:pt x="13989" y="17151"/>
                    </a:cubicBezTo>
                    <a:cubicBezTo>
                      <a:pt x="16049" y="14680"/>
                      <a:pt x="18199" y="13404"/>
                      <a:pt x="20385" y="13368"/>
                    </a:cubicBezTo>
                    <a:cubicBezTo>
                      <a:pt x="20402" y="13368"/>
                      <a:pt x="20419" y="13368"/>
                      <a:pt x="20436" y="13368"/>
                    </a:cubicBezTo>
                    <a:cubicBezTo>
                      <a:pt x="21400" y="13368"/>
                      <a:pt x="22364" y="13613"/>
                      <a:pt x="23293" y="13850"/>
                    </a:cubicBezTo>
                    <a:cubicBezTo>
                      <a:pt x="24025" y="14037"/>
                      <a:pt x="24783" y="14225"/>
                      <a:pt x="25524" y="14296"/>
                    </a:cubicBezTo>
                    <a:cubicBezTo>
                      <a:pt x="25724" y="14315"/>
                      <a:pt x="25917" y="14324"/>
                      <a:pt x="26104" y="14324"/>
                    </a:cubicBezTo>
                    <a:cubicBezTo>
                      <a:pt x="26366" y="14324"/>
                      <a:pt x="26617" y="14306"/>
                      <a:pt x="26862" y="14269"/>
                    </a:cubicBezTo>
                    <a:cubicBezTo>
                      <a:pt x="28771" y="14002"/>
                      <a:pt x="30162" y="12673"/>
                      <a:pt x="31001" y="11602"/>
                    </a:cubicBezTo>
                    <a:cubicBezTo>
                      <a:pt x="31590" y="10853"/>
                      <a:pt x="32080" y="10032"/>
                      <a:pt x="32553" y="9229"/>
                    </a:cubicBezTo>
                    <a:cubicBezTo>
                      <a:pt x="32883" y="8667"/>
                      <a:pt x="33231" y="8087"/>
                      <a:pt x="33606" y="7525"/>
                    </a:cubicBezTo>
                    <a:cubicBezTo>
                      <a:pt x="34141" y="6740"/>
                      <a:pt x="34775" y="5973"/>
                      <a:pt x="35488" y="5259"/>
                    </a:cubicBezTo>
                    <a:cubicBezTo>
                      <a:pt x="38629" y="2085"/>
                      <a:pt x="43049" y="127"/>
                      <a:pt x="46941" y="127"/>
                    </a:cubicBezTo>
                    <a:cubicBezTo>
                      <a:pt x="47173" y="127"/>
                      <a:pt x="47402" y="133"/>
                      <a:pt x="47630" y="147"/>
                    </a:cubicBezTo>
                    <a:lnTo>
                      <a:pt x="47630" y="23"/>
                    </a:lnTo>
                    <a:cubicBezTo>
                      <a:pt x="47395" y="8"/>
                      <a:pt x="47158" y="0"/>
                      <a:pt x="46920"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24444" y="2741576"/>
                <a:ext cx="2832859" cy="1485097"/>
              </a:xfrm>
              <a:custGeom>
                <a:avLst/>
                <a:gdLst/>
                <a:ahLst/>
                <a:cxnLst/>
                <a:rect l="l" t="t" r="r" b="b"/>
                <a:pathLst>
                  <a:path w="47175" h="24731" extrusionOk="0">
                    <a:moveTo>
                      <a:pt x="47050" y="1"/>
                    </a:moveTo>
                    <a:cubicBezTo>
                      <a:pt x="43101" y="1"/>
                      <a:pt x="38584" y="2098"/>
                      <a:pt x="35256" y="5488"/>
                    </a:cubicBezTo>
                    <a:cubicBezTo>
                      <a:pt x="34542" y="6211"/>
                      <a:pt x="33900" y="6969"/>
                      <a:pt x="33356" y="7754"/>
                    </a:cubicBezTo>
                    <a:cubicBezTo>
                      <a:pt x="32990" y="8280"/>
                      <a:pt x="32651" y="8824"/>
                      <a:pt x="32321" y="9351"/>
                    </a:cubicBezTo>
                    <a:cubicBezTo>
                      <a:pt x="31795" y="10198"/>
                      <a:pt x="31295" y="10992"/>
                      <a:pt x="30680" y="11742"/>
                    </a:cubicBezTo>
                    <a:cubicBezTo>
                      <a:pt x="29841" y="12750"/>
                      <a:pt x="28458" y="14016"/>
                      <a:pt x="26594" y="14257"/>
                    </a:cubicBezTo>
                    <a:cubicBezTo>
                      <a:pt x="26361" y="14288"/>
                      <a:pt x="26122" y="14304"/>
                      <a:pt x="25874" y="14304"/>
                    </a:cubicBezTo>
                    <a:cubicBezTo>
                      <a:pt x="25686" y="14304"/>
                      <a:pt x="25492" y="14294"/>
                      <a:pt x="25291" y="14275"/>
                    </a:cubicBezTo>
                    <a:cubicBezTo>
                      <a:pt x="24560" y="14195"/>
                      <a:pt x="23819" y="14007"/>
                      <a:pt x="23106" y="13820"/>
                    </a:cubicBezTo>
                    <a:cubicBezTo>
                      <a:pt x="22159" y="13575"/>
                      <a:pt x="21186" y="13329"/>
                      <a:pt x="20205" y="13329"/>
                    </a:cubicBezTo>
                    <a:cubicBezTo>
                      <a:pt x="20187" y="13329"/>
                      <a:pt x="20170" y="13329"/>
                      <a:pt x="20153" y="13329"/>
                    </a:cubicBezTo>
                    <a:cubicBezTo>
                      <a:pt x="17396" y="13356"/>
                      <a:pt x="15112" y="15399"/>
                      <a:pt x="13685" y="17103"/>
                    </a:cubicBezTo>
                    <a:cubicBezTo>
                      <a:pt x="13524" y="17299"/>
                      <a:pt x="13355" y="17504"/>
                      <a:pt x="13176" y="17736"/>
                    </a:cubicBezTo>
                    <a:cubicBezTo>
                      <a:pt x="12882" y="18111"/>
                      <a:pt x="12588" y="18495"/>
                      <a:pt x="12302" y="18869"/>
                    </a:cubicBezTo>
                    <a:cubicBezTo>
                      <a:pt x="11241" y="20279"/>
                      <a:pt x="10143" y="21733"/>
                      <a:pt x="8725" y="22795"/>
                    </a:cubicBezTo>
                    <a:cubicBezTo>
                      <a:pt x="8341" y="23080"/>
                      <a:pt x="7940" y="23339"/>
                      <a:pt x="7512" y="23562"/>
                    </a:cubicBezTo>
                    <a:cubicBezTo>
                      <a:pt x="6182" y="24261"/>
                      <a:pt x="4717" y="24615"/>
                      <a:pt x="3302" y="24615"/>
                    </a:cubicBezTo>
                    <a:cubicBezTo>
                      <a:pt x="2153" y="24615"/>
                      <a:pt x="1037" y="24382"/>
                      <a:pt x="54" y="23910"/>
                    </a:cubicBezTo>
                    <a:lnTo>
                      <a:pt x="0" y="24017"/>
                    </a:lnTo>
                    <a:cubicBezTo>
                      <a:pt x="999" y="24499"/>
                      <a:pt x="2132" y="24730"/>
                      <a:pt x="3301" y="24730"/>
                    </a:cubicBezTo>
                    <a:cubicBezTo>
                      <a:pt x="4737" y="24730"/>
                      <a:pt x="6227" y="24374"/>
                      <a:pt x="7574" y="23669"/>
                    </a:cubicBezTo>
                    <a:cubicBezTo>
                      <a:pt x="8002" y="23446"/>
                      <a:pt x="8413" y="23187"/>
                      <a:pt x="8796" y="22893"/>
                    </a:cubicBezTo>
                    <a:cubicBezTo>
                      <a:pt x="10233" y="21822"/>
                      <a:pt x="11339" y="20359"/>
                      <a:pt x="12400" y="18950"/>
                    </a:cubicBezTo>
                    <a:cubicBezTo>
                      <a:pt x="12686" y="18575"/>
                      <a:pt x="12980" y="18182"/>
                      <a:pt x="13275" y="17808"/>
                    </a:cubicBezTo>
                    <a:cubicBezTo>
                      <a:pt x="13453" y="17585"/>
                      <a:pt x="13614" y="17380"/>
                      <a:pt x="13774" y="17183"/>
                    </a:cubicBezTo>
                    <a:cubicBezTo>
                      <a:pt x="15184" y="15497"/>
                      <a:pt x="17441" y="13481"/>
                      <a:pt x="20162" y="13445"/>
                    </a:cubicBezTo>
                    <a:cubicBezTo>
                      <a:pt x="21143" y="13445"/>
                      <a:pt x="22124" y="13695"/>
                      <a:pt x="23070" y="13936"/>
                    </a:cubicBezTo>
                    <a:cubicBezTo>
                      <a:pt x="23793" y="14123"/>
                      <a:pt x="24542" y="14320"/>
                      <a:pt x="25282" y="14391"/>
                    </a:cubicBezTo>
                    <a:cubicBezTo>
                      <a:pt x="25508" y="14412"/>
                      <a:pt x="25725" y="14423"/>
                      <a:pt x="25937" y="14423"/>
                    </a:cubicBezTo>
                    <a:cubicBezTo>
                      <a:pt x="26168" y="14423"/>
                      <a:pt x="26392" y="14410"/>
                      <a:pt x="26612" y="14382"/>
                    </a:cubicBezTo>
                    <a:cubicBezTo>
                      <a:pt x="28512" y="14132"/>
                      <a:pt x="29921" y="12848"/>
                      <a:pt x="30778" y="11813"/>
                    </a:cubicBezTo>
                    <a:cubicBezTo>
                      <a:pt x="31393" y="11064"/>
                      <a:pt x="31920" y="10225"/>
                      <a:pt x="32419" y="9413"/>
                    </a:cubicBezTo>
                    <a:cubicBezTo>
                      <a:pt x="32749" y="8887"/>
                      <a:pt x="33088" y="8343"/>
                      <a:pt x="33454" y="7825"/>
                    </a:cubicBezTo>
                    <a:cubicBezTo>
                      <a:pt x="33998" y="7049"/>
                      <a:pt x="34632" y="6291"/>
                      <a:pt x="35336" y="5568"/>
                    </a:cubicBezTo>
                    <a:cubicBezTo>
                      <a:pt x="38655" y="2196"/>
                      <a:pt x="43133" y="117"/>
                      <a:pt x="47059" y="117"/>
                    </a:cubicBezTo>
                    <a:lnTo>
                      <a:pt x="47175" y="117"/>
                    </a:lnTo>
                    <a:lnTo>
                      <a:pt x="47175" y="1"/>
                    </a:lnTo>
                    <a:cubicBezTo>
                      <a:pt x="47133" y="1"/>
                      <a:pt x="47092" y="1"/>
                      <a:pt x="4705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6719" y="2728245"/>
                <a:ext cx="2806137" cy="1499509"/>
              </a:xfrm>
              <a:custGeom>
                <a:avLst/>
                <a:gdLst/>
                <a:ahLst/>
                <a:cxnLst/>
                <a:rect l="l" t="t" r="r" b="b"/>
                <a:pathLst>
                  <a:path w="46730" h="24971" extrusionOk="0">
                    <a:moveTo>
                      <a:pt x="46729" y="0"/>
                    </a:moveTo>
                    <a:cubicBezTo>
                      <a:pt x="42902" y="179"/>
                      <a:pt x="38459" y="2418"/>
                      <a:pt x="35123" y="5826"/>
                    </a:cubicBezTo>
                    <a:cubicBezTo>
                      <a:pt x="34418" y="6548"/>
                      <a:pt x="33776" y="7307"/>
                      <a:pt x="33214" y="8083"/>
                    </a:cubicBezTo>
                    <a:cubicBezTo>
                      <a:pt x="32866" y="8574"/>
                      <a:pt x="32536" y="9073"/>
                      <a:pt x="32224" y="9555"/>
                    </a:cubicBezTo>
                    <a:cubicBezTo>
                      <a:pt x="31662" y="10420"/>
                      <a:pt x="31126" y="11223"/>
                      <a:pt x="30475" y="11972"/>
                    </a:cubicBezTo>
                    <a:cubicBezTo>
                      <a:pt x="29619" y="12963"/>
                      <a:pt x="28209" y="14176"/>
                      <a:pt x="26354" y="14399"/>
                    </a:cubicBezTo>
                    <a:cubicBezTo>
                      <a:pt x="26148" y="14426"/>
                      <a:pt x="25939" y="14439"/>
                      <a:pt x="25724" y="14439"/>
                    </a:cubicBezTo>
                    <a:cubicBezTo>
                      <a:pt x="25508" y="14439"/>
                      <a:pt x="25288" y="14426"/>
                      <a:pt x="25060" y="14399"/>
                    </a:cubicBezTo>
                    <a:cubicBezTo>
                      <a:pt x="24329" y="14319"/>
                      <a:pt x="23597" y="14131"/>
                      <a:pt x="22883" y="13944"/>
                    </a:cubicBezTo>
                    <a:cubicBezTo>
                      <a:pt x="21944" y="13698"/>
                      <a:pt x="20971" y="13435"/>
                      <a:pt x="19988" y="13435"/>
                    </a:cubicBezTo>
                    <a:cubicBezTo>
                      <a:pt x="19972" y="13435"/>
                      <a:pt x="19956" y="13435"/>
                      <a:pt x="19939" y="13435"/>
                    </a:cubicBezTo>
                    <a:cubicBezTo>
                      <a:pt x="17183" y="13453"/>
                      <a:pt x="14908" y="15478"/>
                      <a:pt x="13489" y="17173"/>
                    </a:cubicBezTo>
                    <a:cubicBezTo>
                      <a:pt x="13320" y="17361"/>
                      <a:pt x="13159" y="17566"/>
                      <a:pt x="12981" y="17798"/>
                    </a:cubicBezTo>
                    <a:cubicBezTo>
                      <a:pt x="12660" y="18208"/>
                      <a:pt x="12339" y="18628"/>
                      <a:pt x="12035" y="19038"/>
                    </a:cubicBezTo>
                    <a:cubicBezTo>
                      <a:pt x="11001" y="20403"/>
                      <a:pt x="9939" y="21821"/>
                      <a:pt x="8592" y="22883"/>
                    </a:cubicBezTo>
                    <a:cubicBezTo>
                      <a:pt x="8217" y="23177"/>
                      <a:pt x="7816" y="23445"/>
                      <a:pt x="7405" y="23677"/>
                    </a:cubicBezTo>
                    <a:cubicBezTo>
                      <a:pt x="6014" y="24454"/>
                      <a:pt x="4457" y="24852"/>
                      <a:pt x="2962" y="24852"/>
                    </a:cubicBezTo>
                    <a:cubicBezTo>
                      <a:pt x="1936" y="24852"/>
                      <a:pt x="939" y="24665"/>
                      <a:pt x="45" y="24283"/>
                    </a:cubicBezTo>
                    <a:lnTo>
                      <a:pt x="1" y="24390"/>
                    </a:lnTo>
                    <a:cubicBezTo>
                      <a:pt x="911" y="24774"/>
                      <a:pt x="1919" y="24970"/>
                      <a:pt x="2963" y="24970"/>
                    </a:cubicBezTo>
                    <a:cubicBezTo>
                      <a:pt x="4470" y="24970"/>
                      <a:pt x="6049" y="24560"/>
                      <a:pt x="7459" y="23775"/>
                    </a:cubicBezTo>
                    <a:cubicBezTo>
                      <a:pt x="7878" y="23534"/>
                      <a:pt x="8289" y="23266"/>
                      <a:pt x="8663" y="22972"/>
                    </a:cubicBezTo>
                    <a:cubicBezTo>
                      <a:pt x="10028" y="21902"/>
                      <a:pt x="11090" y="20483"/>
                      <a:pt x="12125" y="19109"/>
                    </a:cubicBezTo>
                    <a:cubicBezTo>
                      <a:pt x="12428" y="18699"/>
                      <a:pt x="12749" y="18271"/>
                      <a:pt x="13070" y="17869"/>
                    </a:cubicBezTo>
                    <a:cubicBezTo>
                      <a:pt x="13249" y="17637"/>
                      <a:pt x="13409" y="17441"/>
                      <a:pt x="13570" y="17245"/>
                    </a:cubicBezTo>
                    <a:cubicBezTo>
                      <a:pt x="14979" y="15568"/>
                      <a:pt x="17227" y="13569"/>
                      <a:pt x="19939" y="13551"/>
                    </a:cubicBezTo>
                    <a:lnTo>
                      <a:pt x="19975" y="13551"/>
                    </a:lnTo>
                    <a:cubicBezTo>
                      <a:pt x="20947" y="13551"/>
                      <a:pt x="21920" y="13810"/>
                      <a:pt x="22857" y="14051"/>
                    </a:cubicBezTo>
                    <a:cubicBezTo>
                      <a:pt x="23570" y="14238"/>
                      <a:pt x="24311" y="14435"/>
                      <a:pt x="25042" y="14515"/>
                    </a:cubicBezTo>
                    <a:cubicBezTo>
                      <a:pt x="25279" y="14542"/>
                      <a:pt x="25506" y="14555"/>
                      <a:pt x="25726" y="14555"/>
                    </a:cubicBezTo>
                    <a:cubicBezTo>
                      <a:pt x="25945" y="14555"/>
                      <a:pt x="26157" y="14542"/>
                      <a:pt x="26363" y="14515"/>
                    </a:cubicBezTo>
                    <a:cubicBezTo>
                      <a:pt x="28263" y="14292"/>
                      <a:pt x="29690" y="13052"/>
                      <a:pt x="30564" y="12053"/>
                    </a:cubicBezTo>
                    <a:cubicBezTo>
                      <a:pt x="31225" y="11294"/>
                      <a:pt x="31751" y="10483"/>
                      <a:pt x="32313" y="9617"/>
                    </a:cubicBezTo>
                    <a:cubicBezTo>
                      <a:pt x="32634" y="9136"/>
                      <a:pt x="32964" y="8636"/>
                      <a:pt x="33312" y="8145"/>
                    </a:cubicBezTo>
                    <a:cubicBezTo>
                      <a:pt x="33865" y="7378"/>
                      <a:pt x="34499" y="6629"/>
                      <a:pt x="35203" y="5906"/>
                    </a:cubicBezTo>
                    <a:cubicBezTo>
                      <a:pt x="38522" y="2516"/>
                      <a:pt x="42938" y="295"/>
                      <a:pt x="46729" y="116"/>
                    </a:cubicBezTo>
                    <a:lnTo>
                      <a:pt x="46729"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09594" y="2714854"/>
                <a:ext cx="2779294" cy="1515062"/>
              </a:xfrm>
              <a:custGeom>
                <a:avLst/>
                <a:gdLst/>
                <a:ahLst/>
                <a:cxnLst/>
                <a:rect l="l" t="t" r="r" b="b"/>
                <a:pathLst>
                  <a:path w="46283" h="25230" extrusionOk="0">
                    <a:moveTo>
                      <a:pt x="46265" y="0"/>
                    </a:moveTo>
                    <a:cubicBezTo>
                      <a:pt x="42554" y="411"/>
                      <a:pt x="38334" y="2712"/>
                      <a:pt x="34980" y="6174"/>
                    </a:cubicBezTo>
                    <a:cubicBezTo>
                      <a:pt x="34275" y="6896"/>
                      <a:pt x="33633" y="7655"/>
                      <a:pt x="33071" y="8413"/>
                    </a:cubicBezTo>
                    <a:cubicBezTo>
                      <a:pt x="32741" y="8859"/>
                      <a:pt x="32429" y="9314"/>
                      <a:pt x="32116" y="9760"/>
                    </a:cubicBezTo>
                    <a:cubicBezTo>
                      <a:pt x="31519" y="10634"/>
                      <a:pt x="30957" y="11464"/>
                      <a:pt x="30261" y="12213"/>
                    </a:cubicBezTo>
                    <a:cubicBezTo>
                      <a:pt x="29386" y="13168"/>
                      <a:pt x="27959" y="14345"/>
                      <a:pt x="26104" y="14542"/>
                    </a:cubicBezTo>
                    <a:cubicBezTo>
                      <a:pt x="25908" y="14563"/>
                      <a:pt x="25710" y="14574"/>
                      <a:pt x="25506" y="14574"/>
                    </a:cubicBezTo>
                    <a:cubicBezTo>
                      <a:pt x="25283" y="14574"/>
                      <a:pt x="25052" y="14561"/>
                      <a:pt x="24810" y="14533"/>
                    </a:cubicBezTo>
                    <a:cubicBezTo>
                      <a:pt x="24087" y="14452"/>
                      <a:pt x="23365" y="14256"/>
                      <a:pt x="22660" y="14069"/>
                    </a:cubicBezTo>
                    <a:cubicBezTo>
                      <a:pt x="21705" y="13810"/>
                      <a:pt x="20724" y="13551"/>
                      <a:pt x="19716" y="13551"/>
                    </a:cubicBezTo>
                    <a:cubicBezTo>
                      <a:pt x="16959" y="13560"/>
                      <a:pt x="14694" y="15559"/>
                      <a:pt x="13275" y="17236"/>
                    </a:cubicBezTo>
                    <a:cubicBezTo>
                      <a:pt x="13114" y="17432"/>
                      <a:pt x="12945" y="17637"/>
                      <a:pt x="12775" y="17860"/>
                    </a:cubicBezTo>
                    <a:cubicBezTo>
                      <a:pt x="12419" y="18297"/>
                      <a:pt x="12080" y="18761"/>
                      <a:pt x="11750" y="19207"/>
                    </a:cubicBezTo>
                    <a:cubicBezTo>
                      <a:pt x="10759" y="20537"/>
                      <a:pt x="9733" y="21919"/>
                      <a:pt x="8440" y="22972"/>
                    </a:cubicBezTo>
                    <a:cubicBezTo>
                      <a:pt x="8083" y="23266"/>
                      <a:pt x="7690" y="23543"/>
                      <a:pt x="7289" y="23784"/>
                    </a:cubicBezTo>
                    <a:cubicBezTo>
                      <a:pt x="5814" y="24665"/>
                      <a:pt x="4186" y="25117"/>
                      <a:pt x="2628" y="25117"/>
                    </a:cubicBezTo>
                    <a:cubicBezTo>
                      <a:pt x="1726" y="25117"/>
                      <a:pt x="848" y="24966"/>
                      <a:pt x="36" y="24658"/>
                    </a:cubicBezTo>
                    <a:lnTo>
                      <a:pt x="1" y="24756"/>
                    </a:lnTo>
                    <a:cubicBezTo>
                      <a:pt x="821" y="25068"/>
                      <a:pt x="1713" y="25229"/>
                      <a:pt x="2632" y="25229"/>
                    </a:cubicBezTo>
                    <a:cubicBezTo>
                      <a:pt x="4211" y="25229"/>
                      <a:pt x="5853" y="24765"/>
                      <a:pt x="7343" y="23873"/>
                    </a:cubicBezTo>
                    <a:cubicBezTo>
                      <a:pt x="7753" y="23632"/>
                      <a:pt x="8145" y="23356"/>
                      <a:pt x="8511" y="23052"/>
                    </a:cubicBezTo>
                    <a:cubicBezTo>
                      <a:pt x="9814" y="21991"/>
                      <a:pt x="10840" y="20608"/>
                      <a:pt x="11830" y="19279"/>
                    </a:cubicBezTo>
                    <a:cubicBezTo>
                      <a:pt x="12169" y="18833"/>
                      <a:pt x="12508" y="18369"/>
                      <a:pt x="12856" y="17923"/>
                    </a:cubicBezTo>
                    <a:cubicBezTo>
                      <a:pt x="13034" y="17700"/>
                      <a:pt x="13195" y="17503"/>
                      <a:pt x="13364" y="17307"/>
                    </a:cubicBezTo>
                    <a:cubicBezTo>
                      <a:pt x="14756" y="15648"/>
                      <a:pt x="16995" y="13667"/>
                      <a:pt x="19716" y="13658"/>
                    </a:cubicBezTo>
                    <a:cubicBezTo>
                      <a:pt x="20706" y="13658"/>
                      <a:pt x="21679" y="13917"/>
                      <a:pt x="22633" y="14176"/>
                    </a:cubicBezTo>
                    <a:cubicBezTo>
                      <a:pt x="23338" y="14363"/>
                      <a:pt x="24070" y="14560"/>
                      <a:pt x="24801" y="14640"/>
                    </a:cubicBezTo>
                    <a:cubicBezTo>
                      <a:pt x="25064" y="14670"/>
                      <a:pt x="25316" y="14686"/>
                      <a:pt x="25562" y="14686"/>
                    </a:cubicBezTo>
                    <a:cubicBezTo>
                      <a:pt x="25748" y="14686"/>
                      <a:pt x="25931" y="14677"/>
                      <a:pt x="26112" y="14658"/>
                    </a:cubicBezTo>
                    <a:cubicBezTo>
                      <a:pt x="28004" y="14452"/>
                      <a:pt x="29458" y="13257"/>
                      <a:pt x="30341" y="12294"/>
                    </a:cubicBezTo>
                    <a:cubicBezTo>
                      <a:pt x="31037" y="11526"/>
                      <a:pt x="31608" y="10697"/>
                      <a:pt x="32214" y="9822"/>
                    </a:cubicBezTo>
                    <a:cubicBezTo>
                      <a:pt x="32518" y="9376"/>
                      <a:pt x="32830" y="8921"/>
                      <a:pt x="33160" y="8475"/>
                    </a:cubicBezTo>
                    <a:cubicBezTo>
                      <a:pt x="33722" y="7717"/>
                      <a:pt x="34355" y="6977"/>
                      <a:pt x="35060" y="6254"/>
                    </a:cubicBezTo>
                    <a:cubicBezTo>
                      <a:pt x="38397" y="2811"/>
                      <a:pt x="42590" y="509"/>
                      <a:pt x="46283" y="107"/>
                    </a:cubicBezTo>
                    <a:lnTo>
                      <a:pt x="46265"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51929" y="2702004"/>
                <a:ext cx="2752512" cy="1530014"/>
              </a:xfrm>
              <a:custGeom>
                <a:avLst/>
                <a:gdLst/>
                <a:ahLst/>
                <a:cxnLst/>
                <a:rect l="l" t="t" r="r" b="b"/>
                <a:pathLst>
                  <a:path w="45837" h="25479" extrusionOk="0">
                    <a:moveTo>
                      <a:pt x="45819" y="0"/>
                    </a:moveTo>
                    <a:cubicBezTo>
                      <a:pt x="42277" y="616"/>
                      <a:pt x="38173" y="3051"/>
                      <a:pt x="34846" y="6513"/>
                    </a:cubicBezTo>
                    <a:cubicBezTo>
                      <a:pt x="34150" y="7235"/>
                      <a:pt x="33499" y="7985"/>
                      <a:pt x="32928" y="8734"/>
                    </a:cubicBezTo>
                    <a:cubicBezTo>
                      <a:pt x="32625" y="9135"/>
                      <a:pt x="32330" y="9546"/>
                      <a:pt x="32045" y="9938"/>
                    </a:cubicBezTo>
                    <a:cubicBezTo>
                      <a:pt x="31402" y="10839"/>
                      <a:pt x="30796" y="11687"/>
                      <a:pt x="30046" y="12445"/>
                    </a:cubicBezTo>
                    <a:cubicBezTo>
                      <a:pt x="29163" y="13364"/>
                      <a:pt x="27709" y="14497"/>
                      <a:pt x="25862" y="14675"/>
                    </a:cubicBezTo>
                    <a:cubicBezTo>
                      <a:pt x="25685" y="14695"/>
                      <a:pt x="25506" y="14704"/>
                      <a:pt x="25323" y="14704"/>
                    </a:cubicBezTo>
                    <a:cubicBezTo>
                      <a:pt x="25083" y="14704"/>
                      <a:pt x="24836" y="14688"/>
                      <a:pt x="24578" y="14658"/>
                    </a:cubicBezTo>
                    <a:cubicBezTo>
                      <a:pt x="23864" y="14568"/>
                      <a:pt x="23141" y="14372"/>
                      <a:pt x="22446" y="14185"/>
                    </a:cubicBezTo>
                    <a:cubicBezTo>
                      <a:pt x="21491" y="13917"/>
                      <a:pt x="20501" y="13649"/>
                      <a:pt x="19502" y="13649"/>
                    </a:cubicBezTo>
                    <a:lnTo>
                      <a:pt x="19493" y="13649"/>
                    </a:lnTo>
                    <a:cubicBezTo>
                      <a:pt x="16736" y="13649"/>
                      <a:pt x="14488" y="15630"/>
                      <a:pt x="13079" y="17289"/>
                    </a:cubicBezTo>
                    <a:cubicBezTo>
                      <a:pt x="12909" y="17485"/>
                      <a:pt x="12748" y="17691"/>
                      <a:pt x="12570" y="17914"/>
                    </a:cubicBezTo>
                    <a:cubicBezTo>
                      <a:pt x="12195" y="18395"/>
                      <a:pt x="11821" y="18895"/>
                      <a:pt x="11464" y="19377"/>
                    </a:cubicBezTo>
                    <a:cubicBezTo>
                      <a:pt x="10509" y="20670"/>
                      <a:pt x="9528" y="22000"/>
                      <a:pt x="8306" y="23043"/>
                    </a:cubicBezTo>
                    <a:cubicBezTo>
                      <a:pt x="7949" y="23356"/>
                      <a:pt x="7574" y="23632"/>
                      <a:pt x="7182" y="23882"/>
                    </a:cubicBezTo>
                    <a:cubicBezTo>
                      <a:pt x="5639" y="24862"/>
                      <a:pt x="3915" y="25374"/>
                      <a:pt x="2279" y="25374"/>
                    </a:cubicBezTo>
                    <a:cubicBezTo>
                      <a:pt x="1502" y="25374"/>
                      <a:pt x="745" y="25259"/>
                      <a:pt x="36" y="25024"/>
                    </a:cubicBezTo>
                    <a:lnTo>
                      <a:pt x="0" y="25122"/>
                    </a:lnTo>
                    <a:cubicBezTo>
                      <a:pt x="723" y="25363"/>
                      <a:pt x="1499" y="25479"/>
                      <a:pt x="2284" y="25479"/>
                    </a:cubicBezTo>
                    <a:cubicBezTo>
                      <a:pt x="3943" y="25479"/>
                      <a:pt x="5683" y="24961"/>
                      <a:pt x="7235" y="23971"/>
                    </a:cubicBezTo>
                    <a:cubicBezTo>
                      <a:pt x="7637" y="23721"/>
                      <a:pt x="8011" y="23436"/>
                      <a:pt x="8377" y="23124"/>
                    </a:cubicBezTo>
                    <a:cubicBezTo>
                      <a:pt x="9599" y="22071"/>
                      <a:pt x="10590" y="20733"/>
                      <a:pt x="11553" y="19439"/>
                    </a:cubicBezTo>
                    <a:cubicBezTo>
                      <a:pt x="11910" y="18957"/>
                      <a:pt x="12276" y="18458"/>
                      <a:pt x="12659" y="17976"/>
                    </a:cubicBezTo>
                    <a:cubicBezTo>
                      <a:pt x="12829" y="17753"/>
                      <a:pt x="12989" y="17557"/>
                      <a:pt x="13159" y="17361"/>
                    </a:cubicBezTo>
                    <a:cubicBezTo>
                      <a:pt x="14551" y="15719"/>
                      <a:pt x="16781" y="13757"/>
                      <a:pt x="19493" y="13757"/>
                    </a:cubicBezTo>
                    <a:lnTo>
                      <a:pt x="19502" y="13757"/>
                    </a:lnTo>
                    <a:cubicBezTo>
                      <a:pt x="20492" y="13757"/>
                      <a:pt x="21464" y="14024"/>
                      <a:pt x="22410" y="14283"/>
                    </a:cubicBezTo>
                    <a:cubicBezTo>
                      <a:pt x="23115" y="14470"/>
                      <a:pt x="23837" y="14666"/>
                      <a:pt x="24560" y="14756"/>
                    </a:cubicBezTo>
                    <a:cubicBezTo>
                      <a:pt x="24838" y="14788"/>
                      <a:pt x="25104" y="14804"/>
                      <a:pt x="25362" y="14804"/>
                    </a:cubicBezTo>
                    <a:cubicBezTo>
                      <a:pt x="25534" y="14804"/>
                      <a:pt x="25704" y="14797"/>
                      <a:pt x="25871" y="14782"/>
                    </a:cubicBezTo>
                    <a:cubicBezTo>
                      <a:pt x="27754" y="14604"/>
                      <a:pt x="29226" y="13453"/>
                      <a:pt x="30127" y="12525"/>
                    </a:cubicBezTo>
                    <a:cubicBezTo>
                      <a:pt x="30867" y="11749"/>
                      <a:pt x="31483" y="10902"/>
                      <a:pt x="32125" y="10001"/>
                    </a:cubicBezTo>
                    <a:cubicBezTo>
                      <a:pt x="32410" y="9608"/>
                      <a:pt x="32705" y="9198"/>
                      <a:pt x="33017" y="8796"/>
                    </a:cubicBezTo>
                    <a:cubicBezTo>
                      <a:pt x="33579" y="8047"/>
                      <a:pt x="34221" y="7307"/>
                      <a:pt x="34917" y="6584"/>
                    </a:cubicBezTo>
                    <a:cubicBezTo>
                      <a:pt x="38236" y="3141"/>
                      <a:pt x="42322" y="714"/>
                      <a:pt x="45837" y="98"/>
                    </a:cubicBezTo>
                    <a:lnTo>
                      <a:pt x="45819"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4264" y="2688613"/>
                <a:ext cx="2725730" cy="1546107"/>
              </a:xfrm>
              <a:custGeom>
                <a:avLst/>
                <a:gdLst/>
                <a:ahLst/>
                <a:cxnLst/>
                <a:rect l="l" t="t" r="r" b="b"/>
                <a:pathLst>
                  <a:path w="45391" h="25747" extrusionOk="0">
                    <a:moveTo>
                      <a:pt x="45373" y="0"/>
                    </a:moveTo>
                    <a:cubicBezTo>
                      <a:pt x="42009" y="830"/>
                      <a:pt x="38030" y="3390"/>
                      <a:pt x="34712" y="6861"/>
                    </a:cubicBezTo>
                    <a:cubicBezTo>
                      <a:pt x="34016" y="7583"/>
                      <a:pt x="33374" y="8324"/>
                      <a:pt x="32794" y="9055"/>
                    </a:cubicBezTo>
                    <a:cubicBezTo>
                      <a:pt x="32517" y="9412"/>
                      <a:pt x="32241" y="9778"/>
                      <a:pt x="31982" y="10126"/>
                    </a:cubicBezTo>
                    <a:cubicBezTo>
                      <a:pt x="31286" y="11045"/>
                      <a:pt x="30635" y="11919"/>
                      <a:pt x="29841" y="12686"/>
                    </a:cubicBezTo>
                    <a:cubicBezTo>
                      <a:pt x="28931" y="13578"/>
                      <a:pt x="27468" y="14666"/>
                      <a:pt x="25621" y="14818"/>
                    </a:cubicBezTo>
                    <a:cubicBezTo>
                      <a:pt x="25463" y="14832"/>
                      <a:pt x="25304" y="14839"/>
                      <a:pt x="25142" y="14839"/>
                    </a:cubicBezTo>
                    <a:cubicBezTo>
                      <a:pt x="24883" y="14839"/>
                      <a:pt x="24616" y="14821"/>
                      <a:pt x="24337" y="14782"/>
                    </a:cubicBezTo>
                    <a:cubicBezTo>
                      <a:pt x="23632" y="14693"/>
                      <a:pt x="22918" y="14497"/>
                      <a:pt x="22222" y="14301"/>
                    </a:cubicBezTo>
                    <a:cubicBezTo>
                      <a:pt x="21268" y="14042"/>
                      <a:pt x="20287" y="13765"/>
                      <a:pt x="19287" y="13765"/>
                    </a:cubicBezTo>
                    <a:lnTo>
                      <a:pt x="19252" y="13765"/>
                    </a:lnTo>
                    <a:cubicBezTo>
                      <a:pt x="16513" y="13765"/>
                      <a:pt x="14274" y="15719"/>
                      <a:pt x="12882" y="17361"/>
                    </a:cubicBezTo>
                    <a:cubicBezTo>
                      <a:pt x="12713" y="17548"/>
                      <a:pt x="12543" y="17762"/>
                      <a:pt x="12374" y="17976"/>
                    </a:cubicBezTo>
                    <a:cubicBezTo>
                      <a:pt x="11963" y="18494"/>
                      <a:pt x="11571" y="19038"/>
                      <a:pt x="11187" y="19555"/>
                    </a:cubicBezTo>
                    <a:cubicBezTo>
                      <a:pt x="10268" y="20804"/>
                      <a:pt x="9323" y="22098"/>
                      <a:pt x="8172" y="23132"/>
                    </a:cubicBezTo>
                    <a:cubicBezTo>
                      <a:pt x="7824" y="23445"/>
                      <a:pt x="7449" y="23730"/>
                      <a:pt x="7074" y="23998"/>
                    </a:cubicBezTo>
                    <a:cubicBezTo>
                      <a:pt x="5479" y="25079"/>
                      <a:pt x="3666" y="25649"/>
                      <a:pt x="1952" y="25649"/>
                    </a:cubicBezTo>
                    <a:cubicBezTo>
                      <a:pt x="1289" y="25649"/>
                      <a:pt x="641" y="25564"/>
                      <a:pt x="27" y="25389"/>
                    </a:cubicBezTo>
                    <a:lnTo>
                      <a:pt x="0" y="25488"/>
                    </a:lnTo>
                    <a:cubicBezTo>
                      <a:pt x="625" y="25666"/>
                      <a:pt x="1276" y="25746"/>
                      <a:pt x="1945" y="25746"/>
                    </a:cubicBezTo>
                    <a:cubicBezTo>
                      <a:pt x="3676" y="25746"/>
                      <a:pt x="5513" y="25166"/>
                      <a:pt x="7128" y="24078"/>
                    </a:cubicBezTo>
                    <a:cubicBezTo>
                      <a:pt x="7512" y="23810"/>
                      <a:pt x="7886" y="23516"/>
                      <a:pt x="8234" y="23204"/>
                    </a:cubicBezTo>
                    <a:cubicBezTo>
                      <a:pt x="9394" y="22169"/>
                      <a:pt x="10348" y="20867"/>
                      <a:pt x="11267" y="19618"/>
                    </a:cubicBezTo>
                    <a:cubicBezTo>
                      <a:pt x="11651" y="19091"/>
                      <a:pt x="12043" y="18556"/>
                      <a:pt x="12454" y="18039"/>
                    </a:cubicBezTo>
                    <a:cubicBezTo>
                      <a:pt x="12623" y="17816"/>
                      <a:pt x="12793" y="17610"/>
                      <a:pt x="12953" y="17423"/>
                    </a:cubicBezTo>
                    <a:cubicBezTo>
                      <a:pt x="14336" y="15799"/>
                      <a:pt x="16549" y="13864"/>
                      <a:pt x="19252" y="13864"/>
                    </a:cubicBezTo>
                    <a:lnTo>
                      <a:pt x="19278" y="13864"/>
                    </a:lnTo>
                    <a:cubicBezTo>
                      <a:pt x="20269" y="13864"/>
                      <a:pt x="21250" y="14140"/>
                      <a:pt x="22196" y="14399"/>
                    </a:cubicBezTo>
                    <a:cubicBezTo>
                      <a:pt x="22891" y="14595"/>
                      <a:pt x="23614" y="14791"/>
                      <a:pt x="24328" y="14881"/>
                    </a:cubicBezTo>
                    <a:cubicBezTo>
                      <a:pt x="24607" y="14919"/>
                      <a:pt x="24877" y="14937"/>
                      <a:pt x="25141" y="14937"/>
                    </a:cubicBezTo>
                    <a:cubicBezTo>
                      <a:pt x="25306" y="14937"/>
                      <a:pt x="25469" y="14930"/>
                      <a:pt x="25630" y="14916"/>
                    </a:cubicBezTo>
                    <a:cubicBezTo>
                      <a:pt x="27504" y="14765"/>
                      <a:pt x="28993" y="13658"/>
                      <a:pt x="29912" y="12757"/>
                    </a:cubicBezTo>
                    <a:cubicBezTo>
                      <a:pt x="30706" y="11981"/>
                      <a:pt x="31366" y="11107"/>
                      <a:pt x="32062" y="10179"/>
                    </a:cubicBezTo>
                    <a:cubicBezTo>
                      <a:pt x="32321" y="9831"/>
                      <a:pt x="32589" y="9474"/>
                      <a:pt x="32874" y="9118"/>
                    </a:cubicBezTo>
                    <a:cubicBezTo>
                      <a:pt x="33445" y="8386"/>
                      <a:pt x="34087" y="7655"/>
                      <a:pt x="34783" y="6923"/>
                    </a:cubicBezTo>
                    <a:cubicBezTo>
                      <a:pt x="38084" y="3471"/>
                      <a:pt x="42054" y="919"/>
                      <a:pt x="45390" y="98"/>
                    </a:cubicBezTo>
                    <a:lnTo>
                      <a:pt x="45373"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7079" y="2675222"/>
                <a:ext cx="2698947" cy="1563762"/>
              </a:xfrm>
              <a:custGeom>
                <a:avLst/>
                <a:gdLst/>
                <a:ahLst/>
                <a:cxnLst/>
                <a:rect l="l" t="t" r="r" b="b"/>
                <a:pathLst>
                  <a:path w="44945" h="26041" extrusionOk="0">
                    <a:moveTo>
                      <a:pt x="44918" y="0"/>
                    </a:moveTo>
                    <a:cubicBezTo>
                      <a:pt x="41698" y="1044"/>
                      <a:pt x="37924" y="3667"/>
                      <a:pt x="34570" y="7208"/>
                    </a:cubicBezTo>
                    <a:cubicBezTo>
                      <a:pt x="33874" y="7931"/>
                      <a:pt x="33232" y="8663"/>
                      <a:pt x="32643" y="9385"/>
                    </a:cubicBezTo>
                    <a:cubicBezTo>
                      <a:pt x="32402" y="9688"/>
                      <a:pt x="32161" y="9992"/>
                      <a:pt x="31929" y="10286"/>
                    </a:cubicBezTo>
                    <a:cubicBezTo>
                      <a:pt x="31189" y="11241"/>
                      <a:pt x="30475" y="12142"/>
                      <a:pt x="29628" y="12927"/>
                    </a:cubicBezTo>
                    <a:cubicBezTo>
                      <a:pt x="28298" y="14158"/>
                      <a:pt x="26835" y="14854"/>
                      <a:pt x="25372" y="14961"/>
                    </a:cubicBezTo>
                    <a:cubicBezTo>
                      <a:pt x="25231" y="14973"/>
                      <a:pt x="25090" y="14979"/>
                      <a:pt x="24946" y="14979"/>
                    </a:cubicBezTo>
                    <a:cubicBezTo>
                      <a:pt x="24671" y="14979"/>
                      <a:pt x="24389" y="14957"/>
                      <a:pt x="24096" y="14916"/>
                    </a:cubicBezTo>
                    <a:cubicBezTo>
                      <a:pt x="23392" y="14818"/>
                      <a:pt x="22687" y="14622"/>
                      <a:pt x="22000" y="14426"/>
                    </a:cubicBezTo>
                    <a:cubicBezTo>
                      <a:pt x="21045" y="14158"/>
                      <a:pt x="20064" y="13881"/>
                      <a:pt x="19056" y="13872"/>
                    </a:cubicBezTo>
                    <a:cubicBezTo>
                      <a:pt x="19037" y="13872"/>
                      <a:pt x="19019" y="13872"/>
                      <a:pt x="19000" y="13872"/>
                    </a:cubicBezTo>
                    <a:cubicBezTo>
                      <a:pt x="16278" y="13872"/>
                      <a:pt x="14060" y="15802"/>
                      <a:pt x="12669" y="17423"/>
                    </a:cubicBezTo>
                    <a:cubicBezTo>
                      <a:pt x="12508" y="17619"/>
                      <a:pt x="12339" y="17824"/>
                      <a:pt x="12169" y="18039"/>
                    </a:cubicBezTo>
                    <a:cubicBezTo>
                      <a:pt x="11732" y="18592"/>
                      <a:pt x="11304" y="19180"/>
                      <a:pt x="10893" y="19742"/>
                    </a:cubicBezTo>
                    <a:cubicBezTo>
                      <a:pt x="10019" y="20956"/>
                      <a:pt x="9109" y="22205"/>
                      <a:pt x="8030" y="23222"/>
                    </a:cubicBezTo>
                    <a:cubicBezTo>
                      <a:pt x="7691" y="23534"/>
                      <a:pt x="7325" y="23837"/>
                      <a:pt x="6950" y="24105"/>
                    </a:cubicBezTo>
                    <a:cubicBezTo>
                      <a:pt x="5294" y="25303"/>
                      <a:pt x="3386" y="25944"/>
                      <a:pt x="1600" y="25944"/>
                    </a:cubicBezTo>
                    <a:cubicBezTo>
                      <a:pt x="1058" y="25944"/>
                      <a:pt x="527" y="25885"/>
                      <a:pt x="19" y="25764"/>
                    </a:cubicBezTo>
                    <a:lnTo>
                      <a:pt x="1" y="25853"/>
                    </a:lnTo>
                    <a:cubicBezTo>
                      <a:pt x="509" y="25978"/>
                      <a:pt x="1045" y="26041"/>
                      <a:pt x="1598" y="26041"/>
                    </a:cubicBezTo>
                    <a:cubicBezTo>
                      <a:pt x="3400" y="26041"/>
                      <a:pt x="5336" y="25389"/>
                      <a:pt x="7013" y="24176"/>
                    </a:cubicBezTo>
                    <a:cubicBezTo>
                      <a:pt x="7387" y="23909"/>
                      <a:pt x="7744" y="23605"/>
                      <a:pt x="8092" y="23284"/>
                    </a:cubicBezTo>
                    <a:cubicBezTo>
                      <a:pt x="9181" y="22258"/>
                      <a:pt x="10090" y="21009"/>
                      <a:pt x="10965" y="19805"/>
                    </a:cubicBezTo>
                    <a:cubicBezTo>
                      <a:pt x="11375" y="19234"/>
                      <a:pt x="11803" y="18654"/>
                      <a:pt x="12240" y="18092"/>
                    </a:cubicBezTo>
                    <a:cubicBezTo>
                      <a:pt x="12410" y="17887"/>
                      <a:pt x="12579" y="17682"/>
                      <a:pt x="12740" y="17485"/>
                    </a:cubicBezTo>
                    <a:cubicBezTo>
                      <a:pt x="14114" y="15880"/>
                      <a:pt x="16317" y="13962"/>
                      <a:pt x="19012" y="13962"/>
                    </a:cubicBezTo>
                    <a:lnTo>
                      <a:pt x="19056" y="13962"/>
                    </a:lnTo>
                    <a:cubicBezTo>
                      <a:pt x="20046" y="13979"/>
                      <a:pt x="21028" y="14256"/>
                      <a:pt x="21973" y="14515"/>
                    </a:cubicBezTo>
                    <a:cubicBezTo>
                      <a:pt x="22660" y="14711"/>
                      <a:pt x="23374" y="14916"/>
                      <a:pt x="24079" y="15005"/>
                    </a:cubicBezTo>
                    <a:cubicBezTo>
                      <a:pt x="24403" y="15049"/>
                      <a:pt x="24706" y="15071"/>
                      <a:pt x="25003" y="15071"/>
                    </a:cubicBezTo>
                    <a:cubicBezTo>
                      <a:pt x="25130" y="15071"/>
                      <a:pt x="25255" y="15067"/>
                      <a:pt x="25381" y="15059"/>
                    </a:cubicBezTo>
                    <a:cubicBezTo>
                      <a:pt x="26862" y="14952"/>
                      <a:pt x="28352" y="14238"/>
                      <a:pt x="29690" y="12998"/>
                    </a:cubicBezTo>
                    <a:cubicBezTo>
                      <a:pt x="30546" y="12204"/>
                      <a:pt x="31251" y="11303"/>
                      <a:pt x="32001" y="10349"/>
                    </a:cubicBezTo>
                    <a:cubicBezTo>
                      <a:pt x="32232" y="10054"/>
                      <a:pt x="32473" y="9751"/>
                      <a:pt x="32714" y="9448"/>
                    </a:cubicBezTo>
                    <a:cubicBezTo>
                      <a:pt x="33303" y="8725"/>
                      <a:pt x="33945" y="7994"/>
                      <a:pt x="34632" y="7271"/>
                    </a:cubicBezTo>
                    <a:cubicBezTo>
                      <a:pt x="37987" y="3738"/>
                      <a:pt x="41742" y="1124"/>
                      <a:pt x="44945" y="89"/>
                    </a:cubicBezTo>
                    <a:lnTo>
                      <a:pt x="44918"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79413" y="2662371"/>
                <a:ext cx="2672165" cy="1581417"/>
              </a:xfrm>
              <a:custGeom>
                <a:avLst/>
                <a:gdLst/>
                <a:ahLst/>
                <a:cxnLst/>
                <a:rect l="l" t="t" r="r" b="b"/>
                <a:pathLst>
                  <a:path w="44499" h="26335" extrusionOk="0">
                    <a:moveTo>
                      <a:pt x="44463" y="0"/>
                    </a:moveTo>
                    <a:cubicBezTo>
                      <a:pt x="41412" y="1240"/>
                      <a:pt x="37853" y="3917"/>
                      <a:pt x="34436" y="7547"/>
                    </a:cubicBezTo>
                    <a:cubicBezTo>
                      <a:pt x="33749" y="8270"/>
                      <a:pt x="33098" y="9001"/>
                      <a:pt x="32509" y="9706"/>
                    </a:cubicBezTo>
                    <a:cubicBezTo>
                      <a:pt x="32304" y="9947"/>
                      <a:pt x="32107" y="10188"/>
                      <a:pt x="31911" y="10429"/>
                    </a:cubicBezTo>
                    <a:cubicBezTo>
                      <a:pt x="31099" y="11419"/>
                      <a:pt x="30341" y="12356"/>
                      <a:pt x="29413" y="13159"/>
                    </a:cubicBezTo>
                    <a:cubicBezTo>
                      <a:pt x="28066" y="14336"/>
                      <a:pt x="26585" y="15005"/>
                      <a:pt x="25131" y="15095"/>
                    </a:cubicBezTo>
                    <a:cubicBezTo>
                      <a:pt x="25008" y="15103"/>
                      <a:pt x="24884" y="15107"/>
                      <a:pt x="24759" y="15107"/>
                    </a:cubicBezTo>
                    <a:cubicBezTo>
                      <a:pt x="24467" y="15107"/>
                      <a:pt x="24168" y="15085"/>
                      <a:pt x="23855" y="15041"/>
                    </a:cubicBezTo>
                    <a:cubicBezTo>
                      <a:pt x="23160" y="14943"/>
                      <a:pt x="22464" y="14738"/>
                      <a:pt x="21786" y="14541"/>
                    </a:cubicBezTo>
                    <a:cubicBezTo>
                      <a:pt x="20831" y="14274"/>
                      <a:pt x="19850" y="13988"/>
                      <a:pt x="18842" y="13979"/>
                    </a:cubicBezTo>
                    <a:cubicBezTo>
                      <a:pt x="18816" y="13979"/>
                      <a:pt x="18791" y="13979"/>
                      <a:pt x="18766" y="13979"/>
                    </a:cubicBezTo>
                    <a:cubicBezTo>
                      <a:pt x="16044" y="13979"/>
                      <a:pt x="13851" y="15877"/>
                      <a:pt x="12472" y="17476"/>
                    </a:cubicBezTo>
                    <a:cubicBezTo>
                      <a:pt x="12312" y="17673"/>
                      <a:pt x="12142" y="17878"/>
                      <a:pt x="11973" y="18092"/>
                    </a:cubicBezTo>
                    <a:cubicBezTo>
                      <a:pt x="11500" y="18690"/>
                      <a:pt x="11045" y="19323"/>
                      <a:pt x="10608" y="19930"/>
                    </a:cubicBezTo>
                    <a:cubicBezTo>
                      <a:pt x="9769" y="21098"/>
                      <a:pt x="8913" y="22294"/>
                      <a:pt x="7887" y="23293"/>
                    </a:cubicBezTo>
                    <a:cubicBezTo>
                      <a:pt x="7557" y="23623"/>
                      <a:pt x="7209" y="23926"/>
                      <a:pt x="6843" y="24203"/>
                    </a:cubicBezTo>
                    <a:cubicBezTo>
                      <a:pt x="5115" y="25533"/>
                      <a:pt x="3152" y="26248"/>
                      <a:pt x="1297" y="26248"/>
                    </a:cubicBezTo>
                    <a:cubicBezTo>
                      <a:pt x="864" y="26248"/>
                      <a:pt x="436" y="26209"/>
                      <a:pt x="18" y="26130"/>
                    </a:cubicBezTo>
                    <a:lnTo>
                      <a:pt x="1" y="26219"/>
                    </a:lnTo>
                    <a:cubicBezTo>
                      <a:pt x="420" y="26299"/>
                      <a:pt x="857" y="26335"/>
                      <a:pt x="1294" y="26335"/>
                    </a:cubicBezTo>
                    <a:cubicBezTo>
                      <a:pt x="3167" y="26335"/>
                      <a:pt x="5148" y="25612"/>
                      <a:pt x="6896" y="24274"/>
                    </a:cubicBezTo>
                    <a:cubicBezTo>
                      <a:pt x="7262" y="23998"/>
                      <a:pt x="7619" y="23685"/>
                      <a:pt x="7949" y="23355"/>
                    </a:cubicBezTo>
                    <a:cubicBezTo>
                      <a:pt x="8975" y="22356"/>
                      <a:pt x="9840" y="21152"/>
                      <a:pt x="10679" y="19983"/>
                    </a:cubicBezTo>
                    <a:cubicBezTo>
                      <a:pt x="11116" y="19377"/>
                      <a:pt x="11562" y="18743"/>
                      <a:pt x="12035" y="18145"/>
                    </a:cubicBezTo>
                    <a:cubicBezTo>
                      <a:pt x="12205" y="17931"/>
                      <a:pt x="12374" y="17726"/>
                      <a:pt x="12535" y="17539"/>
                    </a:cubicBezTo>
                    <a:cubicBezTo>
                      <a:pt x="13900" y="15951"/>
                      <a:pt x="16085" y="14060"/>
                      <a:pt x="18770" y="14060"/>
                    </a:cubicBezTo>
                    <a:lnTo>
                      <a:pt x="18842" y="14060"/>
                    </a:lnTo>
                    <a:cubicBezTo>
                      <a:pt x="19832" y="14078"/>
                      <a:pt x="20813" y="14354"/>
                      <a:pt x="21759" y="14631"/>
                    </a:cubicBezTo>
                    <a:cubicBezTo>
                      <a:pt x="22437" y="14827"/>
                      <a:pt x="23142" y="15023"/>
                      <a:pt x="23846" y="15121"/>
                    </a:cubicBezTo>
                    <a:cubicBezTo>
                      <a:pt x="24169" y="15172"/>
                      <a:pt x="24473" y="15196"/>
                      <a:pt x="24772" y="15196"/>
                    </a:cubicBezTo>
                    <a:cubicBezTo>
                      <a:pt x="24896" y="15196"/>
                      <a:pt x="25018" y="15192"/>
                      <a:pt x="25140" y="15184"/>
                    </a:cubicBezTo>
                    <a:cubicBezTo>
                      <a:pt x="26612" y="15095"/>
                      <a:pt x="28111" y="14417"/>
                      <a:pt x="29476" y="13230"/>
                    </a:cubicBezTo>
                    <a:cubicBezTo>
                      <a:pt x="30403" y="12418"/>
                      <a:pt x="31171" y="11482"/>
                      <a:pt x="31982" y="10491"/>
                    </a:cubicBezTo>
                    <a:cubicBezTo>
                      <a:pt x="32179" y="10250"/>
                      <a:pt x="32375" y="10010"/>
                      <a:pt x="32571" y="9769"/>
                    </a:cubicBezTo>
                    <a:cubicBezTo>
                      <a:pt x="33160" y="9064"/>
                      <a:pt x="33811" y="8332"/>
                      <a:pt x="34498" y="7601"/>
                    </a:cubicBezTo>
                    <a:cubicBezTo>
                      <a:pt x="37906" y="3988"/>
                      <a:pt x="41457" y="1312"/>
                      <a:pt x="44499" y="80"/>
                    </a:cubicBezTo>
                    <a:lnTo>
                      <a:pt x="44463"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21748" y="2648980"/>
                <a:ext cx="2645383" cy="1600753"/>
              </a:xfrm>
              <a:custGeom>
                <a:avLst/>
                <a:gdLst/>
                <a:ahLst/>
                <a:cxnLst/>
                <a:rect l="l" t="t" r="r" b="b"/>
                <a:pathLst>
                  <a:path w="44053" h="26657" extrusionOk="0">
                    <a:moveTo>
                      <a:pt x="44017" y="0"/>
                    </a:moveTo>
                    <a:cubicBezTo>
                      <a:pt x="40413" y="1793"/>
                      <a:pt x="36746" y="5281"/>
                      <a:pt x="34302" y="7886"/>
                    </a:cubicBezTo>
                    <a:cubicBezTo>
                      <a:pt x="33606" y="8627"/>
                      <a:pt x="32964" y="9349"/>
                      <a:pt x="32366" y="10036"/>
                    </a:cubicBezTo>
                    <a:cubicBezTo>
                      <a:pt x="32214" y="10215"/>
                      <a:pt x="32071" y="10393"/>
                      <a:pt x="31920" y="10563"/>
                    </a:cubicBezTo>
                    <a:cubicBezTo>
                      <a:pt x="31037" y="11597"/>
                      <a:pt x="30207" y="12579"/>
                      <a:pt x="29208" y="13399"/>
                    </a:cubicBezTo>
                    <a:cubicBezTo>
                      <a:pt x="27843" y="14532"/>
                      <a:pt x="26344" y="15166"/>
                      <a:pt x="24890" y="15237"/>
                    </a:cubicBezTo>
                    <a:cubicBezTo>
                      <a:pt x="24795" y="15241"/>
                      <a:pt x="24699" y="15244"/>
                      <a:pt x="24601" y="15244"/>
                    </a:cubicBezTo>
                    <a:cubicBezTo>
                      <a:pt x="24285" y="15244"/>
                      <a:pt x="23955" y="15220"/>
                      <a:pt x="23614" y="15166"/>
                    </a:cubicBezTo>
                    <a:cubicBezTo>
                      <a:pt x="22927" y="15068"/>
                      <a:pt x="22240" y="14863"/>
                      <a:pt x="21562" y="14666"/>
                    </a:cubicBezTo>
                    <a:cubicBezTo>
                      <a:pt x="20617" y="14390"/>
                      <a:pt x="19627" y="14104"/>
                      <a:pt x="18627" y="14086"/>
                    </a:cubicBezTo>
                    <a:lnTo>
                      <a:pt x="18529" y="14086"/>
                    </a:lnTo>
                    <a:cubicBezTo>
                      <a:pt x="15826" y="14086"/>
                      <a:pt x="13641" y="15960"/>
                      <a:pt x="12276" y="17548"/>
                    </a:cubicBezTo>
                    <a:cubicBezTo>
                      <a:pt x="12106" y="17735"/>
                      <a:pt x="11937" y="17940"/>
                      <a:pt x="11776" y="18154"/>
                    </a:cubicBezTo>
                    <a:cubicBezTo>
                      <a:pt x="11259" y="18797"/>
                      <a:pt x="10786" y="19475"/>
                      <a:pt x="10313" y="20135"/>
                    </a:cubicBezTo>
                    <a:cubicBezTo>
                      <a:pt x="9528" y="21250"/>
                      <a:pt x="8707" y="22401"/>
                      <a:pt x="7753" y="23382"/>
                    </a:cubicBezTo>
                    <a:cubicBezTo>
                      <a:pt x="7432" y="23712"/>
                      <a:pt x="7093" y="24024"/>
                      <a:pt x="6736" y="24310"/>
                    </a:cubicBezTo>
                    <a:cubicBezTo>
                      <a:pt x="4946" y="25778"/>
                      <a:pt x="2895" y="26571"/>
                      <a:pt x="969" y="26571"/>
                    </a:cubicBezTo>
                    <a:cubicBezTo>
                      <a:pt x="648" y="26571"/>
                      <a:pt x="330" y="26549"/>
                      <a:pt x="18" y="26504"/>
                    </a:cubicBezTo>
                    <a:lnTo>
                      <a:pt x="0" y="26585"/>
                    </a:lnTo>
                    <a:cubicBezTo>
                      <a:pt x="321" y="26629"/>
                      <a:pt x="643" y="26656"/>
                      <a:pt x="964" y="26656"/>
                    </a:cubicBezTo>
                    <a:cubicBezTo>
                      <a:pt x="2909" y="26656"/>
                      <a:pt x="4987" y="25853"/>
                      <a:pt x="6789" y="24381"/>
                    </a:cubicBezTo>
                    <a:cubicBezTo>
                      <a:pt x="7146" y="24087"/>
                      <a:pt x="7485" y="23775"/>
                      <a:pt x="7815" y="23436"/>
                    </a:cubicBezTo>
                    <a:cubicBezTo>
                      <a:pt x="8770" y="22454"/>
                      <a:pt x="9590" y="21303"/>
                      <a:pt x="10384" y="20179"/>
                    </a:cubicBezTo>
                    <a:cubicBezTo>
                      <a:pt x="10848" y="19528"/>
                      <a:pt x="11330" y="18850"/>
                      <a:pt x="11839" y="18208"/>
                    </a:cubicBezTo>
                    <a:cubicBezTo>
                      <a:pt x="11999" y="17994"/>
                      <a:pt x="12169" y="17789"/>
                      <a:pt x="12338" y="17601"/>
                    </a:cubicBezTo>
                    <a:cubicBezTo>
                      <a:pt x="13687" y="16023"/>
                      <a:pt x="15855" y="14166"/>
                      <a:pt x="18533" y="14166"/>
                    </a:cubicBezTo>
                    <a:cubicBezTo>
                      <a:pt x="18564" y="14166"/>
                      <a:pt x="18596" y="14166"/>
                      <a:pt x="18627" y="14167"/>
                    </a:cubicBezTo>
                    <a:cubicBezTo>
                      <a:pt x="19618" y="14185"/>
                      <a:pt x="20599" y="14470"/>
                      <a:pt x="21545" y="14747"/>
                    </a:cubicBezTo>
                    <a:cubicBezTo>
                      <a:pt x="22214" y="14943"/>
                      <a:pt x="22910" y="15148"/>
                      <a:pt x="23605" y="15246"/>
                    </a:cubicBezTo>
                    <a:cubicBezTo>
                      <a:pt x="23937" y="15299"/>
                      <a:pt x="24265" y="15328"/>
                      <a:pt x="24580" y="15328"/>
                    </a:cubicBezTo>
                    <a:cubicBezTo>
                      <a:pt x="24688" y="15328"/>
                      <a:pt x="24794" y="15324"/>
                      <a:pt x="24899" y="15318"/>
                    </a:cubicBezTo>
                    <a:cubicBezTo>
                      <a:pt x="26371" y="15246"/>
                      <a:pt x="27879" y="14604"/>
                      <a:pt x="29261" y="13462"/>
                    </a:cubicBezTo>
                    <a:cubicBezTo>
                      <a:pt x="30260" y="12641"/>
                      <a:pt x="31099" y="11660"/>
                      <a:pt x="31982" y="10616"/>
                    </a:cubicBezTo>
                    <a:cubicBezTo>
                      <a:pt x="32134" y="10447"/>
                      <a:pt x="32277" y="10268"/>
                      <a:pt x="32428" y="10090"/>
                    </a:cubicBezTo>
                    <a:cubicBezTo>
                      <a:pt x="33017" y="9403"/>
                      <a:pt x="33668" y="8680"/>
                      <a:pt x="34364" y="7949"/>
                    </a:cubicBezTo>
                    <a:cubicBezTo>
                      <a:pt x="36800" y="5344"/>
                      <a:pt x="40457" y="1856"/>
                      <a:pt x="44052" y="72"/>
                    </a:cubicBezTo>
                    <a:lnTo>
                      <a:pt x="44017"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64563" y="2635589"/>
                <a:ext cx="2618120" cy="1620569"/>
              </a:xfrm>
              <a:custGeom>
                <a:avLst/>
                <a:gdLst/>
                <a:ahLst/>
                <a:cxnLst/>
                <a:rect l="l" t="t" r="r" b="b"/>
                <a:pathLst>
                  <a:path w="43599" h="26987" extrusionOk="0">
                    <a:moveTo>
                      <a:pt x="43562" y="0"/>
                    </a:moveTo>
                    <a:cubicBezTo>
                      <a:pt x="40957" y="1552"/>
                      <a:pt x="37791" y="4327"/>
                      <a:pt x="34160" y="8234"/>
                    </a:cubicBezTo>
                    <a:cubicBezTo>
                      <a:pt x="33464" y="8984"/>
                      <a:pt x="32804" y="9706"/>
                      <a:pt x="32224" y="10366"/>
                    </a:cubicBezTo>
                    <a:lnTo>
                      <a:pt x="31956" y="10670"/>
                    </a:lnTo>
                    <a:cubicBezTo>
                      <a:pt x="30993" y="11767"/>
                      <a:pt x="30083" y="12793"/>
                      <a:pt x="28994" y="13640"/>
                    </a:cubicBezTo>
                    <a:cubicBezTo>
                      <a:pt x="27585" y="14747"/>
                      <a:pt x="26122" y="15326"/>
                      <a:pt x="24641" y="15380"/>
                    </a:cubicBezTo>
                    <a:cubicBezTo>
                      <a:pt x="24561" y="15383"/>
                      <a:pt x="24479" y="15385"/>
                      <a:pt x="24397" y="15385"/>
                    </a:cubicBezTo>
                    <a:cubicBezTo>
                      <a:pt x="24068" y="15385"/>
                      <a:pt x="23724" y="15357"/>
                      <a:pt x="23374" y="15300"/>
                    </a:cubicBezTo>
                    <a:cubicBezTo>
                      <a:pt x="22687" y="15193"/>
                      <a:pt x="22000" y="14987"/>
                      <a:pt x="21340" y="14791"/>
                    </a:cubicBezTo>
                    <a:cubicBezTo>
                      <a:pt x="20394" y="14515"/>
                      <a:pt x="19404" y="14220"/>
                      <a:pt x="18405" y="14193"/>
                    </a:cubicBezTo>
                    <a:cubicBezTo>
                      <a:pt x="18367" y="14193"/>
                      <a:pt x="18329" y="14192"/>
                      <a:pt x="18291" y="14192"/>
                    </a:cubicBezTo>
                    <a:cubicBezTo>
                      <a:pt x="16184" y="14192"/>
                      <a:pt x="13972" y="15402"/>
                      <a:pt x="12062" y="17610"/>
                    </a:cubicBezTo>
                    <a:cubicBezTo>
                      <a:pt x="11902" y="17798"/>
                      <a:pt x="11732" y="18003"/>
                      <a:pt x="11563" y="18217"/>
                    </a:cubicBezTo>
                    <a:cubicBezTo>
                      <a:pt x="11018" y="18904"/>
                      <a:pt x="10510" y="19635"/>
                      <a:pt x="10019" y="20340"/>
                    </a:cubicBezTo>
                    <a:cubicBezTo>
                      <a:pt x="9270" y="21411"/>
                      <a:pt x="8494" y="22517"/>
                      <a:pt x="7611" y="23462"/>
                    </a:cubicBezTo>
                    <a:cubicBezTo>
                      <a:pt x="7289" y="23810"/>
                      <a:pt x="6959" y="24131"/>
                      <a:pt x="6620" y="24426"/>
                    </a:cubicBezTo>
                    <a:cubicBezTo>
                      <a:pt x="4778" y="26025"/>
                      <a:pt x="2622" y="26908"/>
                      <a:pt x="628" y="26908"/>
                    </a:cubicBezTo>
                    <a:cubicBezTo>
                      <a:pt x="420" y="26908"/>
                      <a:pt x="214" y="26898"/>
                      <a:pt x="10" y="26879"/>
                    </a:cubicBezTo>
                    <a:lnTo>
                      <a:pt x="1" y="26950"/>
                    </a:lnTo>
                    <a:cubicBezTo>
                      <a:pt x="206" y="26977"/>
                      <a:pt x="420" y="26986"/>
                      <a:pt x="634" y="26986"/>
                    </a:cubicBezTo>
                    <a:cubicBezTo>
                      <a:pt x="2651" y="26986"/>
                      <a:pt x="4818" y="26094"/>
                      <a:pt x="6674" y="24479"/>
                    </a:cubicBezTo>
                    <a:cubicBezTo>
                      <a:pt x="7013" y="24185"/>
                      <a:pt x="7352" y="23864"/>
                      <a:pt x="7664" y="23516"/>
                    </a:cubicBezTo>
                    <a:cubicBezTo>
                      <a:pt x="8556" y="22561"/>
                      <a:pt x="9332" y="21455"/>
                      <a:pt x="10082" y="20385"/>
                    </a:cubicBezTo>
                    <a:cubicBezTo>
                      <a:pt x="10572" y="19680"/>
                      <a:pt x="11081" y="18948"/>
                      <a:pt x="11625" y="18261"/>
                    </a:cubicBezTo>
                    <a:cubicBezTo>
                      <a:pt x="11795" y="18056"/>
                      <a:pt x="11955" y="17851"/>
                      <a:pt x="12125" y="17664"/>
                    </a:cubicBezTo>
                    <a:cubicBezTo>
                      <a:pt x="14016" y="15469"/>
                      <a:pt x="16202" y="14274"/>
                      <a:pt x="18289" y="14274"/>
                    </a:cubicBezTo>
                    <a:lnTo>
                      <a:pt x="18396" y="14274"/>
                    </a:lnTo>
                    <a:cubicBezTo>
                      <a:pt x="19395" y="14300"/>
                      <a:pt x="20377" y="14586"/>
                      <a:pt x="21322" y="14863"/>
                    </a:cubicBezTo>
                    <a:cubicBezTo>
                      <a:pt x="21982" y="15068"/>
                      <a:pt x="22678" y="15264"/>
                      <a:pt x="23365" y="15380"/>
                    </a:cubicBezTo>
                    <a:cubicBezTo>
                      <a:pt x="23726" y="15431"/>
                      <a:pt x="24087" y="15465"/>
                      <a:pt x="24433" y="15465"/>
                    </a:cubicBezTo>
                    <a:cubicBezTo>
                      <a:pt x="24506" y="15465"/>
                      <a:pt x="24578" y="15463"/>
                      <a:pt x="24650" y="15460"/>
                    </a:cubicBezTo>
                    <a:cubicBezTo>
                      <a:pt x="26140" y="15407"/>
                      <a:pt x="27612" y="14818"/>
                      <a:pt x="29039" y="13703"/>
                    </a:cubicBezTo>
                    <a:cubicBezTo>
                      <a:pt x="30136" y="12855"/>
                      <a:pt x="31046" y="11820"/>
                      <a:pt x="32010" y="10723"/>
                    </a:cubicBezTo>
                    <a:lnTo>
                      <a:pt x="32277" y="10420"/>
                    </a:lnTo>
                    <a:cubicBezTo>
                      <a:pt x="32866" y="9760"/>
                      <a:pt x="33517" y="9037"/>
                      <a:pt x="34213" y="8288"/>
                    </a:cubicBezTo>
                    <a:cubicBezTo>
                      <a:pt x="37844" y="4380"/>
                      <a:pt x="41002" y="1615"/>
                      <a:pt x="43598" y="72"/>
                    </a:cubicBezTo>
                    <a:lnTo>
                      <a:pt x="4356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898" y="2622739"/>
                <a:ext cx="2591818" cy="1640926"/>
              </a:xfrm>
              <a:custGeom>
                <a:avLst/>
                <a:gdLst/>
                <a:ahLst/>
                <a:cxnLst/>
                <a:rect l="l" t="t" r="r" b="b"/>
                <a:pathLst>
                  <a:path w="43161" h="27326" extrusionOk="0">
                    <a:moveTo>
                      <a:pt x="43116" y="0"/>
                    </a:moveTo>
                    <a:cubicBezTo>
                      <a:pt x="40145" y="2088"/>
                      <a:pt x="36854" y="5504"/>
                      <a:pt x="34026" y="8573"/>
                    </a:cubicBezTo>
                    <a:cubicBezTo>
                      <a:pt x="33437" y="9215"/>
                      <a:pt x="32750" y="9956"/>
                      <a:pt x="32081" y="10687"/>
                    </a:cubicBezTo>
                    <a:lnTo>
                      <a:pt x="32036" y="10732"/>
                    </a:lnTo>
                    <a:cubicBezTo>
                      <a:pt x="30984" y="11901"/>
                      <a:pt x="29975" y="12998"/>
                      <a:pt x="28780" y="13881"/>
                    </a:cubicBezTo>
                    <a:cubicBezTo>
                      <a:pt x="27353" y="14925"/>
                      <a:pt x="25881" y="15478"/>
                      <a:pt x="24400" y="15514"/>
                    </a:cubicBezTo>
                    <a:cubicBezTo>
                      <a:pt x="24350" y="15515"/>
                      <a:pt x="24301" y="15515"/>
                      <a:pt x="24250" y="15515"/>
                    </a:cubicBezTo>
                    <a:cubicBezTo>
                      <a:pt x="23893" y="15515"/>
                      <a:pt x="23516" y="15487"/>
                      <a:pt x="23133" y="15424"/>
                    </a:cubicBezTo>
                    <a:cubicBezTo>
                      <a:pt x="22464" y="15308"/>
                      <a:pt x="21777" y="15103"/>
                      <a:pt x="21126" y="14907"/>
                    </a:cubicBezTo>
                    <a:cubicBezTo>
                      <a:pt x="20171" y="14622"/>
                      <a:pt x="19190" y="14327"/>
                      <a:pt x="18182" y="14300"/>
                    </a:cubicBezTo>
                    <a:cubicBezTo>
                      <a:pt x="18135" y="14299"/>
                      <a:pt x="18088" y="14299"/>
                      <a:pt x="18042" y="14299"/>
                    </a:cubicBezTo>
                    <a:cubicBezTo>
                      <a:pt x="15226" y="14299"/>
                      <a:pt x="12972" y="16400"/>
                      <a:pt x="11866" y="17664"/>
                    </a:cubicBezTo>
                    <a:cubicBezTo>
                      <a:pt x="11696" y="17860"/>
                      <a:pt x="11536" y="18056"/>
                      <a:pt x="11366" y="18270"/>
                    </a:cubicBezTo>
                    <a:cubicBezTo>
                      <a:pt x="10786" y="19011"/>
                      <a:pt x="10242" y="19796"/>
                      <a:pt x="9716" y="20554"/>
                    </a:cubicBezTo>
                    <a:cubicBezTo>
                      <a:pt x="9020" y="21571"/>
                      <a:pt x="8288" y="22624"/>
                      <a:pt x="7477" y="23543"/>
                    </a:cubicBezTo>
                    <a:cubicBezTo>
                      <a:pt x="7164" y="23890"/>
                      <a:pt x="6843" y="24221"/>
                      <a:pt x="6513" y="24524"/>
                    </a:cubicBezTo>
                    <a:cubicBezTo>
                      <a:pt x="4598" y="26295"/>
                      <a:pt x="2410" y="27253"/>
                      <a:pt x="330" y="27253"/>
                    </a:cubicBezTo>
                    <a:cubicBezTo>
                      <a:pt x="220" y="27253"/>
                      <a:pt x="110" y="27250"/>
                      <a:pt x="1" y="27245"/>
                    </a:cubicBezTo>
                    <a:lnTo>
                      <a:pt x="1" y="27316"/>
                    </a:lnTo>
                    <a:cubicBezTo>
                      <a:pt x="117" y="27316"/>
                      <a:pt x="233" y="27325"/>
                      <a:pt x="340" y="27325"/>
                    </a:cubicBezTo>
                    <a:cubicBezTo>
                      <a:pt x="2436" y="27325"/>
                      <a:pt x="4631" y="26353"/>
                      <a:pt x="6558" y="24577"/>
                    </a:cubicBezTo>
                    <a:cubicBezTo>
                      <a:pt x="6888" y="24274"/>
                      <a:pt x="7218" y="23935"/>
                      <a:pt x="7530" y="23587"/>
                    </a:cubicBezTo>
                    <a:cubicBezTo>
                      <a:pt x="8351" y="22668"/>
                      <a:pt x="9073" y="21607"/>
                      <a:pt x="9778" y="20590"/>
                    </a:cubicBezTo>
                    <a:cubicBezTo>
                      <a:pt x="10296" y="19831"/>
                      <a:pt x="10840" y="19046"/>
                      <a:pt x="11420" y="18315"/>
                    </a:cubicBezTo>
                    <a:cubicBezTo>
                      <a:pt x="11589" y="18101"/>
                      <a:pt x="11759" y="17904"/>
                      <a:pt x="11919" y="17717"/>
                    </a:cubicBezTo>
                    <a:cubicBezTo>
                      <a:pt x="13016" y="16454"/>
                      <a:pt x="15252" y="14370"/>
                      <a:pt x="18042" y="14370"/>
                    </a:cubicBezTo>
                    <a:cubicBezTo>
                      <a:pt x="18088" y="14370"/>
                      <a:pt x="18135" y="14371"/>
                      <a:pt x="18182" y="14372"/>
                    </a:cubicBezTo>
                    <a:cubicBezTo>
                      <a:pt x="19181" y="14399"/>
                      <a:pt x="20162" y="14693"/>
                      <a:pt x="21108" y="14978"/>
                    </a:cubicBezTo>
                    <a:cubicBezTo>
                      <a:pt x="21759" y="15175"/>
                      <a:pt x="22446" y="15380"/>
                      <a:pt x="23124" y="15496"/>
                    </a:cubicBezTo>
                    <a:cubicBezTo>
                      <a:pt x="23507" y="15558"/>
                      <a:pt x="23891" y="15587"/>
                      <a:pt x="24250" y="15587"/>
                    </a:cubicBezTo>
                    <a:cubicBezTo>
                      <a:pt x="24300" y="15587"/>
                      <a:pt x="24350" y="15586"/>
                      <a:pt x="24400" y="15585"/>
                    </a:cubicBezTo>
                    <a:cubicBezTo>
                      <a:pt x="25890" y="15549"/>
                      <a:pt x="27379" y="14996"/>
                      <a:pt x="28825" y="13935"/>
                    </a:cubicBezTo>
                    <a:cubicBezTo>
                      <a:pt x="30029" y="13051"/>
                      <a:pt x="31028" y="11945"/>
                      <a:pt x="32090" y="10786"/>
                    </a:cubicBezTo>
                    <a:lnTo>
                      <a:pt x="32134" y="10732"/>
                    </a:lnTo>
                    <a:cubicBezTo>
                      <a:pt x="32794" y="10009"/>
                      <a:pt x="33481" y="9260"/>
                      <a:pt x="34079" y="8618"/>
                    </a:cubicBezTo>
                    <a:cubicBezTo>
                      <a:pt x="36907" y="5558"/>
                      <a:pt x="40190" y="2141"/>
                      <a:pt x="43161" y="54"/>
                    </a:cubicBezTo>
                    <a:lnTo>
                      <a:pt x="43116"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49233" y="2609348"/>
                <a:ext cx="2565036" cy="1662304"/>
              </a:xfrm>
              <a:custGeom>
                <a:avLst/>
                <a:gdLst/>
                <a:ahLst/>
                <a:cxnLst/>
                <a:rect l="l" t="t" r="r" b="b"/>
                <a:pathLst>
                  <a:path w="42715" h="27682" extrusionOk="0">
                    <a:moveTo>
                      <a:pt x="42670" y="0"/>
                    </a:moveTo>
                    <a:cubicBezTo>
                      <a:pt x="40154" y="2070"/>
                      <a:pt x="37415" y="5067"/>
                      <a:pt x="34516" y="8234"/>
                    </a:cubicBezTo>
                    <a:lnTo>
                      <a:pt x="33892" y="8921"/>
                    </a:lnTo>
                    <a:cubicBezTo>
                      <a:pt x="33312" y="9554"/>
                      <a:pt x="32669" y="10241"/>
                      <a:pt x="31947" y="11017"/>
                    </a:cubicBezTo>
                    <a:cubicBezTo>
                      <a:pt x="30823" y="12213"/>
                      <a:pt x="29788" y="13274"/>
                      <a:pt x="28575" y="14122"/>
                    </a:cubicBezTo>
                    <a:cubicBezTo>
                      <a:pt x="27120" y="15121"/>
                      <a:pt x="25640" y="15639"/>
                      <a:pt x="24159" y="15656"/>
                    </a:cubicBezTo>
                    <a:cubicBezTo>
                      <a:pt x="24118" y="15657"/>
                      <a:pt x="24077" y="15658"/>
                      <a:pt x="24036" y="15658"/>
                    </a:cubicBezTo>
                    <a:cubicBezTo>
                      <a:pt x="23671" y="15658"/>
                      <a:pt x="23286" y="15622"/>
                      <a:pt x="22901" y="15558"/>
                    </a:cubicBezTo>
                    <a:cubicBezTo>
                      <a:pt x="22232" y="15442"/>
                      <a:pt x="21554" y="15228"/>
                      <a:pt x="20911" y="15032"/>
                    </a:cubicBezTo>
                    <a:cubicBezTo>
                      <a:pt x="19957" y="14746"/>
                      <a:pt x="18976" y="14443"/>
                      <a:pt x="17967" y="14407"/>
                    </a:cubicBezTo>
                    <a:lnTo>
                      <a:pt x="17798" y="14407"/>
                    </a:lnTo>
                    <a:cubicBezTo>
                      <a:pt x="14997" y="14407"/>
                      <a:pt x="12758" y="16477"/>
                      <a:pt x="11669" y="17735"/>
                    </a:cubicBezTo>
                    <a:cubicBezTo>
                      <a:pt x="11500" y="17922"/>
                      <a:pt x="11330" y="18127"/>
                      <a:pt x="11170" y="18333"/>
                    </a:cubicBezTo>
                    <a:cubicBezTo>
                      <a:pt x="10545" y="19118"/>
                      <a:pt x="9974" y="19965"/>
                      <a:pt x="9421" y="20777"/>
                    </a:cubicBezTo>
                    <a:cubicBezTo>
                      <a:pt x="8770" y="21740"/>
                      <a:pt x="8092" y="22740"/>
                      <a:pt x="7334" y="23632"/>
                    </a:cubicBezTo>
                    <a:cubicBezTo>
                      <a:pt x="7039" y="23980"/>
                      <a:pt x="6727" y="24319"/>
                      <a:pt x="6406" y="24631"/>
                    </a:cubicBezTo>
                    <a:cubicBezTo>
                      <a:pt x="4443" y="26558"/>
                      <a:pt x="2186" y="27619"/>
                      <a:pt x="36" y="27619"/>
                    </a:cubicBezTo>
                    <a:lnTo>
                      <a:pt x="0" y="27619"/>
                    </a:lnTo>
                    <a:lnTo>
                      <a:pt x="0" y="27682"/>
                    </a:lnTo>
                    <a:lnTo>
                      <a:pt x="36" y="27682"/>
                    </a:lnTo>
                    <a:cubicBezTo>
                      <a:pt x="2204" y="27682"/>
                      <a:pt x="4479" y="26620"/>
                      <a:pt x="6450" y="24684"/>
                    </a:cubicBezTo>
                    <a:cubicBezTo>
                      <a:pt x="6772" y="24363"/>
                      <a:pt x="7084" y="24024"/>
                      <a:pt x="7387" y="23667"/>
                    </a:cubicBezTo>
                    <a:cubicBezTo>
                      <a:pt x="8145" y="22775"/>
                      <a:pt x="8823" y="21776"/>
                      <a:pt x="9475" y="20813"/>
                    </a:cubicBezTo>
                    <a:cubicBezTo>
                      <a:pt x="10028" y="20001"/>
                      <a:pt x="10599" y="19162"/>
                      <a:pt x="11223" y="18368"/>
                    </a:cubicBezTo>
                    <a:cubicBezTo>
                      <a:pt x="11384" y="18163"/>
                      <a:pt x="11553" y="17967"/>
                      <a:pt x="11714" y="17771"/>
                    </a:cubicBezTo>
                    <a:cubicBezTo>
                      <a:pt x="12797" y="16530"/>
                      <a:pt x="15019" y="14476"/>
                      <a:pt x="17792" y="14476"/>
                    </a:cubicBezTo>
                    <a:cubicBezTo>
                      <a:pt x="17850" y="14476"/>
                      <a:pt x="17909" y="14477"/>
                      <a:pt x="17967" y="14479"/>
                    </a:cubicBezTo>
                    <a:cubicBezTo>
                      <a:pt x="18967" y="14506"/>
                      <a:pt x="19939" y="14809"/>
                      <a:pt x="20894" y="15094"/>
                    </a:cubicBezTo>
                    <a:cubicBezTo>
                      <a:pt x="21545" y="15300"/>
                      <a:pt x="22214" y="15505"/>
                      <a:pt x="22892" y="15621"/>
                    </a:cubicBezTo>
                    <a:cubicBezTo>
                      <a:pt x="23320" y="15692"/>
                      <a:pt x="23748" y="15728"/>
                      <a:pt x="24159" y="15728"/>
                    </a:cubicBezTo>
                    <a:cubicBezTo>
                      <a:pt x="25648" y="15710"/>
                      <a:pt x="27147" y="15184"/>
                      <a:pt x="28610" y="14175"/>
                    </a:cubicBezTo>
                    <a:cubicBezTo>
                      <a:pt x="29832" y="13328"/>
                      <a:pt x="30867" y="12266"/>
                      <a:pt x="31991" y="11062"/>
                    </a:cubicBezTo>
                    <a:cubicBezTo>
                      <a:pt x="32723" y="10286"/>
                      <a:pt x="33356" y="9599"/>
                      <a:pt x="33936" y="8966"/>
                    </a:cubicBezTo>
                    <a:lnTo>
                      <a:pt x="34570" y="8279"/>
                    </a:lnTo>
                    <a:cubicBezTo>
                      <a:pt x="37460" y="5112"/>
                      <a:pt x="40199" y="2114"/>
                      <a:pt x="42714" y="54"/>
                    </a:cubicBezTo>
                    <a:lnTo>
                      <a:pt x="42670"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091567" y="2596437"/>
                <a:ext cx="2538253" cy="1683802"/>
              </a:xfrm>
              <a:custGeom>
                <a:avLst/>
                <a:gdLst/>
                <a:ahLst/>
                <a:cxnLst/>
                <a:rect l="l" t="t" r="r" b="b"/>
                <a:pathLst>
                  <a:path w="42269" h="28040" extrusionOk="0">
                    <a:moveTo>
                      <a:pt x="42224" y="1"/>
                    </a:moveTo>
                    <a:cubicBezTo>
                      <a:pt x="40484" y="1651"/>
                      <a:pt x="38619" y="3774"/>
                      <a:pt x="36639" y="6014"/>
                    </a:cubicBezTo>
                    <a:cubicBezTo>
                      <a:pt x="35711" y="7075"/>
                      <a:pt x="34748" y="8173"/>
                      <a:pt x="33757" y="9261"/>
                    </a:cubicBezTo>
                    <a:cubicBezTo>
                      <a:pt x="33142" y="9939"/>
                      <a:pt x="32482" y="10635"/>
                      <a:pt x="31804" y="11339"/>
                    </a:cubicBezTo>
                    <a:cubicBezTo>
                      <a:pt x="30831" y="12348"/>
                      <a:pt x="29681" y="13498"/>
                      <a:pt x="28369" y="14355"/>
                    </a:cubicBezTo>
                    <a:cubicBezTo>
                      <a:pt x="26897" y="15309"/>
                      <a:pt x="25398" y="15791"/>
                      <a:pt x="23918" y="15791"/>
                    </a:cubicBezTo>
                    <a:cubicBezTo>
                      <a:pt x="23516" y="15791"/>
                      <a:pt x="23088" y="15755"/>
                      <a:pt x="22660" y="15675"/>
                    </a:cubicBezTo>
                    <a:cubicBezTo>
                      <a:pt x="22000" y="15559"/>
                      <a:pt x="21330" y="15354"/>
                      <a:pt x="20688" y="15149"/>
                    </a:cubicBezTo>
                    <a:cubicBezTo>
                      <a:pt x="19743" y="14854"/>
                      <a:pt x="18761" y="14551"/>
                      <a:pt x="17753" y="14515"/>
                    </a:cubicBezTo>
                    <a:lnTo>
                      <a:pt x="17557" y="14515"/>
                    </a:lnTo>
                    <a:cubicBezTo>
                      <a:pt x="14765" y="14515"/>
                      <a:pt x="12552" y="16549"/>
                      <a:pt x="11464" y="17789"/>
                    </a:cubicBezTo>
                    <a:cubicBezTo>
                      <a:pt x="11303" y="17977"/>
                      <a:pt x="11134" y="18182"/>
                      <a:pt x="10973" y="18387"/>
                    </a:cubicBezTo>
                    <a:cubicBezTo>
                      <a:pt x="10304" y="19226"/>
                      <a:pt x="9697" y="20136"/>
                      <a:pt x="9118" y="21010"/>
                    </a:cubicBezTo>
                    <a:cubicBezTo>
                      <a:pt x="8511" y="21920"/>
                      <a:pt x="7886" y="22856"/>
                      <a:pt x="7200" y="23704"/>
                    </a:cubicBezTo>
                    <a:cubicBezTo>
                      <a:pt x="6905" y="24070"/>
                      <a:pt x="6602" y="24418"/>
                      <a:pt x="6299" y="24739"/>
                    </a:cubicBezTo>
                    <a:cubicBezTo>
                      <a:pt x="4372" y="26746"/>
                      <a:pt x="2132" y="27897"/>
                      <a:pt x="0" y="27986"/>
                    </a:cubicBezTo>
                    <a:lnTo>
                      <a:pt x="0" y="28040"/>
                    </a:lnTo>
                    <a:cubicBezTo>
                      <a:pt x="2150" y="27959"/>
                      <a:pt x="4407" y="26800"/>
                      <a:pt x="6343" y="24775"/>
                    </a:cubicBezTo>
                    <a:cubicBezTo>
                      <a:pt x="6646" y="24453"/>
                      <a:pt x="6950" y="24105"/>
                      <a:pt x="7244" y="23740"/>
                    </a:cubicBezTo>
                    <a:cubicBezTo>
                      <a:pt x="7940" y="22892"/>
                      <a:pt x="8564" y="21947"/>
                      <a:pt x="9171" y="21037"/>
                    </a:cubicBezTo>
                    <a:cubicBezTo>
                      <a:pt x="9751" y="20162"/>
                      <a:pt x="10349" y="19261"/>
                      <a:pt x="11018" y="18423"/>
                    </a:cubicBezTo>
                    <a:cubicBezTo>
                      <a:pt x="11178" y="18218"/>
                      <a:pt x="11348" y="18021"/>
                      <a:pt x="11508" y="17825"/>
                    </a:cubicBezTo>
                    <a:cubicBezTo>
                      <a:pt x="12588" y="16603"/>
                      <a:pt x="14791" y="14569"/>
                      <a:pt x="17557" y="14569"/>
                    </a:cubicBezTo>
                    <a:cubicBezTo>
                      <a:pt x="17619" y="14569"/>
                      <a:pt x="17682" y="14569"/>
                      <a:pt x="17753" y="14578"/>
                    </a:cubicBezTo>
                    <a:cubicBezTo>
                      <a:pt x="18752" y="14605"/>
                      <a:pt x="19725" y="14917"/>
                      <a:pt x="20670" y="15211"/>
                    </a:cubicBezTo>
                    <a:cubicBezTo>
                      <a:pt x="21322" y="15407"/>
                      <a:pt x="21982" y="15613"/>
                      <a:pt x="22651" y="15738"/>
                    </a:cubicBezTo>
                    <a:cubicBezTo>
                      <a:pt x="23088" y="15818"/>
                      <a:pt x="23507" y="15854"/>
                      <a:pt x="23918" y="15854"/>
                    </a:cubicBezTo>
                    <a:cubicBezTo>
                      <a:pt x="25407" y="15854"/>
                      <a:pt x="26915" y="15363"/>
                      <a:pt x="28396" y="14399"/>
                    </a:cubicBezTo>
                    <a:cubicBezTo>
                      <a:pt x="29716" y="13543"/>
                      <a:pt x="30867" y="12392"/>
                      <a:pt x="31848" y="11375"/>
                    </a:cubicBezTo>
                    <a:cubicBezTo>
                      <a:pt x="32526" y="10679"/>
                      <a:pt x="33187" y="9975"/>
                      <a:pt x="33802" y="9297"/>
                    </a:cubicBezTo>
                    <a:cubicBezTo>
                      <a:pt x="34792" y="8208"/>
                      <a:pt x="35756" y="7111"/>
                      <a:pt x="36684" y="6058"/>
                    </a:cubicBezTo>
                    <a:cubicBezTo>
                      <a:pt x="38664" y="3810"/>
                      <a:pt x="40529" y="1696"/>
                      <a:pt x="42268" y="37"/>
                    </a:cubicBezTo>
                    <a:lnTo>
                      <a:pt x="42224"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133902" y="2583046"/>
                <a:ext cx="2511411" cy="1705780"/>
              </a:xfrm>
              <a:custGeom>
                <a:avLst/>
                <a:gdLst/>
                <a:ahLst/>
                <a:cxnLst/>
                <a:rect l="l" t="t" r="r" b="b"/>
                <a:pathLst>
                  <a:path w="41822" h="28406" extrusionOk="0">
                    <a:moveTo>
                      <a:pt x="41777" y="1"/>
                    </a:moveTo>
                    <a:cubicBezTo>
                      <a:pt x="40591" y="1294"/>
                      <a:pt x="39351" y="2802"/>
                      <a:pt x="38039" y="4399"/>
                    </a:cubicBezTo>
                    <a:cubicBezTo>
                      <a:pt x="36639" y="6103"/>
                      <a:pt x="35194" y="7860"/>
                      <a:pt x="33623" y="9600"/>
                    </a:cubicBezTo>
                    <a:cubicBezTo>
                      <a:pt x="32999" y="10296"/>
                      <a:pt x="32339" y="10992"/>
                      <a:pt x="31670" y="11670"/>
                    </a:cubicBezTo>
                    <a:cubicBezTo>
                      <a:pt x="30688" y="12651"/>
                      <a:pt x="29502" y="13775"/>
                      <a:pt x="28155" y="14596"/>
                    </a:cubicBezTo>
                    <a:cubicBezTo>
                      <a:pt x="26692" y="15488"/>
                      <a:pt x="25220" y="15934"/>
                      <a:pt x="23766" y="15934"/>
                    </a:cubicBezTo>
                    <a:lnTo>
                      <a:pt x="23676" y="15934"/>
                    </a:lnTo>
                    <a:cubicBezTo>
                      <a:pt x="23275" y="15934"/>
                      <a:pt x="22847" y="15889"/>
                      <a:pt x="22428" y="15809"/>
                    </a:cubicBezTo>
                    <a:cubicBezTo>
                      <a:pt x="21767" y="15684"/>
                      <a:pt x="21107" y="15479"/>
                      <a:pt x="20474" y="15274"/>
                    </a:cubicBezTo>
                    <a:cubicBezTo>
                      <a:pt x="19528" y="14979"/>
                      <a:pt x="18547" y="14667"/>
                      <a:pt x="17539" y="14622"/>
                    </a:cubicBezTo>
                    <a:lnTo>
                      <a:pt x="17316" y="14622"/>
                    </a:lnTo>
                    <a:cubicBezTo>
                      <a:pt x="14541" y="14622"/>
                      <a:pt x="12347" y="16630"/>
                      <a:pt x="11267" y="17852"/>
                    </a:cubicBezTo>
                    <a:cubicBezTo>
                      <a:pt x="11098" y="18048"/>
                      <a:pt x="10937" y="18244"/>
                      <a:pt x="10768" y="18449"/>
                    </a:cubicBezTo>
                    <a:cubicBezTo>
                      <a:pt x="10063" y="19342"/>
                      <a:pt x="9430" y="20314"/>
                      <a:pt x="8814" y="21251"/>
                    </a:cubicBezTo>
                    <a:cubicBezTo>
                      <a:pt x="8261" y="22107"/>
                      <a:pt x="7690" y="22981"/>
                      <a:pt x="7065" y="23793"/>
                    </a:cubicBezTo>
                    <a:cubicBezTo>
                      <a:pt x="6780" y="24168"/>
                      <a:pt x="6486" y="24516"/>
                      <a:pt x="6191" y="24846"/>
                    </a:cubicBezTo>
                    <a:cubicBezTo>
                      <a:pt x="4862" y="26318"/>
                      <a:pt x="2703" y="28129"/>
                      <a:pt x="0" y="28352"/>
                    </a:cubicBezTo>
                    <a:lnTo>
                      <a:pt x="9" y="28405"/>
                    </a:lnTo>
                    <a:cubicBezTo>
                      <a:pt x="2730" y="28173"/>
                      <a:pt x="4889" y="26362"/>
                      <a:pt x="6227" y="24882"/>
                    </a:cubicBezTo>
                    <a:cubicBezTo>
                      <a:pt x="6530" y="24551"/>
                      <a:pt x="6825" y="24195"/>
                      <a:pt x="7110" y="23820"/>
                    </a:cubicBezTo>
                    <a:cubicBezTo>
                      <a:pt x="7735" y="23017"/>
                      <a:pt x="8306" y="22134"/>
                      <a:pt x="8859" y="21286"/>
                    </a:cubicBezTo>
                    <a:cubicBezTo>
                      <a:pt x="9474" y="20350"/>
                      <a:pt x="10108" y="19377"/>
                      <a:pt x="10812" y="18485"/>
                    </a:cubicBezTo>
                    <a:cubicBezTo>
                      <a:pt x="10973" y="18280"/>
                      <a:pt x="11142" y="18075"/>
                      <a:pt x="11312" y="17887"/>
                    </a:cubicBezTo>
                    <a:cubicBezTo>
                      <a:pt x="12382" y="16678"/>
                      <a:pt x="14563" y="14672"/>
                      <a:pt x="17318" y="14672"/>
                    </a:cubicBezTo>
                    <a:cubicBezTo>
                      <a:pt x="17388" y="14672"/>
                      <a:pt x="17459" y="14673"/>
                      <a:pt x="17530" y="14676"/>
                    </a:cubicBezTo>
                    <a:cubicBezTo>
                      <a:pt x="18538" y="14721"/>
                      <a:pt x="19510" y="15024"/>
                      <a:pt x="20456" y="15327"/>
                    </a:cubicBezTo>
                    <a:cubicBezTo>
                      <a:pt x="21098" y="15532"/>
                      <a:pt x="21758" y="15738"/>
                      <a:pt x="22419" y="15862"/>
                    </a:cubicBezTo>
                    <a:cubicBezTo>
                      <a:pt x="22847" y="15943"/>
                      <a:pt x="23266" y="15987"/>
                      <a:pt x="23676" y="15987"/>
                    </a:cubicBezTo>
                    <a:cubicBezTo>
                      <a:pt x="23705" y="15988"/>
                      <a:pt x="23733" y="15988"/>
                      <a:pt x="23761" y="15988"/>
                    </a:cubicBezTo>
                    <a:cubicBezTo>
                      <a:pt x="25224" y="15988"/>
                      <a:pt x="26711" y="15533"/>
                      <a:pt x="28182" y="14640"/>
                    </a:cubicBezTo>
                    <a:cubicBezTo>
                      <a:pt x="29538" y="13819"/>
                      <a:pt x="30724" y="12695"/>
                      <a:pt x="31705" y="11705"/>
                    </a:cubicBezTo>
                    <a:cubicBezTo>
                      <a:pt x="32383" y="11027"/>
                      <a:pt x="33044" y="10331"/>
                      <a:pt x="33668" y="9636"/>
                    </a:cubicBezTo>
                    <a:cubicBezTo>
                      <a:pt x="35229" y="7896"/>
                      <a:pt x="36683" y="6139"/>
                      <a:pt x="38084" y="4435"/>
                    </a:cubicBezTo>
                    <a:cubicBezTo>
                      <a:pt x="39395" y="2838"/>
                      <a:pt x="40635" y="1330"/>
                      <a:pt x="41822" y="37"/>
                    </a:cubicBezTo>
                    <a:lnTo>
                      <a:pt x="41777"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76177" y="2569655"/>
                <a:ext cx="2484148" cy="1728239"/>
              </a:xfrm>
              <a:custGeom>
                <a:avLst/>
                <a:gdLst/>
                <a:ahLst/>
                <a:cxnLst/>
                <a:rect l="l" t="t" r="r" b="b"/>
                <a:pathLst>
                  <a:path w="41368" h="28780" extrusionOk="0">
                    <a:moveTo>
                      <a:pt x="41332" y="1"/>
                    </a:moveTo>
                    <a:cubicBezTo>
                      <a:pt x="40556" y="973"/>
                      <a:pt x="39771" y="2035"/>
                      <a:pt x="38923" y="3150"/>
                    </a:cubicBezTo>
                    <a:cubicBezTo>
                      <a:pt x="37326" y="5282"/>
                      <a:pt x="35507" y="7700"/>
                      <a:pt x="33490" y="9948"/>
                    </a:cubicBezTo>
                    <a:cubicBezTo>
                      <a:pt x="32866" y="10644"/>
                      <a:pt x="32206" y="11339"/>
                      <a:pt x="31528" y="12000"/>
                    </a:cubicBezTo>
                    <a:cubicBezTo>
                      <a:pt x="30172" y="13320"/>
                      <a:pt x="29074" y="14194"/>
                      <a:pt x="27950" y="14836"/>
                    </a:cubicBezTo>
                    <a:cubicBezTo>
                      <a:pt x="26505" y="15666"/>
                      <a:pt x="25042" y="16085"/>
                      <a:pt x="23624" y="16085"/>
                    </a:cubicBezTo>
                    <a:cubicBezTo>
                      <a:pt x="23561" y="16085"/>
                      <a:pt x="23499" y="16076"/>
                      <a:pt x="23436" y="16076"/>
                    </a:cubicBezTo>
                    <a:cubicBezTo>
                      <a:pt x="23035" y="16068"/>
                      <a:pt x="22616" y="16023"/>
                      <a:pt x="22187" y="15943"/>
                    </a:cubicBezTo>
                    <a:cubicBezTo>
                      <a:pt x="21536" y="15809"/>
                      <a:pt x="20885" y="15604"/>
                      <a:pt x="20260" y="15398"/>
                    </a:cubicBezTo>
                    <a:cubicBezTo>
                      <a:pt x="19315" y="15095"/>
                      <a:pt x="18334" y="14783"/>
                      <a:pt x="17317" y="14738"/>
                    </a:cubicBezTo>
                    <a:cubicBezTo>
                      <a:pt x="17233" y="14735"/>
                      <a:pt x="17150" y="14733"/>
                      <a:pt x="17067" y="14733"/>
                    </a:cubicBezTo>
                    <a:cubicBezTo>
                      <a:pt x="14312" y="14733"/>
                      <a:pt x="12137" y="16711"/>
                      <a:pt x="11072" y="17923"/>
                    </a:cubicBezTo>
                    <a:cubicBezTo>
                      <a:pt x="10902" y="18110"/>
                      <a:pt x="10733" y="18307"/>
                      <a:pt x="10572" y="18512"/>
                    </a:cubicBezTo>
                    <a:cubicBezTo>
                      <a:pt x="9814" y="19466"/>
                      <a:pt x="9154" y="20510"/>
                      <a:pt x="8511" y="21518"/>
                    </a:cubicBezTo>
                    <a:cubicBezTo>
                      <a:pt x="8003" y="22303"/>
                      <a:pt x="7486" y="23115"/>
                      <a:pt x="6932" y="23873"/>
                    </a:cubicBezTo>
                    <a:cubicBezTo>
                      <a:pt x="6656" y="24257"/>
                      <a:pt x="6370" y="24623"/>
                      <a:pt x="6085" y="24953"/>
                    </a:cubicBezTo>
                    <a:cubicBezTo>
                      <a:pt x="4782" y="26487"/>
                      <a:pt x="2677" y="28379"/>
                      <a:pt x="1" y="28726"/>
                    </a:cubicBezTo>
                    <a:lnTo>
                      <a:pt x="10" y="28780"/>
                    </a:lnTo>
                    <a:cubicBezTo>
                      <a:pt x="2695" y="28432"/>
                      <a:pt x="4818" y="26523"/>
                      <a:pt x="6121" y="24989"/>
                    </a:cubicBezTo>
                    <a:cubicBezTo>
                      <a:pt x="6406" y="24650"/>
                      <a:pt x="6692" y="24284"/>
                      <a:pt x="6968" y="23900"/>
                    </a:cubicBezTo>
                    <a:cubicBezTo>
                      <a:pt x="7530" y="23142"/>
                      <a:pt x="8048" y="22330"/>
                      <a:pt x="8547" y="21536"/>
                    </a:cubicBezTo>
                    <a:cubicBezTo>
                      <a:pt x="9189" y="20537"/>
                      <a:pt x="9859" y="19493"/>
                      <a:pt x="10608" y="18539"/>
                    </a:cubicBezTo>
                    <a:cubicBezTo>
                      <a:pt x="10768" y="18342"/>
                      <a:pt x="10938" y="18137"/>
                      <a:pt x="11107" y="17950"/>
                    </a:cubicBezTo>
                    <a:cubicBezTo>
                      <a:pt x="12169" y="16754"/>
                      <a:pt x="14328" y="14783"/>
                      <a:pt x="17076" y="14783"/>
                    </a:cubicBezTo>
                    <a:lnTo>
                      <a:pt x="17317" y="14783"/>
                    </a:lnTo>
                    <a:cubicBezTo>
                      <a:pt x="18325" y="14828"/>
                      <a:pt x="19297" y="15140"/>
                      <a:pt x="20243" y="15443"/>
                    </a:cubicBezTo>
                    <a:cubicBezTo>
                      <a:pt x="20876" y="15648"/>
                      <a:pt x="21527" y="15862"/>
                      <a:pt x="22178" y="15987"/>
                    </a:cubicBezTo>
                    <a:cubicBezTo>
                      <a:pt x="22607" y="16068"/>
                      <a:pt x="23026" y="16121"/>
                      <a:pt x="23436" y="16130"/>
                    </a:cubicBezTo>
                    <a:cubicBezTo>
                      <a:pt x="23495" y="16131"/>
                      <a:pt x="23554" y="16132"/>
                      <a:pt x="23613" y="16132"/>
                    </a:cubicBezTo>
                    <a:cubicBezTo>
                      <a:pt x="25055" y="16132"/>
                      <a:pt x="26520" y="15712"/>
                      <a:pt x="27968" y="14881"/>
                    </a:cubicBezTo>
                    <a:cubicBezTo>
                      <a:pt x="29101" y="14230"/>
                      <a:pt x="30207" y="13356"/>
                      <a:pt x="31563" y="12035"/>
                    </a:cubicBezTo>
                    <a:cubicBezTo>
                      <a:pt x="32241" y="11366"/>
                      <a:pt x="32902" y="10679"/>
                      <a:pt x="33526" y="9983"/>
                    </a:cubicBezTo>
                    <a:cubicBezTo>
                      <a:pt x="35542" y="7726"/>
                      <a:pt x="37362" y="5309"/>
                      <a:pt x="38968" y="3177"/>
                    </a:cubicBezTo>
                    <a:cubicBezTo>
                      <a:pt x="39806" y="2062"/>
                      <a:pt x="40600" y="1009"/>
                      <a:pt x="41368" y="37"/>
                    </a:cubicBezTo>
                    <a:lnTo>
                      <a:pt x="41332"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218511" y="2556805"/>
                <a:ext cx="2457366" cy="1749677"/>
              </a:xfrm>
              <a:custGeom>
                <a:avLst/>
                <a:gdLst/>
                <a:ahLst/>
                <a:cxnLst/>
                <a:rect l="l" t="t" r="r" b="b"/>
                <a:pathLst>
                  <a:path w="40922" h="29137" extrusionOk="0">
                    <a:moveTo>
                      <a:pt x="40886" y="1"/>
                    </a:moveTo>
                    <a:cubicBezTo>
                      <a:pt x="40413" y="688"/>
                      <a:pt x="39931" y="1392"/>
                      <a:pt x="39423" y="2151"/>
                    </a:cubicBezTo>
                    <a:cubicBezTo>
                      <a:pt x="37683" y="4720"/>
                      <a:pt x="35711" y="7637"/>
                      <a:pt x="33356" y="10287"/>
                    </a:cubicBezTo>
                    <a:cubicBezTo>
                      <a:pt x="32732" y="10991"/>
                      <a:pt x="32072" y="11669"/>
                      <a:pt x="31394" y="12321"/>
                    </a:cubicBezTo>
                    <a:cubicBezTo>
                      <a:pt x="30064" y="13570"/>
                      <a:pt x="28905" y="14444"/>
                      <a:pt x="27736" y="15068"/>
                    </a:cubicBezTo>
                    <a:cubicBezTo>
                      <a:pt x="26304" y="15830"/>
                      <a:pt x="24872" y="16215"/>
                      <a:pt x="23469" y="16215"/>
                    </a:cubicBezTo>
                    <a:cubicBezTo>
                      <a:pt x="23378" y="16215"/>
                      <a:pt x="23287" y="16213"/>
                      <a:pt x="23195" y="16210"/>
                    </a:cubicBezTo>
                    <a:cubicBezTo>
                      <a:pt x="22794" y="16201"/>
                      <a:pt x="22375" y="16148"/>
                      <a:pt x="21955" y="16059"/>
                    </a:cubicBezTo>
                    <a:cubicBezTo>
                      <a:pt x="21304" y="15934"/>
                      <a:pt x="20662" y="15720"/>
                      <a:pt x="20046" y="15514"/>
                    </a:cubicBezTo>
                    <a:cubicBezTo>
                      <a:pt x="19092" y="15211"/>
                      <a:pt x="18110" y="14890"/>
                      <a:pt x="17102" y="14836"/>
                    </a:cubicBezTo>
                    <a:cubicBezTo>
                      <a:pt x="17012" y="14832"/>
                      <a:pt x="16922" y="14830"/>
                      <a:pt x="16833" y="14830"/>
                    </a:cubicBezTo>
                    <a:cubicBezTo>
                      <a:pt x="14088" y="14830"/>
                      <a:pt x="11929" y="16784"/>
                      <a:pt x="10866" y="17977"/>
                    </a:cubicBezTo>
                    <a:cubicBezTo>
                      <a:pt x="10706" y="18164"/>
                      <a:pt x="10536" y="18360"/>
                      <a:pt x="10376" y="18565"/>
                    </a:cubicBezTo>
                    <a:cubicBezTo>
                      <a:pt x="9564" y="19582"/>
                      <a:pt x="8877" y="20697"/>
                      <a:pt x="8199" y="21777"/>
                    </a:cubicBezTo>
                    <a:cubicBezTo>
                      <a:pt x="7753" y="22499"/>
                      <a:pt x="7289" y="23249"/>
                      <a:pt x="6798" y="23954"/>
                    </a:cubicBezTo>
                    <a:cubicBezTo>
                      <a:pt x="6522" y="24346"/>
                      <a:pt x="6245" y="24712"/>
                      <a:pt x="5978" y="25051"/>
                    </a:cubicBezTo>
                    <a:cubicBezTo>
                      <a:pt x="4158" y="27335"/>
                      <a:pt x="2088" y="28726"/>
                      <a:pt x="1" y="29092"/>
                    </a:cubicBezTo>
                    <a:lnTo>
                      <a:pt x="9" y="29137"/>
                    </a:lnTo>
                    <a:cubicBezTo>
                      <a:pt x="2106" y="28771"/>
                      <a:pt x="4185" y="27370"/>
                      <a:pt x="6013" y="25078"/>
                    </a:cubicBezTo>
                    <a:cubicBezTo>
                      <a:pt x="6281" y="24739"/>
                      <a:pt x="6558" y="24364"/>
                      <a:pt x="6834" y="23980"/>
                    </a:cubicBezTo>
                    <a:cubicBezTo>
                      <a:pt x="7325" y="23276"/>
                      <a:pt x="7789" y="22526"/>
                      <a:pt x="8235" y="21804"/>
                    </a:cubicBezTo>
                    <a:cubicBezTo>
                      <a:pt x="8913" y="20724"/>
                      <a:pt x="9600" y="19609"/>
                      <a:pt x="10411" y="18592"/>
                    </a:cubicBezTo>
                    <a:cubicBezTo>
                      <a:pt x="10572" y="18387"/>
                      <a:pt x="10733" y="18191"/>
                      <a:pt x="10902" y="18003"/>
                    </a:cubicBezTo>
                    <a:cubicBezTo>
                      <a:pt x="11956" y="16820"/>
                      <a:pt x="14106" y="14875"/>
                      <a:pt x="16834" y="14875"/>
                    </a:cubicBezTo>
                    <a:cubicBezTo>
                      <a:pt x="16923" y="14875"/>
                      <a:pt x="17012" y="14877"/>
                      <a:pt x="17102" y="14881"/>
                    </a:cubicBezTo>
                    <a:cubicBezTo>
                      <a:pt x="18110" y="14934"/>
                      <a:pt x="19083" y="15247"/>
                      <a:pt x="20028" y="15559"/>
                    </a:cubicBezTo>
                    <a:cubicBezTo>
                      <a:pt x="20653" y="15764"/>
                      <a:pt x="21295" y="15969"/>
                      <a:pt x="21946" y="16103"/>
                    </a:cubicBezTo>
                    <a:cubicBezTo>
                      <a:pt x="22366" y="16192"/>
                      <a:pt x="22785" y="16237"/>
                      <a:pt x="23195" y="16255"/>
                    </a:cubicBezTo>
                    <a:cubicBezTo>
                      <a:pt x="23287" y="16258"/>
                      <a:pt x="23379" y="16260"/>
                      <a:pt x="23471" y="16260"/>
                    </a:cubicBezTo>
                    <a:cubicBezTo>
                      <a:pt x="24882" y="16260"/>
                      <a:pt x="26322" y="15874"/>
                      <a:pt x="27763" y="15104"/>
                    </a:cubicBezTo>
                    <a:cubicBezTo>
                      <a:pt x="28931" y="14480"/>
                      <a:pt x="30091" y="13605"/>
                      <a:pt x="31420" y="12347"/>
                    </a:cubicBezTo>
                    <a:cubicBezTo>
                      <a:pt x="32107" y="11696"/>
                      <a:pt x="32768" y="11018"/>
                      <a:pt x="33392" y="10313"/>
                    </a:cubicBezTo>
                    <a:cubicBezTo>
                      <a:pt x="35738" y="7664"/>
                      <a:pt x="37719" y="4747"/>
                      <a:pt x="39458" y="2177"/>
                    </a:cubicBezTo>
                    <a:cubicBezTo>
                      <a:pt x="39967" y="1419"/>
                      <a:pt x="40449" y="714"/>
                      <a:pt x="40921" y="19"/>
                    </a:cubicBezTo>
                    <a:lnTo>
                      <a:pt x="40886"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260846" y="2543414"/>
                <a:ext cx="2430584" cy="1771655"/>
              </a:xfrm>
              <a:custGeom>
                <a:avLst/>
                <a:gdLst/>
                <a:ahLst/>
                <a:cxnLst/>
                <a:rect l="l" t="t" r="r" b="b"/>
                <a:pathLst>
                  <a:path w="40476" h="29503" extrusionOk="0">
                    <a:moveTo>
                      <a:pt x="40448" y="1"/>
                    </a:moveTo>
                    <a:cubicBezTo>
                      <a:pt x="40172" y="447"/>
                      <a:pt x="39904" y="893"/>
                      <a:pt x="39619" y="1375"/>
                    </a:cubicBezTo>
                    <a:cubicBezTo>
                      <a:pt x="37834" y="4336"/>
                      <a:pt x="35818" y="7691"/>
                      <a:pt x="33222" y="10635"/>
                    </a:cubicBezTo>
                    <a:cubicBezTo>
                      <a:pt x="32607" y="11330"/>
                      <a:pt x="31938" y="12008"/>
                      <a:pt x="31251" y="12651"/>
                    </a:cubicBezTo>
                    <a:cubicBezTo>
                      <a:pt x="29957" y="13837"/>
                      <a:pt x="28744" y="14703"/>
                      <a:pt x="27531" y="15309"/>
                    </a:cubicBezTo>
                    <a:cubicBezTo>
                      <a:pt x="26129" y="16006"/>
                      <a:pt x="24736" y="16364"/>
                      <a:pt x="23369" y="16364"/>
                    </a:cubicBezTo>
                    <a:cubicBezTo>
                      <a:pt x="23231" y="16364"/>
                      <a:pt x="23092" y="16360"/>
                      <a:pt x="22954" y="16353"/>
                    </a:cubicBezTo>
                    <a:cubicBezTo>
                      <a:pt x="22553" y="16335"/>
                      <a:pt x="22133" y="16282"/>
                      <a:pt x="21714" y="16192"/>
                    </a:cubicBezTo>
                    <a:cubicBezTo>
                      <a:pt x="21081" y="16059"/>
                      <a:pt x="20438" y="15844"/>
                      <a:pt x="19832" y="15639"/>
                    </a:cubicBezTo>
                    <a:cubicBezTo>
                      <a:pt x="18877" y="15327"/>
                      <a:pt x="17896" y="15006"/>
                      <a:pt x="16888" y="14952"/>
                    </a:cubicBezTo>
                    <a:cubicBezTo>
                      <a:pt x="16785" y="14947"/>
                      <a:pt x="16683" y="14944"/>
                      <a:pt x="16582" y="14944"/>
                    </a:cubicBezTo>
                    <a:cubicBezTo>
                      <a:pt x="13856" y="14944"/>
                      <a:pt x="11719" y="16869"/>
                      <a:pt x="10670" y="18039"/>
                    </a:cubicBezTo>
                    <a:cubicBezTo>
                      <a:pt x="10500" y="18226"/>
                      <a:pt x="10340" y="18432"/>
                      <a:pt x="10179" y="18628"/>
                    </a:cubicBezTo>
                    <a:cubicBezTo>
                      <a:pt x="9314" y="19707"/>
                      <a:pt x="8591" y="20912"/>
                      <a:pt x="7887" y="22062"/>
                    </a:cubicBezTo>
                    <a:cubicBezTo>
                      <a:pt x="7494" y="22722"/>
                      <a:pt x="7084" y="23392"/>
                      <a:pt x="6664" y="24034"/>
                    </a:cubicBezTo>
                    <a:cubicBezTo>
                      <a:pt x="6388" y="24444"/>
                      <a:pt x="6129" y="24810"/>
                      <a:pt x="5870" y="25167"/>
                    </a:cubicBezTo>
                    <a:cubicBezTo>
                      <a:pt x="4068" y="27567"/>
                      <a:pt x="2097" y="29012"/>
                      <a:pt x="0" y="29467"/>
                    </a:cubicBezTo>
                    <a:lnTo>
                      <a:pt x="9" y="29502"/>
                    </a:lnTo>
                    <a:cubicBezTo>
                      <a:pt x="2115" y="29047"/>
                      <a:pt x="4095" y="27593"/>
                      <a:pt x="5897" y="25185"/>
                    </a:cubicBezTo>
                    <a:cubicBezTo>
                      <a:pt x="6165" y="24837"/>
                      <a:pt x="6423" y="24462"/>
                      <a:pt x="6691" y="24061"/>
                    </a:cubicBezTo>
                    <a:cubicBezTo>
                      <a:pt x="7119" y="23418"/>
                      <a:pt x="7530" y="22740"/>
                      <a:pt x="7922" y="22089"/>
                    </a:cubicBezTo>
                    <a:cubicBezTo>
                      <a:pt x="8627" y="20929"/>
                      <a:pt x="9350" y="19734"/>
                      <a:pt x="10206" y="18655"/>
                    </a:cubicBezTo>
                    <a:cubicBezTo>
                      <a:pt x="10367" y="18449"/>
                      <a:pt x="10527" y="18253"/>
                      <a:pt x="10697" y="18066"/>
                    </a:cubicBezTo>
                    <a:cubicBezTo>
                      <a:pt x="11746" y="16896"/>
                      <a:pt x="13865" y="14980"/>
                      <a:pt x="16582" y="14980"/>
                    </a:cubicBezTo>
                    <a:cubicBezTo>
                      <a:pt x="16683" y="14980"/>
                      <a:pt x="16785" y="14983"/>
                      <a:pt x="16888" y="14988"/>
                    </a:cubicBezTo>
                    <a:cubicBezTo>
                      <a:pt x="17896" y="15042"/>
                      <a:pt x="18868" y="15363"/>
                      <a:pt x="19814" y="15675"/>
                    </a:cubicBezTo>
                    <a:cubicBezTo>
                      <a:pt x="20429" y="15880"/>
                      <a:pt x="21072" y="16094"/>
                      <a:pt x="21705" y="16228"/>
                    </a:cubicBezTo>
                    <a:cubicBezTo>
                      <a:pt x="22124" y="16317"/>
                      <a:pt x="22544" y="16371"/>
                      <a:pt x="22954" y="16389"/>
                    </a:cubicBezTo>
                    <a:cubicBezTo>
                      <a:pt x="23092" y="16396"/>
                      <a:pt x="23231" y="16400"/>
                      <a:pt x="23369" y="16400"/>
                    </a:cubicBezTo>
                    <a:cubicBezTo>
                      <a:pt x="24737" y="16400"/>
                      <a:pt x="26139" y="16041"/>
                      <a:pt x="27548" y="15345"/>
                    </a:cubicBezTo>
                    <a:cubicBezTo>
                      <a:pt x="28762" y="14738"/>
                      <a:pt x="29984" y="13864"/>
                      <a:pt x="31277" y="12677"/>
                    </a:cubicBezTo>
                    <a:cubicBezTo>
                      <a:pt x="31964" y="12035"/>
                      <a:pt x="32633" y="11357"/>
                      <a:pt x="33249" y="10661"/>
                    </a:cubicBezTo>
                    <a:cubicBezTo>
                      <a:pt x="35854" y="7708"/>
                      <a:pt x="37870" y="4354"/>
                      <a:pt x="39645" y="1392"/>
                    </a:cubicBezTo>
                    <a:cubicBezTo>
                      <a:pt x="39931" y="920"/>
                      <a:pt x="40207" y="465"/>
                      <a:pt x="40475" y="19"/>
                    </a:cubicBezTo>
                    <a:lnTo>
                      <a:pt x="40448"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303181" y="2530023"/>
                <a:ext cx="2403741" cy="1794174"/>
              </a:xfrm>
              <a:custGeom>
                <a:avLst/>
                <a:gdLst/>
                <a:ahLst/>
                <a:cxnLst/>
                <a:rect l="l" t="t" r="r" b="b"/>
                <a:pathLst>
                  <a:path w="40029" h="29878" extrusionOk="0">
                    <a:moveTo>
                      <a:pt x="40002" y="1"/>
                    </a:moveTo>
                    <a:cubicBezTo>
                      <a:pt x="39868" y="259"/>
                      <a:pt x="39725" y="518"/>
                      <a:pt x="39592" y="777"/>
                    </a:cubicBezTo>
                    <a:cubicBezTo>
                      <a:pt x="37843" y="4078"/>
                      <a:pt x="35854" y="7815"/>
                      <a:pt x="33088" y="10982"/>
                    </a:cubicBezTo>
                    <a:cubicBezTo>
                      <a:pt x="32473" y="11678"/>
                      <a:pt x="31813" y="12356"/>
                      <a:pt x="31108" y="12981"/>
                    </a:cubicBezTo>
                    <a:cubicBezTo>
                      <a:pt x="29841" y="14114"/>
                      <a:pt x="28592" y="14952"/>
                      <a:pt x="27316" y="15550"/>
                    </a:cubicBezTo>
                    <a:cubicBezTo>
                      <a:pt x="25938" y="16188"/>
                      <a:pt x="24574" y="16513"/>
                      <a:pt x="23242" y="16513"/>
                    </a:cubicBezTo>
                    <a:cubicBezTo>
                      <a:pt x="23065" y="16513"/>
                      <a:pt x="22889" y="16507"/>
                      <a:pt x="22713" y="16496"/>
                    </a:cubicBezTo>
                    <a:cubicBezTo>
                      <a:pt x="22303" y="16469"/>
                      <a:pt x="21892" y="16415"/>
                      <a:pt x="21473" y="16326"/>
                    </a:cubicBezTo>
                    <a:cubicBezTo>
                      <a:pt x="20849" y="16183"/>
                      <a:pt x="20215" y="15978"/>
                      <a:pt x="19609" y="15773"/>
                    </a:cubicBezTo>
                    <a:cubicBezTo>
                      <a:pt x="18663" y="15452"/>
                      <a:pt x="17682" y="15122"/>
                      <a:pt x="16673" y="15059"/>
                    </a:cubicBezTo>
                    <a:cubicBezTo>
                      <a:pt x="16567" y="15053"/>
                      <a:pt x="16461" y="15050"/>
                      <a:pt x="16354" y="15050"/>
                    </a:cubicBezTo>
                    <a:cubicBezTo>
                      <a:pt x="15333" y="15050"/>
                      <a:pt x="14300" y="15321"/>
                      <a:pt x="13275" y="15862"/>
                    </a:cubicBezTo>
                    <a:cubicBezTo>
                      <a:pt x="12293" y="16380"/>
                      <a:pt x="11321" y="17156"/>
                      <a:pt x="10473" y="18110"/>
                    </a:cubicBezTo>
                    <a:cubicBezTo>
                      <a:pt x="10304" y="18298"/>
                      <a:pt x="10134" y="18494"/>
                      <a:pt x="9974" y="18690"/>
                    </a:cubicBezTo>
                    <a:cubicBezTo>
                      <a:pt x="9064" y="19841"/>
                      <a:pt x="8306" y="21126"/>
                      <a:pt x="7574" y="22375"/>
                    </a:cubicBezTo>
                    <a:cubicBezTo>
                      <a:pt x="7235" y="22954"/>
                      <a:pt x="6887" y="23552"/>
                      <a:pt x="6521" y="24123"/>
                    </a:cubicBezTo>
                    <a:cubicBezTo>
                      <a:pt x="6263" y="24542"/>
                      <a:pt x="6013" y="24917"/>
                      <a:pt x="5763" y="25274"/>
                    </a:cubicBezTo>
                    <a:cubicBezTo>
                      <a:pt x="4015" y="27763"/>
                      <a:pt x="2070" y="29297"/>
                      <a:pt x="0" y="29841"/>
                    </a:cubicBezTo>
                    <a:lnTo>
                      <a:pt x="9" y="29877"/>
                    </a:lnTo>
                    <a:cubicBezTo>
                      <a:pt x="2088" y="29333"/>
                      <a:pt x="4032" y="27790"/>
                      <a:pt x="5790" y="25292"/>
                    </a:cubicBezTo>
                    <a:cubicBezTo>
                      <a:pt x="6040" y="24935"/>
                      <a:pt x="6289" y="24560"/>
                      <a:pt x="6548" y="24141"/>
                    </a:cubicBezTo>
                    <a:cubicBezTo>
                      <a:pt x="6914" y="23561"/>
                      <a:pt x="7262" y="22963"/>
                      <a:pt x="7601" y="22383"/>
                    </a:cubicBezTo>
                    <a:cubicBezTo>
                      <a:pt x="8332" y="21143"/>
                      <a:pt x="9091" y="19859"/>
                      <a:pt x="10001" y="18708"/>
                    </a:cubicBezTo>
                    <a:cubicBezTo>
                      <a:pt x="10161" y="18512"/>
                      <a:pt x="10331" y="18316"/>
                      <a:pt x="10491" y="18128"/>
                    </a:cubicBezTo>
                    <a:cubicBezTo>
                      <a:pt x="11529" y="16970"/>
                      <a:pt x="13640" y="15086"/>
                      <a:pt x="16347" y="15086"/>
                    </a:cubicBezTo>
                    <a:cubicBezTo>
                      <a:pt x="16455" y="15086"/>
                      <a:pt x="16564" y="15089"/>
                      <a:pt x="16673" y="15095"/>
                    </a:cubicBezTo>
                    <a:cubicBezTo>
                      <a:pt x="17682" y="15149"/>
                      <a:pt x="18654" y="15479"/>
                      <a:pt x="19600" y="15800"/>
                    </a:cubicBezTo>
                    <a:cubicBezTo>
                      <a:pt x="20206" y="16005"/>
                      <a:pt x="20840" y="16219"/>
                      <a:pt x="21473" y="16353"/>
                    </a:cubicBezTo>
                    <a:cubicBezTo>
                      <a:pt x="21883" y="16442"/>
                      <a:pt x="22303" y="16505"/>
                      <a:pt x="22713" y="16531"/>
                    </a:cubicBezTo>
                    <a:cubicBezTo>
                      <a:pt x="22879" y="16541"/>
                      <a:pt x="23046" y="16546"/>
                      <a:pt x="23213" y="16546"/>
                    </a:cubicBezTo>
                    <a:cubicBezTo>
                      <a:pt x="24556" y="16546"/>
                      <a:pt x="25938" y="16227"/>
                      <a:pt x="27334" y="15577"/>
                    </a:cubicBezTo>
                    <a:cubicBezTo>
                      <a:pt x="28610" y="14979"/>
                      <a:pt x="29859" y="14140"/>
                      <a:pt x="31135" y="12999"/>
                    </a:cubicBezTo>
                    <a:cubicBezTo>
                      <a:pt x="31830" y="12374"/>
                      <a:pt x="32499" y="11705"/>
                      <a:pt x="33115" y="11000"/>
                    </a:cubicBezTo>
                    <a:cubicBezTo>
                      <a:pt x="35881" y="7833"/>
                      <a:pt x="37870" y="4095"/>
                      <a:pt x="39618" y="795"/>
                    </a:cubicBezTo>
                    <a:cubicBezTo>
                      <a:pt x="39752" y="527"/>
                      <a:pt x="39895" y="268"/>
                      <a:pt x="40029" y="19"/>
                    </a:cubicBezTo>
                    <a:lnTo>
                      <a:pt x="40002"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345456" y="2516632"/>
                <a:ext cx="2377019" cy="1816092"/>
              </a:xfrm>
              <a:custGeom>
                <a:avLst/>
                <a:gdLst/>
                <a:ahLst/>
                <a:cxnLst/>
                <a:rect l="l" t="t" r="r" b="b"/>
                <a:pathLst>
                  <a:path w="39584" h="30243" extrusionOk="0">
                    <a:moveTo>
                      <a:pt x="39557" y="1"/>
                    </a:moveTo>
                    <a:lnTo>
                      <a:pt x="39405" y="340"/>
                    </a:lnTo>
                    <a:cubicBezTo>
                      <a:pt x="37648" y="4113"/>
                      <a:pt x="35828" y="8012"/>
                      <a:pt x="32955" y="11321"/>
                    </a:cubicBezTo>
                    <a:cubicBezTo>
                      <a:pt x="32349" y="12026"/>
                      <a:pt x="31679" y="12695"/>
                      <a:pt x="30975" y="13302"/>
                    </a:cubicBezTo>
                    <a:cubicBezTo>
                      <a:pt x="29717" y="14390"/>
                      <a:pt x="28423" y="15229"/>
                      <a:pt x="27112" y="15791"/>
                    </a:cubicBezTo>
                    <a:cubicBezTo>
                      <a:pt x="25761" y="16371"/>
                      <a:pt x="24430" y="16663"/>
                      <a:pt x="23130" y="16663"/>
                    </a:cubicBezTo>
                    <a:cubicBezTo>
                      <a:pt x="22910" y="16663"/>
                      <a:pt x="22691" y="16655"/>
                      <a:pt x="22473" y="16638"/>
                    </a:cubicBezTo>
                    <a:cubicBezTo>
                      <a:pt x="22063" y="16612"/>
                      <a:pt x="21652" y="16549"/>
                      <a:pt x="21242" y="16451"/>
                    </a:cubicBezTo>
                    <a:cubicBezTo>
                      <a:pt x="20617" y="16317"/>
                      <a:pt x="19993" y="16103"/>
                      <a:pt x="19395" y="15898"/>
                    </a:cubicBezTo>
                    <a:cubicBezTo>
                      <a:pt x="18450" y="15568"/>
                      <a:pt x="17468" y="15238"/>
                      <a:pt x="16451" y="15175"/>
                    </a:cubicBezTo>
                    <a:cubicBezTo>
                      <a:pt x="16331" y="15168"/>
                      <a:pt x="16210" y="15164"/>
                      <a:pt x="16089" y="15164"/>
                    </a:cubicBezTo>
                    <a:cubicBezTo>
                      <a:pt x="15091" y="15164"/>
                      <a:pt x="14081" y="15426"/>
                      <a:pt x="13070" y="15951"/>
                    </a:cubicBezTo>
                    <a:cubicBezTo>
                      <a:pt x="12089" y="16469"/>
                      <a:pt x="11116" y="17236"/>
                      <a:pt x="10269" y="18173"/>
                    </a:cubicBezTo>
                    <a:cubicBezTo>
                      <a:pt x="10108" y="18360"/>
                      <a:pt x="9939" y="18556"/>
                      <a:pt x="9778" y="18753"/>
                    </a:cubicBezTo>
                    <a:cubicBezTo>
                      <a:pt x="8806" y="19975"/>
                      <a:pt x="8021" y="21358"/>
                      <a:pt x="7263" y="22696"/>
                    </a:cubicBezTo>
                    <a:cubicBezTo>
                      <a:pt x="6977" y="23195"/>
                      <a:pt x="6692" y="23704"/>
                      <a:pt x="6388" y="24203"/>
                    </a:cubicBezTo>
                    <a:cubicBezTo>
                      <a:pt x="6130" y="24640"/>
                      <a:pt x="5889" y="25024"/>
                      <a:pt x="5657" y="25381"/>
                    </a:cubicBezTo>
                    <a:cubicBezTo>
                      <a:pt x="3926" y="28004"/>
                      <a:pt x="2079" y="29583"/>
                      <a:pt x="1" y="30216"/>
                    </a:cubicBezTo>
                    <a:lnTo>
                      <a:pt x="10" y="30243"/>
                    </a:lnTo>
                    <a:cubicBezTo>
                      <a:pt x="1125" y="29904"/>
                      <a:pt x="2204" y="29262"/>
                      <a:pt x="3212" y="28343"/>
                    </a:cubicBezTo>
                    <a:cubicBezTo>
                      <a:pt x="4069" y="27575"/>
                      <a:pt x="4898" y="26585"/>
                      <a:pt x="5675" y="25399"/>
                    </a:cubicBezTo>
                    <a:cubicBezTo>
                      <a:pt x="5915" y="25042"/>
                      <a:pt x="6156" y="24658"/>
                      <a:pt x="6415" y="24221"/>
                    </a:cubicBezTo>
                    <a:cubicBezTo>
                      <a:pt x="6709" y="23722"/>
                      <a:pt x="7004" y="23204"/>
                      <a:pt x="7289" y="22705"/>
                    </a:cubicBezTo>
                    <a:cubicBezTo>
                      <a:pt x="8048" y="21375"/>
                      <a:pt x="8824" y="19993"/>
                      <a:pt x="9796" y="18770"/>
                    </a:cubicBezTo>
                    <a:cubicBezTo>
                      <a:pt x="9957" y="18574"/>
                      <a:pt x="10126" y="18378"/>
                      <a:pt x="10296" y="18191"/>
                    </a:cubicBezTo>
                    <a:cubicBezTo>
                      <a:pt x="12024" y="16276"/>
                      <a:pt x="14120" y="15191"/>
                      <a:pt x="16107" y="15191"/>
                    </a:cubicBezTo>
                    <a:cubicBezTo>
                      <a:pt x="16222" y="15191"/>
                      <a:pt x="16337" y="15195"/>
                      <a:pt x="16451" y="15202"/>
                    </a:cubicBezTo>
                    <a:cubicBezTo>
                      <a:pt x="17468" y="15264"/>
                      <a:pt x="18441" y="15595"/>
                      <a:pt x="19386" y="15916"/>
                    </a:cubicBezTo>
                    <a:cubicBezTo>
                      <a:pt x="19993" y="16130"/>
                      <a:pt x="20608" y="16335"/>
                      <a:pt x="21233" y="16478"/>
                    </a:cubicBezTo>
                    <a:cubicBezTo>
                      <a:pt x="21643" y="16576"/>
                      <a:pt x="22063" y="16638"/>
                      <a:pt x="22473" y="16665"/>
                    </a:cubicBezTo>
                    <a:cubicBezTo>
                      <a:pt x="22691" y="16682"/>
                      <a:pt x="22910" y="16690"/>
                      <a:pt x="23131" y="16690"/>
                    </a:cubicBezTo>
                    <a:cubicBezTo>
                      <a:pt x="24433" y="16690"/>
                      <a:pt x="25770" y="16398"/>
                      <a:pt x="27121" y="15818"/>
                    </a:cubicBezTo>
                    <a:cubicBezTo>
                      <a:pt x="28432" y="15247"/>
                      <a:pt x="29735" y="14408"/>
                      <a:pt x="30993" y="13329"/>
                    </a:cubicBezTo>
                    <a:cubicBezTo>
                      <a:pt x="31697" y="12713"/>
                      <a:pt x="32366" y="12044"/>
                      <a:pt x="32982" y="11339"/>
                    </a:cubicBezTo>
                    <a:cubicBezTo>
                      <a:pt x="35855" y="8030"/>
                      <a:pt x="37665" y="4122"/>
                      <a:pt x="39423" y="349"/>
                    </a:cubicBezTo>
                    <a:lnTo>
                      <a:pt x="39584" y="10"/>
                    </a:lnTo>
                    <a:lnTo>
                      <a:pt x="39557"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387790" y="2503241"/>
                <a:ext cx="2350237" cy="1838070"/>
              </a:xfrm>
              <a:custGeom>
                <a:avLst/>
                <a:gdLst/>
                <a:ahLst/>
                <a:cxnLst/>
                <a:rect l="l" t="t" r="r" b="b"/>
                <a:pathLst>
                  <a:path w="39138" h="30609" extrusionOk="0">
                    <a:moveTo>
                      <a:pt x="39110" y="1"/>
                    </a:moveTo>
                    <a:lnTo>
                      <a:pt x="39102" y="27"/>
                    </a:lnTo>
                    <a:cubicBezTo>
                      <a:pt x="37460" y="4078"/>
                      <a:pt x="35756" y="8261"/>
                      <a:pt x="32821" y="11669"/>
                    </a:cubicBezTo>
                    <a:cubicBezTo>
                      <a:pt x="32214" y="12374"/>
                      <a:pt x="31545" y="13034"/>
                      <a:pt x="30832" y="13632"/>
                    </a:cubicBezTo>
                    <a:cubicBezTo>
                      <a:pt x="29583" y="14685"/>
                      <a:pt x="28262" y="15496"/>
                      <a:pt x="26898" y="16041"/>
                    </a:cubicBezTo>
                    <a:cubicBezTo>
                      <a:pt x="25594" y="16556"/>
                      <a:pt x="24298" y="16816"/>
                      <a:pt x="23032" y="16816"/>
                    </a:cubicBezTo>
                    <a:cubicBezTo>
                      <a:pt x="22764" y="16816"/>
                      <a:pt x="22497" y="16804"/>
                      <a:pt x="22232" y="16781"/>
                    </a:cubicBezTo>
                    <a:cubicBezTo>
                      <a:pt x="21821" y="16745"/>
                      <a:pt x="21411" y="16683"/>
                      <a:pt x="21001" y="16585"/>
                    </a:cubicBezTo>
                    <a:cubicBezTo>
                      <a:pt x="20385" y="16442"/>
                      <a:pt x="19770" y="16228"/>
                      <a:pt x="19181" y="16023"/>
                    </a:cubicBezTo>
                    <a:cubicBezTo>
                      <a:pt x="18235" y="15693"/>
                      <a:pt x="17254" y="15354"/>
                      <a:pt x="16237" y="15282"/>
                    </a:cubicBezTo>
                    <a:cubicBezTo>
                      <a:pt x="16116" y="15275"/>
                      <a:pt x="15995" y="15271"/>
                      <a:pt x="15874" y="15271"/>
                    </a:cubicBezTo>
                    <a:cubicBezTo>
                      <a:pt x="14876" y="15271"/>
                      <a:pt x="13868" y="15532"/>
                      <a:pt x="12874" y="16041"/>
                    </a:cubicBezTo>
                    <a:cubicBezTo>
                      <a:pt x="11883" y="16549"/>
                      <a:pt x="10920" y="17307"/>
                      <a:pt x="10072" y="18235"/>
                    </a:cubicBezTo>
                    <a:cubicBezTo>
                      <a:pt x="9903" y="18423"/>
                      <a:pt x="9742" y="18619"/>
                      <a:pt x="9582" y="18815"/>
                    </a:cubicBezTo>
                    <a:cubicBezTo>
                      <a:pt x="8547" y="20117"/>
                      <a:pt x="7735" y="21598"/>
                      <a:pt x="6950" y="23035"/>
                    </a:cubicBezTo>
                    <a:cubicBezTo>
                      <a:pt x="6727" y="23454"/>
                      <a:pt x="6486" y="23873"/>
                      <a:pt x="6254" y="24293"/>
                    </a:cubicBezTo>
                    <a:cubicBezTo>
                      <a:pt x="6004" y="24739"/>
                      <a:pt x="5773" y="25131"/>
                      <a:pt x="5549" y="25488"/>
                    </a:cubicBezTo>
                    <a:cubicBezTo>
                      <a:pt x="3872" y="28209"/>
                      <a:pt x="2052" y="29877"/>
                      <a:pt x="1" y="30591"/>
                    </a:cubicBezTo>
                    <a:lnTo>
                      <a:pt x="10" y="30609"/>
                    </a:lnTo>
                    <a:cubicBezTo>
                      <a:pt x="2070" y="29895"/>
                      <a:pt x="3881" y="28218"/>
                      <a:pt x="5567" y="25497"/>
                    </a:cubicBezTo>
                    <a:cubicBezTo>
                      <a:pt x="5790" y="25140"/>
                      <a:pt x="6022" y="24747"/>
                      <a:pt x="6272" y="24301"/>
                    </a:cubicBezTo>
                    <a:cubicBezTo>
                      <a:pt x="6504" y="23882"/>
                      <a:pt x="6745" y="23463"/>
                      <a:pt x="6968" y="23044"/>
                    </a:cubicBezTo>
                    <a:cubicBezTo>
                      <a:pt x="7753" y="21616"/>
                      <a:pt x="8565" y="20126"/>
                      <a:pt x="9600" y="18833"/>
                    </a:cubicBezTo>
                    <a:cubicBezTo>
                      <a:pt x="9751" y="18637"/>
                      <a:pt x="9921" y="18440"/>
                      <a:pt x="10090" y="18253"/>
                    </a:cubicBezTo>
                    <a:cubicBezTo>
                      <a:pt x="11809" y="16357"/>
                      <a:pt x="13902" y="15289"/>
                      <a:pt x="15888" y="15289"/>
                    </a:cubicBezTo>
                    <a:cubicBezTo>
                      <a:pt x="16005" y="15289"/>
                      <a:pt x="16121" y="15293"/>
                      <a:pt x="16237" y="15300"/>
                    </a:cubicBezTo>
                    <a:cubicBezTo>
                      <a:pt x="17254" y="15372"/>
                      <a:pt x="18226" y="15711"/>
                      <a:pt x="19172" y="16041"/>
                    </a:cubicBezTo>
                    <a:cubicBezTo>
                      <a:pt x="19770" y="16246"/>
                      <a:pt x="20385" y="16460"/>
                      <a:pt x="21001" y="16603"/>
                    </a:cubicBezTo>
                    <a:cubicBezTo>
                      <a:pt x="21402" y="16701"/>
                      <a:pt x="21821" y="16772"/>
                      <a:pt x="22232" y="16808"/>
                    </a:cubicBezTo>
                    <a:cubicBezTo>
                      <a:pt x="22492" y="16831"/>
                      <a:pt x="22753" y="16842"/>
                      <a:pt x="23016" y="16842"/>
                    </a:cubicBezTo>
                    <a:cubicBezTo>
                      <a:pt x="24287" y="16842"/>
                      <a:pt x="25591" y="16576"/>
                      <a:pt x="26906" y="16058"/>
                    </a:cubicBezTo>
                    <a:cubicBezTo>
                      <a:pt x="28271" y="15514"/>
                      <a:pt x="29592" y="14702"/>
                      <a:pt x="30850" y="13650"/>
                    </a:cubicBezTo>
                    <a:cubicBezTo>
                      <a:pt x="31563" y="13052"/>
                      <a:pt x="32232" y="12392"/>
                      <a:pt x="32839" y="11687"/>
                    </a:cubicBezTo>
                    <a:cubicBezTo>
                      <a:pt x="35774" y="8270"/>
                      <a:pt x="37478" y="4086"/>
                      <a:pt x="39119" y="36"/>
                    </a:cubicBezTo>
                    <a:lnTo>
                      <a:pt x="39137" y="10"/>
                    </a:lnTo>
                    <a:lnTo>
                      <a:pt x="39110"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430125" y="2489850"/>
                <a:ext cx="2322854" cy="1860049"/>
              </a:xfrm>
              <a:custGeom>
                <a:avLst/>
                <a:gdLst/>
                <a:ahLst/>
                <a:cxnLst/>
                <a:rect l="l" t="t" r="r" b="b"/>
                <a:pathLst>
                  <a:path w="38682" h="30975" extrusionOk="0">
                    <a:moveTo>
                      <a:pt x="38673" y="1"/>
                    </a:moveTo>
                    <a:cubicBezTo>
                      <a:pt x="37255" y="4015"/>
                      <a:pt x="35649" y="8556"/>
                      <a:pt x="32687" y="12017"/>
                    </a:cubicBezTo>
                    <a:cubicBezTo>
                      <a:pt x="30004" y="15163"/>
                      <a:pt x="26352" y="16971"/>
                      <a:pt x="22924" y="16971"/>
                    </a:cubicBezTo>
                    <a:cubicBezTo>
                      <a:pt x="22191" y="16971"/>
                      <a:pt x="21469" y="16888"/>
                      <a:pt x="20769" y="16719"/>
                    </a:cubicBezTo>
                    <a:cubicBezTo>
                      <a:pt x="20153" y="16567"/>
                      <a:pt x="19546" y="16353"/>
                      <a:pt x="18966" y="16148"/>
                    </a:cubicBezTo>
                    <a:cubicBezTo>
                      <a:pt x="18021" y="15809"/>
                      <a:pt x="17040" y="15470"/>
                      <a:pt x="16023" y="15398"/>
                    </a:cubicBezTo>
                    <a:cubicBezTo>
                      <a:pt x="15884" y="15388"/>
                      <a:pt x="15745" y="15383"/>
                      <a:pt x="15605" y="15383"/>
                    </a:cubicBezTo>
                    <a:cubicBezTo>
                      <a:pt x="14519" y="15383"/>
                      <a:pt x="13421" y="15691"/>
                      <a:pt x="12338" y="16308"/>
                    </a:cubicBezTo>
                    <a:cubicBezTo>
                      <a:pt x="11259" y="16915"/>
                      <a:pt x="10242" y="17807"/>
                      <a:pt x="9385" y="18877"/>
                    </a:cubicBezTo>
                    <a:cubicBezTo>
                      <a:pt x="8279" y="20260"/>
                      <a:pt x="7441" y="21857"/>
                      <a:pt x="6638" y="23400"/>
                    </a:cubicBezTo>
                    <a:cubicBezTo>
                      <a:pt x="6254" y="24123"/>
                      <a:pt x="5861" y="24881"/>
                      <a:pt x="5442" y="25595"/>
                    </a:cubicBezTo>
                    <a:cubicBezTo>
                      <a:pt x="3810" y="28414"/>
                      <a:pt x="2034" y="30171"/>
                      <a:pt x="0" y="30965"/>
                    </a:cubicBezTo>
                    <a:lnTo>
                      <a:pt x="9" y="30974"/>
                    </a:lnTo>
                    <a:cubicBezTo>
                      <a:pt x="1124" y="30537"/>
                      <a:pt x="2186" y="29806"/>
                      <a:pt x="3149" y="28780"/>
                    </a:cubicBezTo>
                    <a:cubicBezTo>
                      <a:pt x="3952" y="27932"/>
                      <a:pt x="4711" y="26897"/>
                      <a:pt x="5460" y="25604"/>
                    </a:cubicBezTo>
                    <a:cubicBezTo>
                      <a:pt x="5870" y="24881"/>
                      <a:pt x="6263" y="24132"/>
                      <a:pt x="6647" y="23409"/>
                    </a:cubicBezTo>
                    <a:cubicBezTo>
                      <a:pt x="7458" y="21866"/>
                      <a:pt x="8297" y="20269"/>
                      <a:pt x="9394" y="18886"/>
                    </a:cubicBezTo>
                    <a:cubicBezTo>
                      <a:pt x="11152" y="16683"/>
                      <a:pt x="13462" y="15398"/>
                      <a:pt x="15639" y="15398"/>
                    </a:cubicBezTo>
                    <a:cubicBezTo>
                      <a:pt x="15764" y="15398"/>
                      <a:pt x="15898" y="15398"/>
                      <a:pt x="16023" y="15407"/>
                    </a:cubicBezTo>
                    <a:cubicBezTo>
                      <a:pt x="17040" y="15479"/>
                      <a:pt x="18012" y="15826"/>
                      <a:pt x="18958" y="16165"/>
                    </a:cubicBezTo>
                    <a:cubicBezTo>
                      <a:pt x="19546" y="16371"/>
                      <a:pt x="20153" y="16585"/>
                      <a:pt x="20760" y="16727"/>
                    </a:cubicBezTo>
                    <a:cubicBezTo>
                      <a:pt x="21468" y="16899"/>
                      <a:pt x="22198" y="16984"/>
                      <a:pt x="22941" y="16984"/>
                    </a:cubicBezTo>
                    <a:cubicBezTo>
                      <a:pt x="24361" y="16984"/>
                      <a:pt x="25829" y="16673"/>
                      <a:pt x="27281" y="16058"/>
                    </a:cubicBezTo>
                    <a:cubicBezTo>
                      <a:pt x="28298" y="15630"/>
                      <a:pt x="29288" y="15059"/>
                      <a:pt x="30216" y="14355"/>
                    </a:cubicBezTo>
                    <a:cubicBezTo>
                      <a:pt x="31126" y="13677"/>
                      <a:pt x="31964" y="12891"/>
                      <a:pt x="32705" y="12026"/>
                    </a:cubicBezTo>
                    <a:cubicBezTo>
                      <a:pt x="34016" y="10492"/>
                      <a:pt x="35167" y="8627"/>
                      <a:pt x="36229" y="6326"/>
                    </a:cubicBezTo>
                    <a:cubicBezTo>
                      <a:pt x="37192" y="4229"/>
                      <a:pt x="37986" y="1990"/>
                      <a:pt x="38682" y="10"/>
                    </a:cubicBezTo>
                    <a:lnTo>
                      <a:pt x="38673"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rot="10800000">
              <a:off x="-90904" y="3665461"/>
              <a:ext cx="9796928" cy="2663222"/>
              <a:chOff x="5171575" y="1460000"/>
              <a:chExt cx="1813675" cy="493025"/>
            </a:xfrm>
          </p:grpSpPr>
          <p:sp>
            <p:nvSpPr>
              <p:cNvPr id="37" name="Google Shape;37;p2"/>
              <p:cNvSpPr/>
              <p:nvPr/>
            </p:nvSpPr>
            <p:spPr>
              <a:xfrm>
                <a:off x="5268600" y="1460000"/>
                <a:ext cx="1716650" cy="394450"/>
              </a:xfrm>
              <a:custGeom>
                <a:avLst/>
                <a:gdLst/>
                <a:ahLst/>
                <a:cxnLst/>
                <a:rect l="l" t="t" r="r" b="b"/>
                <a:pathLst>
                  <a:path w="68666" h="15778" extrusionOk="0">
                    <a:moveTo>
                      <a:pt x="11229" y="1"/>
                    </a:moveTo>
                    <a:cubicBezTo>
                      <a:pt x="5339" y="1"/>
                      <a:pt x="67" y="3484"/>
                      <a:pt x="0" y="3529"/>
                    </a:cubicBezTo>
                    <a:lnTo>
                      <a:pt x="62" y="3618"/>
                    </a:lnTo>
                    <a:cubicBezTo>
                      <a:pt x="122" y="3573"/>
                      <a:pt x="5374" y="104"/>
                      <a:pt x="11234" y="104"/>
                    </a:cubicBezTo>
                    <a:cubicBezTo>
                      <a:pt x="12364" y="104"/>
                      <a:pt x="13516" y="233"/>
                      <a:pt x="14657" y="540"/>
                    </a:cubicBezTo>
                    <a:cubicBezTo>
                      <a:pt x="18583" y="1602"/>
                      <a:pt x="20804" y="4831"/>
                      <a:pt x="22954" y="7954"/>
                    </a:cubicBezTo>
                    <a:cubicBezTo>
                      <a:pt x="24711" y="10514"/>
                      <a:pt x="26380" y="12931"/>
                      <a:pt x="28860" y="14002"/>
                    </a:cubicBezTo>
                    <a:cubicBezTo>
                      <a:pt x="31598" y="15180"/>
                      <a:pt x="34114" y="15777"/>
                      <a:pt x="36443" y="15777"/>
                    </a:cubicBezTo>
                    <a:cubicBezTo>
                      <a:pt x="38396" y="15777"/>
                      <a:pt x="40216" y="15358"/>
                      <a:pt x="41938" y="14528"/>
                    </a:cubicBezTo>
                    <a:cubicBezTo>
                      <a:pt x="45257" y="12931"/>
                      <a:pt x="47737" y="10068"/>
                      <a:pt x="50136" y="7293"/>
                    </a:cubicBezTo>
                    <a:cubicBezTo>
                      <a:pt x="53169" y="3787"/>
                      <a:pt x="56033" y="478"/>
                      <a:pt x="60137" y="451"/>
                    </a:cubicBezTo>
                    <a:lnTo>
                      <a:pt x="60235" y="451"/>
                    </a:lnTo>
                    <a:cubicBezTo>
                      <a:pt x="63295" y="451"/>
                      <a:pt x="65507" y="1147"/>
                      <a:pt x="66837" y="2512"/>
                    </a:cubicBezTo>
                    <a:cubicBezTo>
                      <a:pt x="68558" y="4296"/>
                      <a:pt x="68460" y="6874"/>
                      <a:pt x="68398" y="8587"/>
                    </a:cubicBezTo>
                    <a:cubicBezTo>
                      <a:pt x="68380" y="9247"/>
                      <a:pt x="68353" y="9765"/>
                      <a:pt x="68442" y="10095"/>
                    </a:cubicBezTo>
                    <a:lnTo>
                      <a:pt x="68540" y="10077"/>
                    </a:lnTo>
                    <a:cubicBezTo>
                      <a:pt x="68460" y="9756"/>
                      <a:pt x="68478" y="9238"/>
                      <a:pt x="68505" y="8587"/>
                    </a:cubicBezTo>
                    <a:cubicBezTo>
                      <a:pt x="68567" y="6865"/>
                      <a:pt x="68665" y="4251"/>
                      <a:pt x="66908" y="2440"/>
                    </a:cubicBezTo>
                    <a:cubicBezTo>
                      <a:pt x="65570" y="1049"/>
                      <a:pt x="63322" y="353"/>
                      <a:pt x="60235" y="353"/>
                    </a:cubicBezTo>
                    <a:lnTo>
                      <a:pt x="60137" y="353"/>
                    </a:lnTo>
                    <a:cubicBezTo>
                      <a:pt x="55989" y="371"/>
                      <a:pt x="53107" y="3698"/>
                      <a:pt x="50056" y="7222"/>
                    </a:cubicBezTo>
                    <a:cubicBezTo>
                      <a:pt x="46576" y="11240"/>
                      <a:pt x="42754" y="15659"/>
                      <a:pt x="36408" y="15659"/>
                    </a:cubicBezTo>
                    <a:cubicBezTo>
                      <a:pt x="34230" y="15659"/>
                      <a:pt x="31756" y="15139"/>
                      <a:pt x="28895" y="13904"/>
                    </a:cubicBezTo>
                    <a:cubicBezTo>
                      <a:pt x="26442" y="12842"/>
                      <a:pt x="24792" y="10443"/>
                      <a:pt x="23043" y="7891"/>
                    </a:cubicBezTo>
                    <a:cubicBezTo>
                      <a:pt x="20884" y="4751"/>
                      <a:pt x="18645" y="1504"/>
                      <a:pt x="14684" y="442"/>
                    </a:cubicBezTo>
                    <a:cubicBezTo>
                      <a:pt x="13531" y="131"/>
                      <a:pt x="12369" y="1"/>
                      <a:pt x="1122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264575" y="1467800"/>
                <a:ext cx="1717325" cy="382175"/>
              </a:xfrm>
              <a:custGeom>
                <a:avLst/>
                <a:gdLst/>
                <a:ahLst/>
                <a:cxnLst/>
                <a:rect l="l" t="t" r="r" b="b"/>
                <a:pathLst>
                  <a:path w="68693" h="15287" extrusionOk="0">
                    <a:moveTo>
                      <a:pt x="11153" y="0"/>
                    </a:moveTo>
                    <a:cubicBezTo>
                      <a:pt x="6400" y="0"/>
                      <a:pt x="2154" y="2227"/>
                      <a:pt x="589" y="3047"/>
                    </a:cubicBezTo>
                    <a:cubicBezTo>
                      <a:pt x="322" y="3181"/>
                      <a:pt x="90" y="3306"/>
                      <a:pt x="54" y="3306"/>
                    </a:cubicBezTo>
                    <a:cubicBezTo>
                      <a:pt x="54" y="3306"/>
                      <a:pt x="81" y="3315"/>
                      <a:pt x="90" y="3333"/>
                    </a:cubicBezTo>
                    <a:lnTo>
                      <a:pt x="0" y="3386"/>
                    </a:lnTo>
                    <a:cubicBezTo>
                      <a:pt x="11" y="3404"/>
                      <a:pt x="22" y="3416"/>
                      <a:pt x="45" y="3416"/>
                    </a:cubicBezTo>
                    <a:cubicBezTo>
                      <a:pt x="104" y="3416"/>
                      <a:pt x="240" y="3346"/>
                      <a:pt x="634" y="3136"/>
                    </a:cubicBezTo>
                    <a:cubicBezTo>
                      <a:pt x="2192" y="2324"/>
                      <a:pt x="6429" y="101"/>
                      <a:pt x="11161" y="101"/>
                    </a:cubicBezTo>
                    <a:cubicBezTo>
                      <a:pt x="12038" y="101"/>
                      <a:pt x="12931" y="177"/>
                      <a:pt x="13828" y="353"/>
                    </a:cubicBezTo>
                    <a:cubicBezTo>
                      <a:pt x="14122" y="416"/>
                      <a:pt x="14417" y="478"/>
                      <a:pt x="14693" y="558"/>
                    </a:cubicBezTo>
                    <a:cubicBezTo>
                      <a:pt x="18208" y="1531"/>
                      <a:pt x="20055" y="4198"/>
                      <a:pt x="22009" y="7026"/>
                    </a:cubicBezTo>
                    <a:cubicBezTo>
                      <a:pt x="22499" y="7731"/>
                      <a:pt x="22999" y="8453"/>
                      <a:pt x="23525" y="9149"/>
                    </a:cubicBezTo>
                    <a:cubicBezTo>
                      <a:pt x="24970" y="11040"/>
                      <a:pt x="26567" y="12958"/>
                      <a:pt x="28744" y="13806"/>
                    </a:cubicBezTo>
                    <a:cubicBezTo>
                      <a:pt x="31411" y="14850"/>
                      <a:pt x="33731" y="15287"/>
                      <a:pt x="35792" y="15287"/>
                    </a:cubicBezTo>
                    <a:cubicBezTo>
                      <a:pt x="40422" y="15287"/>
                      <a:pt x="43714" y="13057"/>
                      <a:pt x="46577" y="10470"/>
                    </a:cubicBezTo>
                    <a:cubicBezTo>
                      <a:pt x="47826" y="9337"/>
                      <a:pt x="48977" y="8105"/>
                      <a:pt x="50083" y="6919"/>
                    </a:cubicBezTo>
                    <a:cubicBezTo>
                      <a:pt x="53116" y="3672"/>
                      <a:pt x="55980" y="603"/>
                      <a:pt x="60102" y="558"/>
                    </a:cubicBezTo>
                    <a:lnTo>
                      <a:pt x="60262" y="558"/>
                    </a:lnTo>
                    <a:cubicBezTo>
                      <a:pt x="63269" y="558"/>
                      <a:pt x="65472" y="1245"/>
                      <a:pt x="66810" y="2592"/>
                    </a:cubicBezTo>
                    <a:cubicBezTo>
                      <a:pt x="68568" y="4350"/>
                      <a:pt x="68541" y="6901"/>
                      <a:pt x="68523" y="8596"/>
                    </a:cubicBezTo>
                    <a:cubicBezTo>
                      <a:pt x="68514" y="9230"/>
                      <a:pt x="68505" y="9738"/>
                      <a:pt x="68594" y="10059"/>
                    </a:cubicBezTo>
                    <a:lnTo>
                      <a:pt x="68693" y="10032"/>
                    </a:lnTo>
                    <a:cubicBezTo>
                      <a:pt x="68612" y="9720"/>
                      <a:pt x="68621" y="9221"/>
                      <a:pt x="68621" y="8596"/>
                    </a:cubicBezTo>
                    <a:cubicBezTo>
                      <a:pt x="68648" y="6892"/>
                      <a:pt x="68675" y="4314"/>
                      <a:pt x="66890" y="2521"/>
                    </a:cubicBezTo>
                    <a:cubicBezTo>
                      <a:pt x="65526" y="1147"/>
                      <a:pt x="63295" y="460"/>
                      <a:pt x="60253" y="460"/>
                    </a:cubicBezTo>
                    <a:lnTo>
                      <a:pt x="60102" y="460"/>
                    </a:lnTo>
                    <a:cubicBezTo>
                      <a:pt x="55935" y="496"/>
                      <a:pt x="53054" y="3583"/>
                      <a:pt x="50012" y="6848"/>
                    </a:cubicBezTo>
                    <a:cubicBezTo>
                      <a:pt x="48897" y="8034"/>
                      <a:pt x="47755" y="9265"/>
                      <a:pt x="46515" y="10389"/>
                    </a:cubicBezTo>
                    <a:cubicBezTo>
                      <a:pt x="43667" y="12965"/>
                      <a:pt x="40396" y="15186"/>
                      <a:pt x="35789" y="15186"/>
                    </a:cubicBezTo>
                    <a:cubicBezTo>
                      <a:pt x="33743" y="15186"/>
                      <a:pt x="31433" y="14748"/>
                      <a:pt x="28780" y="13708"/>
                    </a:cubicBezTo>
                    <a:cubicBezTo>
                      <a:pt x="26630" y="12869"/>
                      <a:pt x="25051" y="10960"/>
                      <a:pt x="23614" y="9087"/>
                    </a:cubicBezTo>
                    <a:cubicBezTo>
                      <a:pt x="23088" y="8391"/>
                      <a:pt x="22580" y="7668"/>
                      <a:pt x="22098" y="6964"/>
                    </a:cubicBezTo>
                    <a:cubicBezTo>
                      <a:pt x="20216" y="4252"/>
                      <a:pt x="18280" y="1441"/>
                      <a:pt x="14720" y="460"/>
                    </a:cubicBezTo>
                    <a:cubicBezTo>
                      <a:pt x="14435" y="380"/>
                      <a:pt x="14140" y="309"/>
                      <a:pt x="13846" y="255"/>
                    </a:cubicBezTo>
                    <a:cubicBezTo>
                      <a:pt x="12940" y="77"/>
                      <a:pt x="12038" y="0"/>
                      <a:pt x="1115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260775" y="1475575"/>
                <a:ext cx="1720900" cy="370175"/>
              </a:xfrm>
              <a:custGeom>
                <a:avLst/>
                <a:gdLst/>
                <a:ahLst/>
                <a:cxnLst/>
                <a:rect l="l" t="t" r="r" b="b"/>
                <a:pathLst>
                  <a:path w="68836" h="14807" extrusionOk="0">
                    <a:moveTo>
                      <a:pt x="81" y="3111"/>
                    </a:moveTo>
                    <a:lnTo>
                      <a:pt x="81" y="3111"/>
                    </a:lnTo>
                    <a:cubicBezTo>
                      <a:pt x="82" y="3111"/>
                      <a:pt x="83" y="3111"/>
                      <a:pt x="84" y="3112"/>
                    </a:cubicBezTo>
                    <a:lnTo>
                      <a:pt x="84" y="3112"/>
                    </a:lnTo>
                    <a:cubicBezTo>
                      <a:pt x="83" y="3111"/>
                      <a:pt x="81" y="3111"/>
                      <a:pt x="81" y="3111"/>
                    </a:cubicBezTo>
                    <a:close/>
                    <a:moveTo>
                      <a:pt x="11123" y="0"/>
                    </a:moveTo>
                    <a:cubicBezTo>
                      <a:pt x="6789" y="0"/>
                      <a:pt x="2898" y="1830"/>
                      <a:pt x="1053" y="2701"/>
                    </a:cubicBezTo>
                    <a:cubicBezTo>
                      <a:pt x="591" y="2915"/>
                      <a:pt x="187" y="3112"/>
                      <a:pt x="92" y="3112"/>
                    </a:cubicBezTo>
                    <a:cubicBezTo>
                      <a:pt x="89" y="3112"/>
                      <a:pt x="87" y="3112"/>
                      <a:pt x="84" y="3112"/>
                    </a:cubicBezTo>
                    <a:lnTo>
                      <a:pt x="84" y="3112"/>
                    </a:lnTo>
                    <a:cubicBezTo>
                      <a:pt x="87" y="3112"/>
                      <a:pt x="90" y="3115"/>
                      <a:pt x="90" y="3120"/>
                    </a:cubicBezTo>
                    <a:lnTo>
                      <a:pt x="1" y="3173"/>
                    </a:lnTo>
                    <a:cubicBezTo>
                      <a:pt x="16" y="3197"/>
                      <a:pt x="40" y="3210"/>
                      <a:pt x="79" y="3210"/>
                    </a:cubicBezTo>
                    <a:cubicBezTo>
                      <a:pt x="200" y="3210"/>
                      <a:pt x="471" y="3087"/>
                      <a:pt x="1098" y="2790"/>
                    </a:cubicBezTo>
                    <a:cubicBezTo>
                      <a:pt x="2935" y="1927"/>
                      <a:pt x="6801" y="107"/>
                      <a:pt x="11111" y="107"/>
                    </a:cubicBezTo>
                    <a:cubicBezTo>
                      <a:pt x="12014" y="107"/>
                      <a:pt x="12937" y="187"/>
                      <a:pt x="13864" y="372"/>
                    </a:cubicBezTo>
                    <a:cubicBezTo>
                      <a:pt x="14159" y="426"/>
                      <a:pt x="14444" y="497"/>
                      <a:pt x="14729" y="577"/>
                    </a:cubicBezTo>
                    <a:cubicBezTo>
                      <a:pt x="17977" y="1505"/>
                      <a:pt x="19591" y="3896"/>
                      <a:pt x="21304" y="6438"/>
                    </a:cubicBezTo>
                    <a:cubicBezTo>
                      <a:pt x="21938" y="7375"/>
                      <a:pt x="22589" y="8339"/>
                      <a:pt x="23338" y="9240"/>
                    </a:cubicBezTo>
                    <a:cubicBezTo>
                      <a:pt x="24882" y="11113"/>
                      <a:pt x="26452" y="12853"/>
                      <a:pt x="28611" y="13611"/>
                    </a:cubicBezTo>
                    <a:cubicBezTo>
                      <a:pt x="31010" y="14450"/>
                      <a:pt x="33134" y="14806"/>
                      <a:pt x="35034" y="14806"/>
                    </a:cubicBezTo>
                    <a:cubicBezTo>
                      <a:pt x="40003" y="14806"/>
                      <a:pt x="43455" y="12389"/>
                      <a:pt x="46390" y="9953"/>
                    </a:cubicBezTo>
                    <a:cubicBezTo>
                      <a:pt x="47693" y="8865"/>
                      <a:pt x="48879" y="7696"/>
                      <a:pt x="50030" y="6554"/>
                    </a:cubicBezTo>
                    <a:cubicBezTo>
                      <a:pt x="53054" y="3557"/>
                      <a:pt x="55918" y="720"/>
                      <a:pt x="60066" y="676"/>
                    </a:cubicBezTo>
                    <a:cubicBezTo>
                      <a:pt x="60147" y="667"/>
                      <a:pt x="60227" y="667"/>
                      <a:pt x="60307" y="667"/>
                    </a:cubicBezTo>
                    <a:cubicBezTo>
                      <a:pt x="68514" y="667"/>
                      <a:pt x="68595" y="5823"/>
                      <a:pt x="68630" y="8606"/>
                    </a:cubicBezTo>
                    <a:cubicBezTo>
                      <a:pt x="68639" y="9222"/>
                      <a:pt x="68648" y="9704"/>
                      <a:pt x="68737" y="10025"/>
                    </a:cubicBezTo>
                    <a:lnTo>
                      <a:pt x="68836" y="9998"/>
                    </a:lnTo>
                    <a:cubicBezTo>
                      <a:pt x="68755" y="9695"/>
                      <a:pt x="68746" y="9186"/>
                      <a:pt x="68737" y="8606"/>
                    </a:cubicBezTo>
                    <a:cubicBezTo>
                      <a:pt x="68693" y="5787"/>
                      <a:pt x="68622" y="568"/>
                      <a:pt x="60316" y="568"/>
                    </a:cubicBezTo>
                    <a:lnTo>
                      <a:pt x="60066" y="568"/>
                    </a:lnTo>
                    <a:cubicBezTo>
                      <a:pt x="55873" y="622"/>
                      <a:pt x="52992" y="3468"/>
                      <a:pt x="49950" y="6483"/>
                    </a:cubicBezTo>
                    <a:cubicBezTo>
                      <a:pt x="48808" y="7616"/>
                      <a:pt x="47621" y="8794"/>
                      <a:pt x="46319" y="9873"/>
                    </a:cubicBezTo>
                    <a:cubicBezTo>
                      <a:pt x="43408" y="12294"/>
                      <a:pt x="39974" y="14700"/>
                      <a:pt x="35029" y="14700"/>
                    </a:cubicBezTo>
                    <a:cubicBezTo>
                      <a:pt x="33140" y="14700"/>
                      <a:pt x="31031" y="14349"/>
                      <a:pt x="28646" y="13513"/>
                    </a:cubicBezTo>
                    <a:cubicBezTo>
                      <a:pt x="26505" y="12763"/>
                      <a:pt x="24953" y="11033"/>
                      <a:pt x="23419" y="9177"/>
                    </a:cubicBezTo>
                    <a:cubicBezTo>
                      <a:pt x="22669" y="8276"/>
                      <a:pt x="22018" y="7313"/>
                      <a:pt x="21393" y="6376"/>
                    </a:cubicBezTo>
                    <a:cubicBezTo>
                      <a:pt x="19663" y="3825"/>
                      <a:pt x="18039" y="1407"/>
                      <a:pt x="14756" y="479"/>
                    </a:cubicBezTo>
                    <a:cubicBezTo>
                      <a:pt x="14471" y="399"/>
                      <a:pt x="14176" y="328"/>
                      <a:pt x="13882" y="265"/>
                    </a:cubicBezTo>
                    <a:cubicBezTo>
                      <a:pt x="12953" y="80"/>
                      <a:pt x="12028" y="0"/>
                      <a:pt x="1112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257000" y="1483550"/>
                <a:ext cx="1724450" cy="358850"/>
              </a:xfrm>
              <a:custGeom>
                <a:avLst/>
                <a:gdLst/>
                <a:ahLst/>
                <a:cxnLst/>
                <a:rect l="l" t="t" r="r" b="b"/>
                <a:pathLst>
                  <a:path w="68978" h="14354" extrusionOk="0">
                    <a:moveTo>
                      <a:pt x="11083" y="0"/>
                    </a:moveTo>
                    <a:cubicBezTo>
                      <a:pt x="7041" y="0"/>
                      <a:pt x="3400" y="1567"/>
                      <a:pt x="1463" y="2408"/>
                    </a:cubicBezTo>
                    <a:cubicBezTo>
                      <a:pt x="867" y="2663"/>
                      <a:pt x="298" y="2910"/>
                      <a:pt x="132" y="2910"/>
                    </a:cubicBezTo>
                    <a:cubicBezTo>
                      <a:pt x="111" y="2910"/>
                      <a:pt x="97" y="2907"/>
                      <a:pt x="89" y="2899"/>
                    </a:cubicBezTo>
                    <a:lnTo>
                      <a:pt x="0" y="2953"/>
                    </a:lnTo>
                    <a:cubicBezTo>
                      <a:pt x="25" y="2991"/>
                      <a:pt x="66" y="3011"/>
                      <a:pt x="130" y="3011"/>
                    </a:cubicBezTo>
                    <a:cubicBezTo>
                      <a:pt x="318" y="3011"/>
                      <a:pt x="710" y="2843"/>
                      <a:pt x="1508" y="2498"/>
                    </a:cubicBezTo>
                    <a:cubicBezTo>
                      <a:pt x="3440" y="1670"/>
                      <a:pt x="7069" y="102"/>
                      <a:pt x="11091" y="102"/>
                    </a:cubicBezTo>
                    <a:cubicBezTo>
                      <a:pt x="12009" y="102"/>
                      <a:pt x="12947" y="184"/>
                      <a:pt x="13890" y="374"/>
                    </a:cubicBezTo>
                    <a:cubicBezTo>
                      <a:pt x="14194" y="437"/>
                      <a:pt x="14488" y="508"/>
                      <a:pt x="14756" y="588"/>
                    </a:cubicBezTo>
                    <a:cubicBezTo>
                      <a:pt x="17807" y="1472"/>
                      <a:pt x="19234" y="3684"/>
                      <a:pt x="20751" y="6030"/>
                    </a:cubicBezTo>
                    <a:cubicBezTo>
                      <a:pt x="21464" y="7136"/>
                      <a:pt x="22196" y="8278"/>
                      <a:pt x="23141" y="9331"/>
                    </a:cubicBezTo>
                    <a:cubicBezTo>
                      <a:pt x="24720" y="11097"/>
                      <a:pt x="26317" y="12739"/>
                      <a:pt x="28485" y="13408"/>
                    </a:cubicBezTo>
                    <a:cubicBezTo>
                      <a:pt x="30617" y="14068"/>
                      <a:pt x="32526" y="14354"/>
                      <a:pt x="34266" y="14354"/>
                    </a:cubicBezTo>
                    <a:cubicBezTo>
                      <a:pt x="39190" y="14354"/>
                      <a:pt x="42750" y="12052"/>
                      <a:pt x="46193" y="9429"/>
                    </a:cubicBezTo>
                    <a:cubicBezTo>
                      <a:pt x="47558" y="8394"/>
                      <a:pt x="48780" y="7279"/>
                      <a:pt x="49967" y="6200"/>
                    </a:cubicBezTo>
                    <a:cubicBezTo>
                      <a:pt x="53116" y="3327"/>
                      <a:pt x="55846" y="838"/>
                      <a:pt x="60021" y="776"/>
                    </a:cubicBezTo>
                    <a:cubicBezTo>
                      <a:pt x="60128" y="774"/>
                      <a:pt x="60233" y="773"/>
                      <a:pt x="60337" y="773"/>
                    </a:cubicBezTo>
                    <a:cubicBezTo>
                      <a:pt x="68430" y="773"/>
                      <a:pt x="68631" y="5860"/>
                      <a:pt x="68746" y="8608"/>
                    </a:cubicBezTo>
                    <a:cubicBezTo>
                      <a:pt x="68773" y="9206"/>
                      <a:pt x="68790" y="9670"/>
                      <a:pt x="68880" y="9982"/>
                    </a:cubicBezTo>
                    <a:lnTo>
                      <a:pt x="68978" y="9956"/>
                    </a:lnTo>
                    <a:cubicBezTo>
                      <a:pt x="68897" y="9652"/>
                      <a:pt x="68871" y="9170"/>
                      <a:pt x="68853" y="8608"/>
                    </a:cubicBezTo>
                    <a:cubicBezTo>
                      <a:pt x="68738" y="5827"/>
                      <a:pt x="68528" y="666"/>
                      <a:pt x="60357" y="666"/>
                    </a:cubicBezTo>
                    <a:cubicBezTo>
                      <a:pt x="60246" y="666"/>
                      <a:pt x="60134" y="667"/>
                      <a:pt x="60021" y="669"/>
                    </a:cubicBezTo>
                    <a:cubicBezTo>
                      <a:pt x="55801" y="731"/>
                      <a:pt x="53063" y="3229"/>
                      <a:pt x="49896" y="6128"/>
                    </a:cubicBezTo>
                    <a:cubicBezTo>
                      <a:pt x="48709" y="7199"/>
                      <a:pt x="47487" y="8314"/>
                      <a:pt x="46131" y="9349"/>
                    </a:cubicBezTo>
                    <a:cubicBezTo>
                      <a:pt x="42700" y="11955"/>
                      <a:pt x="39166" y="14249"/>
                      <a:pt x="34263" y="14249"/>
                    </a:cubicBezTo>
                    <a:cubicBezTo>
                      <a:pt x="32537" y="14249"/>
                      <a:pt x="30641" y="13965"/>
                      <a:pt x="28521" y="13310"/>
                    </a:cubicBezTo>
                    <a:cubicBezTo>
                      <a:pt x="26371" y="12650"/>
                      <a:pt x="24783" y="11017"/>
                      <a:pt x="23213" y="9260"/>
                    </a:cubicBezTo>
                    <a:cubicBezTo>
                      <a:pt x="22285" y="8216"/>
                      <a:pt x="21544" y="7074"/>
                      <a:pt x="20831" y="5968"/>
                    </a:cubicBezTo>
                    <a:cubicBezTo>
                      <a:pt x="19314" y="3613"/>
                      <a:pt x="17878" y="1382"/>
                      <a:pt x="14791" y="490"/>
                    </a:cubicBezTo>
                    <a:cubicBezTo>
                      <a:pt x="14515" y="410"/>
                      <a:pt x="14220" y="339"/>
                      <a:pt x="13917" y="276"/>
                    </a:cubicBezTo>
                    <a:cubicBezTo>
                      <a:pt x="12962" y="83"/>
                      <a:pt x="12012" y="0"/>
                      <a:pt x="1108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253425" y="1491325"/>
                <a:ext cx="1727800" cy="347950"/>
              </a:xfrm>
              <a:custGeom>
                <a:avLst/>
                <a:gdLst/>
                <a:ahLst/>
                <a:cxnLst/>
                <a:rect l="l" t="t" r="r" b="b"/>
                <a:pathLst>
                  <a:path w="69112" h="13918" extrusionOk="0">
                    <a:moveTo>
                      <a:pt x="11029" y="1"/>
                    </a:moveTo>
                    <a:cubicBezTo>
                      <a:pt x="7245" y="1"/>
                      <a:pt x="3847" y="1354"/>
                      <a:pt x="1829" y="2160"/>
                    </a:cubicBezTo>
                    <a:cubicBezTo>
                      <a:pt x="1084" y="2458"/>
                      <a:pt x="427" y="2718"/>
                      <a:pt x="183" y="2718"/>
                    </a:cubicBezTo>
                    <a:cubicBezTo>
                      <a:pt x="135" y="2718"/>
                      <a:pt x="103" y="2708"/>
                      <a:pt x="90" y="2686"/>
                    </a:cubicBezTo>
                    <a:lnTo>
                      <a:pt x="0" y="2740"/>
                    </a:lnTo>
                    <a:cubicBezTo>
                      <a:pt x="34" y="2794"/>
                      <a:pt x="94" y="2820"/>
                      <a:pt x="187" y="2820"/>
                    </a:cubicBezTo>
                    <a:cubicBezTo>
                      <a:pt x="445" y="2820"/>
                      <a:pt x="960" y="2619"/>
                      <a:pt x="1865" y="2258"/>
                    </a:cubicBezTo>
                    <a:cubicBezTo>
                      <a:pt x="3876" y="1459"/>
                      <a:pt x="7266" y="108"/>
                      <a:pt x="11029" y="108"/>
                    </a:cubicBezTo>
                    <a:cubicBezTo>
                      <a:pt x="11973" y="108"/>
                      <a:pt x="12942" y="193"/>
                      <a:pt x="13917" y="393"/>
                    </a:cubicBezTo>
                    <a:cubicBezTo>
                      <a:pt x="14229" y="456"/>
                      <a:pt x="14506" y="527"/>
                      <a:pt x="14783" y="608"/>
                    </a:cubicBezTo>
                    <a:cubicBezTo>
                      <a:pt x="17691" y="1464"/>
                      <a:pt x="18949" y="3543"/>
                      <a:pt x="20287" y="5746"/>
                    </a:cubicBezTo>
                    <a:cubicBezTo>
                      <a:pt x="21036" y="6986"/>
                      <a:pt x="21821" y="8271"/>
                      <a:pt x="22936" y="9430"/>
                    </a:cubicBezTo>
                    <a:cubicBezTo>
                      <a:pt x="24533" y="11090"/>
                      <a:pt x="26157" y="12633"/>
                      <a:pt x="28352" y="13222"/>
                    </a:cubicBezTo>
                    <a:cubicBezTo>
                      <a:pt x="30180" y="13704"/>
                      <a:pt x="31849" y="13918"/>
                      <a:pt x="33392" y="13918"/>
                    </a:cubicBezTo>
                    <a:cubicBezTo>
                      <a:pt x="38771" y="13918"/>
                      <a:pt x="42527" y="11322"/>
                      <a:pt x="45926" y="8967"/>
                    </a:cubicBezTo>
                    <a:lnTo>
                      <a:pt x="45988" y="8922"/>
                    </a:lnTo>
                    <a:cubicBezTo>
                      <a:pt x="47416" y="7932"/>
                      <a:pt x="48674" y="6888"/>
                      <a:pt x="49887" y="5871"/>
                    </a:cubicBezTo>
                    <a:cubicBezTo>
                      <a:pt x="53045" y="3239"/>
                      <a:pt x="55766" y="964"/>
                      <a:pt x="59977" y="884"/>
                    </a:cubicBezTo>
                    <a:cubicBezTo>
                      <a:pt x="60102" y="884"/>
                      <a:pt x="60226" y="875"/>
                      <a:pt x="60351" y="875"/>
                    </a:cubicBezTo>
                    <a:cubicBezTo>
                      <a:pt x="68327" y="875"/>
                      <a:pt x="68675" y="5907"/>
                      <a:pt x="68853" y="8628"/>
                    </a:cubicBezTo>
                    <a:cubicBezTo>
                      <a:pt x="68889" y="9198"/>
                      <a:pt x="68924" y="9645"/>
                      <a:pt x="69014" y="9948"/>
                    </a:cubicBezTo>
                    <a:lnTo>
                      <a:pt x="69112" y="9921"/>
                    </a:lnTo>
                    <a:cubicBezTo>
                      <a:pt x="69023" y="9627"/>
                      <a:pt x="68996" y="9163"/>
                      <a:pt x="68960" y="8628"/>
                    </a:cubicBezTo>
                    <a:cubicBezTo>
                      <a:pt x="68776" y="5871"/>
                      <a:pt x="68427" y="773"/>
                      <a:pt x="60365" y="773"/>
                    </a:cubicBezTo>
                    <a:cubicBezTo>
                      <a:pt x="60235" y="773"/>
                      <a:pt x="60102" y="774"/>
                      <a:pt x="59968" y="777"/>
                    </a:cubicBezTo>
                    <a:cubicBezTo>
                      <a:pt x="55721" y="857"/>
                      <a:pt x="52991" y="3141"/>
                      <a:pt x="49816" y="5791"/>
                    </a:cubicBezTo>
                    <a:cubicBezTo>
                      <a:pt x="48602" y="6799"/>
                      <a:pt x="47344" y="7851"/>
                      <a:pt x="45926" y="8833"/>
                    </a:cubicBezTo>
                    <a:lnTo>
                      <a:pt x="45864" y="8877"/>
                    </a:lnTo>
                    <a:cubicBezTo>
                      <a:pt x="42483" y="11223"/>
                      <a:pt x="38746" y="13813"/>
                      <a:pt x="33388" y="13813"/>
                    </a:cubicBezTo>
                    <a:cubicBezTo>
                      <a:pt x="31860" y="13813"/>
                      <a:pt x="30200" y="13602"/>
                      <a:pt x="28378" y="13115"/>
                    </a:cubicBezTo>
                    <a:cubicBezTo>
                      <a:pt x="26210" y="12535"/>
                      <a:pt x="24605" y="11009"/>
                      <a:pt x="23008" y="9359"/>
                    </a:cubicBezTo>
                    <a:cubicBezTo>
                      <a:pt x="21902" y="8208"/>
                      <a:pt x="21125" y="6933"/>
                      <a:pt x="20376" y="5693"/>
                    </a:cubicBezTo>
                    <a:cubicBezTo>
                      <a:pt x="19029" y="3471"/>
                      <a:pt x="17753" y="1375"/>
                      <a:pt x="14809" y="509"/>
                    </a:cubicBezTo>
                    <a:cubicBezTo>
                      <a:pt x="14533" y="420"/>
                      <a:pt x="14247" y="358"/>
                      <a:pt x="13935" y="286"/>
                    </a:cubicBezTo>
                    <a:cubicBezTo>
                      <a:pt x="12953" y="86"/>
                      <a:pt x="11979" y="1"/>
                      <a:pt x="1102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249625" y="1499175"/>
                <a:ext cx="1731375" cy="337875"/>
              </a:xfrm>
              <a:custGeom>
                <a:avLst/>
                <a:gdLst/>
                <a:ahLst/>
                <a:cxnLst/>
                <a:rect l="l" t="t" r="r" b="b"/>
                <a:pathLst>
                  <a:path w="69255" h="13515" extrusionOk="0">
                    <a:moveTo>
                      <a:pt x="10963" y="1"/>
                    </a:moveTo>
                    <a:cubicBezTo>
                      <a:pt x="7417" y="1"/>
                      <a:pt x="4245" y="1175"/>
                      <a:pt x="2169" y="1944"/>
                    </a:cubicBezTo>
                    <a:cubicBezTo>
                      <a:pt x="1313" y="2267"/>
                      <a:pt x="595" y="2534"/>
                      <a:pt x="267" y="2534"/>
                    </a:cubicBezTo>
                    <a:cubicBezTo>
                      <a:pt x="177" y="2534"/>
                      <a:pt x="117" y="2514"/>
                      <a:pt x="90" y="2470"/>
                    </a:cubicBezTo>
                    <a:lnTo>
                      <a:pt x="1" y="2524"/>
                    </a:lnTo>
                    <a:cubicBezTo>
                      <a:pt x="48" y="2600"/>
                      <a:pt x="137" y="2635"/>
                      <a:pt x="269" y="2635"/>
                    </a:cubicBezTo>
                    <a:cubicBezTo>
                      <a:pt x="615" y="2635"/>
                      <a:pt x="1256" y="2397"/>
                      <a:pt x="2204" y="2042"/>
                    </a:cubicBezTo>
                    <a:cubicBezTo>
                      <a:pt x="4275" y="1272"/>
                      <a:pt x="7438" y="102"/>
                      <a:pt x="10966" y="102"/>
                    </a:cubicBezTo>
                    <a:cubicBezTo>
                      <a:pt x="11936" y="102"/>
                      <a:pt x="12934" y="191"/>
                      <a:pt x="13944" y="401"/>
                    </a:cubicBezTo>
                    <a:cubicBezTo>
                      <a:pt x="14266" y="472"/>
                      <a:pt x="14542" y="543"/>
                      <a:pt x="14819" y="624"/>
                    </a:cubicBezTo>
                    <a:cubicBezTo>
                      <a:pt x="17611" y="1471"/>
                      <a:pt x="18726" y="3443"/>
                      <a:pt x="19904" y="5539"/>
                    </a:cubicBezTo>
                    <a:cubicBezTo>
                      <a:pt x="20671" y="6886"/>
                      <a:pt x="21456" y="8287"/>
                      <a:pt x="22741" y="9527"/>
                    </a:cubicBezTo>
                    <a:cubicBezTo>
                      <a:pt x="24293" y="11017"/>
                      <a:pt x="25997" y="12524"/>
                      <a:pt x="28227" y="13024"/>
                    </a:cubicBezTo>
                    <a:cubicBezTo>
                      <a:pt x="29761" y="13363"/>
                      <a:pt x="31180" y="13514"/>
                      <a:pt x="32500" y="13514"/>
                    </a:cubicBezTo>
                    <a:cubicBezTo>
                      <a:pt x="37764" y="13514"/>
                      <a:pt x="41501" y="11133"/>
                      <a:pt x="44891" y="8974"/>
                    </a:cubicBezTo>
                    <a:cubicBezTo>
                      <a:pt x="45195" y="8786"/>
                      <a:pt x="45498" y="8590"/>
                      <a:pt x="45792" y="8403"/>
                    </a:cubicBezTo>
                    <a:cubicBezTo>
                      <a:pt x="47273" y="7475"/>
                      <a:pt x="48567" y="6494"/>
                      <a:pt x="49816" y="5548"/>
                    </a:cubicBezTo>
                    <a:cubicBezTo>
                      <a:pt x="52965" y="3148"/>
                      <a:pt x="55695" y="1088"/>
                      <a:pt x="59932" y="989"/>
                    </a:cubicBezTo>
                    <a:cubicBezTo>
                      <a:pt x="60081" y="986"/>
                      <a:pt x="60228" y="984"/>
                      <a:pt x="60372" y="984"/>
                    </a:cubicBezTo>
                    <a:cubicBezTo>
                      <a:pt x="68255" y="984"/>
                      <a:pt x="68715" y="5954"/>
                      <a:pt x="68978" y="8653"/>
                    </a:cubicBezTo>
                    <a:cubicBezTo>
                      <a:pt x="69023" y="9170"/>
                      <a:pt x="69068" y="9616"/>
                      <a:pt x="69157" y="9910"/>
                    </a:cubicBezTo>
                    <a:lnTo>
                      <a:pt x="69255" y="9884"/>
                    </a:lnTo>
                    <a:cubicBezTo>
                      <a:pt x="69166" y="9598"/>
                      <a:pt x="69130" y="9152"/>
                      <a:pt x="69076" y="8635"/>
                    </a:cubicBezTo>
                    <a:cubicBezTo>
                      <a:pt x="68822" y="5909"/>
                      <a:pt x="68344" y="877"/>
                      <a:pt x="60371" y="877"/>
                    </a:cubicBezTo>
                    <a:cubicBezTo>
                      <a:pt x="60227" y="877"/>
                      <a:pt x="60081" y="879"/>
                      <a:pt x="59932" y="882"/>
                    </a:cubicBezTo>
                    <a:cubicBezTo>
                      <a:pt x="55659" y="980"/>
                      <a:pt x="52920" y="3059"/>
                      <a:pt x="49753" y="5459"/>
                    </a:cubicBezTo>
                    <a:cubicBezTo>
                      <a:pt x="48504" y="6404"/>
                      <a:pt x="47220" y="7386"/>
                      <a:pt x="45739" y="8314"/>
                    </a:cubicBezTo>
                    <a:cubicBezTo>
                      <a:pt x="45445" y="8501"/>
                      <a:pt x="45141" y="8697"/>
                      <a:pt x="44838" y="8893"/>
                    </a:cubicBezTo>
                    <a:cubicBezTo>
                      <a:pt x="41468" y="11038"/>
                      <a:pt x="37733" y="13410"/>
                      <a:pt x="32507" y="13410"/>
                    </a:cubicBezTo>
                    <a:cubicBezTo>
                      <a:pt x="31190" y="13410"/>
                      <a:pt x="29778" y="13260"/>
                      <a:pt x="28254" y="12917"/>
                    </a:cubicBezTo>
                    <a:cubicBezTo>
                      <a:pt x="26041" y="12426"/>
                      <a:pt x="24355" y="10936"/>
                      <a:pt x="22812" y="9446"/>
                    </a:cubicBezTo>
                    <a:cubicBezTo>
                      <a:pt x="21545" y="8224"/>
                      <a:pt x="20760" y="6833"/>
                      <a:pt x="19993" y="5486"/>
                    </a:cubicBezTo>
                    <a:cubicBezTo>
                      <a:pt x="18806" y="3371"/>
                      <a:pt x="17673" y="1382"/>
                      <a:pt x="14845" y="525"/>
                    </a:cubicBezTo>
                    <a:cubicBezTo>
                      <a:pt x="14569" y="436"/>
                      <a:pt x="14283" y="365"/>
                      <a:pt x="13971" y="302"/>
                    </a:cubicBezTo>
                    <a:cubicBezTo>
                      <a:pt x="12950" y="90"/>
                      <a:pt x="11942" y="1"/>
                      <a:pt x="1096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5850" y="1507000"/>
                <a:ext cx="1734925" cy="328700"/>
              </a:xfrm>
              <a:custGeom>
                <a:avLst/>
                <a:gdLst/>
                <a:ahLst/>
                <a:cxnLst/>
                <a:rect l="l" t="t" r="r" b="b"/>
                <a:pathLst>
                  <a:path w="69397" h="13148" extrusionOk="0">
                    <a:moveTo>
                      <a:pt x="10942" y="1"/>
                    </a:moveTo>
                    <a:cubicBezTo>
                      <a:pt x="7552" y="1"/>
                      <a:pt x="4496" y="1059"/>
                      <a:pt x="2489" y="1756"/>
                    </a:cubicBezTo>
                    <a:cubicBezTo>
                      <a:pt x="1522" y="2089"/>
                      <a:pt x="754" y="2353"/>
                      <a:pt x="358" y="2353"/>
                    </a:cubicBezTo>
                    <a:cubicBezTo>
                      <a:pt x="224" y="2353"/>
                      <a:pt x="132" y="2323"/>
                      <a:pt x="89" y="2255"/>
                    </a:cubicBezTo>
                    <a:lnTo>
                      <a:pt x="0" y="2309"/>
                    </a:lnTo>
                    <a:cubicBezTo>
                      <a:pt x="64" y="2413"/>
                      <a:pt x="186" y="2459"/>
                      <a:pt x="365" y="2459"/>
                    </a:cubicBezTo>
                    <a:cubicBezTo>
                      <a:pt x="786" y="2459"/>
                      <a:pt x="1517" y="2205"/>
                      <a:pt x="2525" y="1854"/>
                    </a:cubicBezTo>
                    <a:cubicBezTo>
                      <a:pt x="4522" y="1158"/>
                      <a:pt x="7562" y="106"/>
                      <a:pt x="10929" y="106"/>
                    </a:cubicBezTo>
                    <a:cubicBezTo>
                      <a:pt x="11924" y="106"/>
                      <a:pt x="12946" y="198"/>
                      <a:pt x="13979" y="418"/>
                    </a:cubicBezTo>
                    <a:cubicBezTo>
                      <a:pt x="14292" y="480"/>
                      <a:pt x="14577" y="560"/>
                      <a:pt x="14845" y="641"/>
                    </a:cubicBezTo>
                    <a:cubicBezTo>
                      <a:pt x="17548" y="1479"/>
                      <a:pt x="18529" y="3379"/>
                      <a:pt x="19573" y="5387"/>
                    </a:cubicBezTo>
                    <a:cubicBezTo>
                      <a:pt x="20322" y="6832"/>
                      <a:pt x="21098" y="8322"/>
                      <a:pt x="22544" y="9615"/>
                    </a:cubicBezTo>
                    <a:cubicBezTo>
                      <a:pt x="24444" y="11319"/>
                      <a:pt x="26032" y="12452"/>
                      <a:pt x="28101" y="12827"/>
                    </a:cubicBezTo>
                    <a:cubicBezTo>
                      <a:pt x="29324" y="13050"/>
                      <a:pt x="30483" y="13148"/>
                      <a:pt x="31572" y="13148"/>
                    </a:cubicBezTo>
                    <a:cubicBezTo>
                      <a:pt x="36737" y="13148"/>
                      <a:pt x="40493" y="10918"/>
                      <a:pt x="43874" y="8902"/>
                    </a:cubicBezTo>
                    <a:cubicBezTo>
                      <a:pt x="44472" y="8545"/>
                      <a:pt x="45034" y="8206"/>
                      <a:pt x="45604" y="7885"/>
                    </a:cubicBezTo>
                    <a:cubicBezTo>
                      <a:pt x="47139" y="7019"/>
                      <a:pt x="48459" y="6109"/>
                      <a:pt x="49735" y="5235"/>
                    </a:cubicBezTo>
                    <a:cubicBezTo>
                      <a:pt x="52893" y="3076"/>
                      <a:pt x="55614" y="1212"/>
                      <a:pt x="59896" y="1096"/>
                    </a:cubicBezTo>
                    <a:cubicBezTo>
                      <a:pt x="60072" y="1091"/>
                      <a:pt x="60245" y="1089"/>
                      <a:pt x="60415" y="1089"/>
                    </a:cubicBezTo>
                    <a:cubicBezTo>
                      <a:pt x="68174" y="1089"/>
                      <a:pt x="68771" y="6007"/>
                      <a:pt x="69094" y="8670"/>
                    </a:cubicBezTo>
                    <a:cubicBezTo>
                      <a:pt x="69156" y="9160"/>
                      <a:pt x="69210" y="9588"/>
                      <a:pt x="69299" y="9874"/>
                    </a:cubicBezTo>
                    <a:lnTo>
                      <a:pt x="69397" y="9847"/>
                    </a:lnTo>
                    <a:cubicBezTo>
                      <a:pt x="69308" y="9562"/>
                      <a:pt x="69263" y="9142"/>
                      <a:pt x="69201" y="8661"/>
                    </a:cubicBezTo>
                    <a:cubicBezTo>
                      <a:pt x="68869" y="5960"/>
                      <a:pt x="68262" y="982"/>
                      <a:pt x="60387" y="982"/>
                    </a:cubicBezTo>
                    <a:cubicBezTo>
                      <a:pt x="60223" y="982"/>
                      <a:pt x="60057" y="984"/>
                      <a:pt x="59887" y="989"/>
                    </a:cubicBezTo>
                    <a:cubicBezTo>
                      <a:pt x="55578" y="1105"/>
                      <a:pt x="52848" y="2978"/>
                      <a:pt x="49681" y="5146"/>
                    </a:cubicBezTo>
                    <a:cubicBezTo>
                      <a:pt x="48406" y="6020"/>
                      <a:pt x="47076" y="6930"/>
                      <a:pt x="45551" y="7795"/>
                    </a:cubicBezTo>
                    <a:cubicBezTo>
                      <a:pt x="44980" y="8116"/>
                      <a:pt x="44418" y="8455"/>
                      <a:pt x="43820" y="8812"/>
                    </a:cubicBezTo>
                    <a:cubicBezTo>
                      <a:pt x="40444" y="10817"/>
                      <a:pt x="36703" y="13047"/>
                      <a:pt x="31560" y="13047"/>
                    </a:cubicBezTo>
                    <a:cubicBezTo>
                      <a:pt x="30478" y="13047"/>
                      <a:pt x="29335" y="12949"/>
                      <a:pt x="28119" y="12729"/>
                    </a:cubicBezTo>
                    <a:cubicBezTo>
                      <a:pt x="26076" y="12354"/>
                      <a:pt x="24497" y="11230"/>
                      <a:pt x="22615" y="9544"/>
                    </a:cubicBezTo>
                    <a:cubicBezTo>
                      <a:pt x="21188" y="8259"/>
                      <a:pt x="20411" y="6778"/>
                      <a:pt x="19671" y="5342"/>
                    </a:cubicBezTo>
                    <a:cubicBezTo>
                      <a:pt x="18618" y="3308"/>
                      <a:pt x="17619" y="1390"/>
                      <a:pt x="14880" y="543"/>
                    </a:cubicBezTo>
                    <a:cubicBezTo>
                      <a:pt x="14604" y="453"/>
                      <a:pt x="14318" y="382"/>
                      <a:pt x="13997" y="311"/>
                    </a:cubicBezTo>
                    <a:cubicBezTo>
                      <a:pt x="12962" y="92"/>
                      <a:pt x="11938" y="1"/>
                      <a:pt x="10942"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242275" y="1514925"/>
                <a:ext cx="1738275" cy="320350"/>
              </a:xfrm>
              <a:custGeom>
                <a:avLst/>
                <a:gdLst/>
                <a:ahLst/>
                <a:cxnLst/>
                <a:rect l="l" t="t" r="r" b="b"/>
                <a:pathLst>
                  <a:path w="69531" h="12814" extrusionOk="0">
                    <a:moveTo>
                      <a:pt x="10890" y="0"/>
                    </a:moveTo>
                    <a:cubicBezTo>
                      <a:pt x="7650" y="0"/>
                      <a:pt x="4715" y="951"/>
                      <a:pt x="2775" y="1582"/>
                    </a:cubicBezTo>
                    <a:cubicBezTo>
                      <a:pt x="1751" y="1912"/>
                      <a:pt x="931" y="2180"/>
                      <a:pt x="467" y="2180"/>
                    </a:cubicBezTo>
                    <a:cubicBezTo>
                      <a:pt x="280" y="2180"/>
                      <a:pt x="151" y="2136"/>
                      <a:pt x="90" y="2037"/>
                    </a:cubicBezTo>
                    <a:lnTo>
                      <a:pt x="0" y="2090"/>
                    </a:lnTo>
                    <a:cubicBezTo>
                      <a:pt x="84" y="2226"/>
                      <a:pt x="242" y="2285"/>
                      <a:pt x="470" y="2285"/>
                    </a:cubicBezTo>
                    <a:cubicBezTo>
                      <a:pt x="946" y="2285"/>
                      <a:pt x="1732" y="2029"/>
                      <a:pt x="2810" y="1680"/>
                    </a:cubicBezTo>
                    <a:cubicBezTo>
                      <a:pt x="4857" y="1018"/>
                      <a:pt x="7697" y="100"/>
                      <a:pt x="10868" y="100"/>
                    </a:cubicBezTo>
                    <a:cubicBezTo>
                      <a:pt x="11885" y="100"/>
                      <a:pt x="12936" y="194"/>
                      <a:pt x="14006" y="422"/>
                    </a:cubicBezTo>
                    <a:cubicBezTo>
                      <a:pt x="14319" y="493"/>
                      <a:pt x="14604" y="565"/>
                      <a:pt x="14872" y="654"/>
                    </a:cubicBezTo>
                    <a:cubicBezTo>
                      <a:pt x="17495" y="1483"/>
                      <a:pt x="18360" y="3321"/>
                      <a:pt x="19279" y="5275"/>
                    </a:cubicBezTo>
                    <a:cubicBezTo>
                      <a:pt x="19992" y="6791"/>
                      <a:pt x="20733" y="8370"/>
                      <a:pt x="22339" y="9709"/>
                    </a:cubicBezTo>
                    <a:cubicBezTo>
                      <a:pt x="24185" y="11252"/>
                      <a:pt x="25845" y="12331"/>
                      <a:pt x="27968" y="12626"/>
                    </a:cubicBezTo>
                    <a:cubicBezTo>
                      <a:pt x="28887" y="12760"/>
                      <a:pt x="29761" y="12813"/>
                      <a:pt x="30608" y="12813"/>
                    </a:cubicBezTo>
                    <a:cubicBezTo>
                      <a:pt x="35711" y="12813"/>
                      <a:pt x="39485" y="10672"/>
                      <a:pt x="42875" y="8754"/>
                    </a:cubicBezTo>
                    <a:cubicBezTo>
                      <a:pt x="43749" y="8254"/>
                      <a:pt x="44570" y="7791"/>
                      <a:pt x="45400" y="7371"/>
                    </a:cubicBezTo>
                    <a:cubicBezTo>
                      <a:pt x="46988" y="6559"/>
                      <a:pt x="48335" y="5739"/>
                      <a:pt x="49646" y="4936"/>
                    </a:cubicBezTo>
                    <a:cubicBezTo>
                      <a:pt x="52804" y="3000"/>
                      <a:pt x="55525" y="1332"/>
                      <a:pt x="59843" y="1198"/>
                    </a:cubicBezTo>
                    <a:cubicBezTo>
                      <a:pt x="60033" y="1192"/>
                      <a:pt x="60220" y="1190"/>
                      <a:pt x="60403" y="1190"/>
                    </a:cubicBezTo>
                    <a:cubicBezTo>
                      <a:pt x="68085" y="1190"/>
                      <a:pt x="68818" y="6051"/>
                      <a:pt x="69219" y="8692"/>
                    </a:cubicBezTo>
                    <a:cubicBezTo>
                      <a:pt x="69281" y="9155"/>
                      <a:pt x="69344" y="9557"/>
                      <a:pt x="69433" y="9833"/>
                    </a:cubicBezTo>
                    <a:lnTo>
                      <a:pt x="69531" y="9798"/>
                    </a:lnTo>
                    <a:cubicBezTo>
                      <a:pt x="69442" y="9530"/>
                      <a:pt x="69388" y="9138"/>
                      <a:pt x="69317" y="8683"/>
                    </a:cubicBezTo>
                    <a:cubicBezTo>
                      <a:pt x="69121" y="7371"/>
                      <a:pt x="68826" y="5391"/>
                      <a:pt x="67542" y="3794"/>
                    </a:cubicBezTo>
                    <a:cubicBezTo>
                      <a:pt x="66096" y="1994"/>
                      <a:pt x="63699" y="1082"/>
                      <a:pt x="60401" y="1082"/>
                    </a:cubicBezTo>
                    <a:cubicBezTo>
                      <a:pt x="60218" y="1082"/>
                      <a:pt x="60032" y="1085"/>
                      <a:pt x="59843" y="1091"/>
                    </a:cubicBezTo>
                    <a:cubicBezTo>
                      <a:pt x="55489" y="1225"/>
                      <a:pt x="52759" y="2902"/>
                      <a:pt x="49592" y="4847"/>
                    </a:cubicBezTo>
                    <a:cubicBezTo>
                      <a:pt x="48281" y="5641"/>
                      <a:pt x="46934" y="6470"/>
                      <a:pt x="45346" y="7273"/>
                    </a:cubicBezTo>
                    <a:cubicBezTo>
                      <a:pt x="44525" y="7692"/>
                      <a:pt x="43696" y="8165"/>
                      <a:pt x="42821" y="8665"/>
                    </a:cubicBezTo>
                    <a:cubicBezTo>
                      <a:pt x="39444" y="10580"/>
                      <a:pt x="35678" y="12712"/>
                      <a:pt x="30598" y="12712"/>
                    </a:cubicBezTo>
                    <a:cubicBezTo>
                      <a:pt x="29761" y="12712"/>
                      <a:pt x="28889" y="12654"/>
                      <a:pt x="27977" y="12528"/>
                    </a:cubicBezTo>
                    <a:cubicBezTo>
                      <a:pt x="25889" y="12233"/>
                      <a:pt x="24239" y="11154"/>
                      <a:pt x="22410" y="9628"/>
                    </a:cubicBezTo>
                    <a:cubicBezTo>
                      <a:pt x="20822" y="8308"/>
                      <a:pt x="20082" y="6738"/>
                      <a:pt x="19377" y="5230"/>
                    </a:cubicBezTo>
                    <a:cubicBezTo>
                      <a:pt x="18449" y="3259"/>
                      <a:pt x="17575" y="1394"/>
                      <a:pt x="14907" y="556"/>
                    </a:cubicBezTo>
                    <a:cubicBezTo>
                      <a:pt x="14631" y="466"/>
                      <a:pt x="14345" y="395"/>
                      <a:pt x="14024" y="324"/>
                    </a:cubicBezTo>
                    <a:cubicBezTo>
                      <a:pt x="12963" y="95"/>
                      <a:pt x="11911" y="0"/>
                      <a:pt x="10890"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238475" y="1522575"/>
                <a:ext cx="1741875" cy="313125"/>
              </a:xfrm>
              <a:custGeom>
                <a:avLst/>
                <a:gdLst/>
                <a:ahLst/>
                <a:cxnLst/>
                <a:rect l="l" t="t" r="r" b="b"/>
                <a:pathLst>
                  <a:path w="69675" h="12525" extrusionOk="0">
                    <a:moveTo>
                      <a:pt x="10823" y="1"/>
                    </a:moveTo>
                    <a:cubicBezTo>
                      <a:pt x="7776" y="1"/>
                      <a:pt x="5038" y="830"/>
                      <a:pt x="3061" y="1427"/>
                    </a:cubicBezTo>
                    <a:cubicBezTo>
                      <a:pt x="1989" y="1756"/>
                      <a:pt x="1117" y="2018"/>
                      <a:pt x="589" y="2018"/>
                    </a:cubicBezTo>
                    <a:cubicBezTo>
                      <a:pt x="343" y="2018"/>
                      <a:pt x="172" y="1962"/>
                      <a:pt x="90" y="1829"/>
                    </a:cubicBezTo>
                    <a:lnTo>
                      <a:pt x="1" y="1882"/>
                    </a:lnTo>
                    <a:cubicBezTo>
                      <a:pt x="105" y="2051"/>
                      <a:pt x="303" y="2121"/>
                      <a:pt x="587" y="2121"/>
                    </a:cubicBezTo>
                    <a:cubicBezTo>
                      <a:pt x="1131" y="2121"/>
                      <a:pt x="1986" y="1862"/>
                      <a:pt x="3087" y="1534"/>
                    </a:cubicBezTo>
                    <a:cubicBezTo>
                      <a:pt x="5066" y="937"/>
                      <a:pt x="7792" y="112"/>
                      <a:pt x="10822" y="112"/>
                    </a:cubicBezTo>
                    <a:cubicBezTo>
                      <a:pt x="11863" y="112"/>
                      <a:pt x="12939" y="209"/>
                      <a:pt x="14034" y="446"/>
                    </a:cubicBezTo>
                    <a:cubicBezTo>
                      <a:pt x="14355" y="517"/>
                      <a:pt x="14640" y="589"/>
                      <a:pt x="14908" y="678"/>
                    </a:cubicBezTo>
                    <a:cubicBezTo>
                      <a:pt x="17468" y="1508"/>
                      <a:pt x="18226" y="3301"/>
                      <a:pt x="19020" y="5201"/>
                    </a:cubicBezTo>
                    <a:cubicBezTo>
                      <a:pt x="19689" y="6789"/>
                      <a:pt x="20385" y="8439"/>
                      <a:pt x="22143" y="9813"/>
                    </a:cubicBezTo>
                    <a:cubicBezTo>
                      <a:pt x="23980" y="11240"/>
                      <a:pt x="25649" y="12231"/>
                      <a:pt x="27843" y="12436"/>
                    </a:cubicBezTo>
                    <a:cubicBezTo>
                      <a:pt x="28450" y="12498"/>
                      <a:pt x="29048" y="12525"/>
                      <a:pt x="29628" y="12525"/>
                    </a:cubicBezTo>
                    <a:cubicBezTo>
                      <a:pt x="34695" y="12525"/>
                      <a:pt x="38504" y="10437"/>
                      <a:pt x="41912" y="8564"/>
                    </a:cubicBezTo>
                    <a:cubicBezTo>
                      <a:pt x="43054" y="7940"/>
                      <a:pt x="44133" y="7342"/>
                      <a:pt x="45204" y="6860"/>
                    </a:cubicBezTo>
                    <a:cubicBezTo>
                      <a:pt x="46845" y="6120"/>
                      <a:pt x="48219" y="5379"/>
                      <a:pt x="49548" y="4657"/>
                    </a:cubicBezTo>
                    <a:cubicBezTo>
                      <a:pt x="52706" y="2944"/>
                      <a:pt x="55436" y="1463"/>
                      <a:pt x="59807" y="1311"/>
                    </a:cubicBezTo>
                    <a:cubicBezTo>
                      <a:pt x="60019" y="1304"/>
                      <a:pt x="60225" y="1301"/>
                      <a:pt x="60427" y="1301"/>
                    </a:cubicBezTo>
                    <a:cubicBezTo>
                      <a:pt x="68025" y="1301"/>
                      <a:pt x="68883" y="6118"/>
                      <a:pt x="69344" y="8734"/>
                    </a:cubicBezTo>
                    <a:cubicBezTo>
                      <a:pt x="69424" y="9162"/>
                      <a:pt x="69487" y="9536"/>
                      <a:pt x="69576" y="9804"/>
                    </a:cubicBezTo>
                    <a:lnTo>
                      <a:pt x="69674" y="9768"/>
                    </a:lnTo>
                    <a:cubicBezTo>
                      <a:pt x="69594" y="9510"/>
                      <a:pt x="69522" y="9144"/>
                      <a:pt x="69451" y="8716"/>
                    </a:cubicBezTo>
                    <a:cubicBezTo>
                      <a:pt x="69219" y="7422"/>
                      <a:pt x="68871" y="5460"/>
                      <a:pt x="67551" y="3872"/>
                    </a:cubicBezTo>
                    <a:cubicBezTo>
                      <a:pt x="66068" y="2104"/>
                      <a:pt x="63681" y="1202"/>
                      <a:pt x="60440" y="1202"/>
                    </a:cubicBezTo>
                    <a:cubicBezTo>
                      <a:pt x="60230" y="1202"/>
                      <a:pt x="60016" y="1205"/>
                      <a:pt x="59798" y="1213"/>
                    </a:cubicBezTo>
                    <a:cubicBezTo>
                      <a:pt x="55409" y="1356"/>
                      <a:pt x="52671" y="2846"/>
                      <a:pt x="49504" y="4558"/>
                    </a:cubicBezTo>
                    <a:cubicBezTo>
                      <a:pt x="48174" y="5281"/>
                      <a:pt x="46792" y="6030"/>
                      <a:pt x="45159" y="6762"/>
                    </a:cubicBezTo>
                    <a:cubicBezTo>
                      <a:pt x="44089" y="7253"/>
                      <a:pt x="43000" y="7841"/>
                      <a:pt x="41858" y="8475"/>
                    </a:cubicBezTo>
                    <a:cubicBezTo>
                      <a:pt x="38462" y="10333"/>
                      <a:pt x="34662" y="12422"/>
                      <a:pt x="29621" y="12422"/>
                    </a:cubicBezTo>
                    <a:cubicBezTo>
                      <a:pt x="29048" y="12422"/>
                      <a:pt x="28459" y="12395"/>
                      <a:pt x="27852" y="12338"/>
                    </a:cubicBezTo>
                    <a:cubicBezTo>
                      <a:pt x="25684" y="12132"/>
                      <a:pt x="24034" y="11142"/>
                      <a:pt x="22205" y="9724"/>
                    </a:cubicBezTo>
                    <a:cubicBezTo>
                      <a:pt x="20475" y="8377"/>
                      <a:pt x="19788" y="6744"/>
                      <a:pt x="19119" y="5156"/>
                    </a:cubicBezTo>
                    <a:cubicBezTo>
                      <a:pt x="18316" y="3238"/>
                      <a:pt x="17548" y="1418"/>
                      <a:pt x="14935" y="580"/>
                    </a:cubicBezTo>
                    <a:cubicBezTo>
                      <a:pt x="14667" y="491"/>
                      <a:pt x="14381" y="410"/>
                      <a:pt x="14060" y="339"/>
                    </a:cubicBezTo>
                    <a:cubicBezTo>
                      <a:pt x="12957" y="99"/>
                      <a:pt x="11871" y="1"/>
                      <a:pt x="1082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234700" y="1530475"/>
                <a:ext cx="1745425" cy="306575"/>
              </a:xfrm>
              <a:custGeom>
                <a:avLst/>
                <a:gdLst/>
                <a:ahLst/>
                <a:cxnLst/>
                <a:rect l="l" t="t" r="r" b="b"/>
                <a:pathLst>
                  <a:path w="69817" h="12263" extrusionOk="0">
                    <a:moveTo>
                      <a:pt x="10757" y="1"/>
                    </a:moveTo>
                    <a:cubicBezTo>
                      <a:pt x="7850" y="1"/>
                      <a:pt x="5235" y="740"/>
                      <a:pt x="3328" y="1281"/>
                    </a:cubicBezTo>
                    <a:cubicBezTo>
                      <a:pt x="2217" y="1596"/>
                      <a:pt x="1306" y="1855"/>
                      <a:pt x="721" y="1855"/>
                    </a:cubicBezTo>
                    <a:cubicBezTo>
                      <a:pt x="414" y="1855"/>
                      <a:pt x="197" y="1783"/>
                      <a:pt x="89" y="1611"/>
                    </a:cubicBezTo>
                    <a:lnTo>
                      <a:pt x="0" y="1664"/>
                    </a:lnTo>
                    <a:cubicBezTo>
                      <a:pt x="132" y="1875"/>
                      <a:pt x="378" y="1962"/>
                      <a:pt x="726" y="1962"/>
                    </a:cubicBezTo>
                    <a:cubicBezTo>
                      <a:pt x="1322" y="1962"/>
                      <a:pt x="2218" y="1709"/>
                      <a:pt x="3354" y="1388"/>
                    </a:cubicBezTo>
                    <a:cubicBezTo>
                      <a:pt x="5260" y="846"/>
                      <a:pt x="7876" y="104"/>
                      <a:pt x="10778" y="104"/>
                    </a:cubicBezTo>
                    <a:cubicBezTo>
                      <a:pt x="11843" y="104"/>
                      <a:pt x="12947" y="204"/>
                      <a:pt x="14069" y="451"/>
                    </a:cubicBezTo>
                    <a:cubicBezTo>
                      <a:pt x="14390" y="522"/>
                      <a:pt x="14675" y="603"/>
                      <a:pt x="14934" y="692"/>
                    </a:cubicBezTo>
                    <a:cubicBezTo>
                      <a:pt x="17450" y="1522"/>
                      <a:pt x="18101" y="3279"/>
                      <a:pt x="18788" y="5144"/>
                    </a:cubicBezTo>
                    <a:cubicBezTo>
                      <a:pt x="19403" y="6803"/>
                      <a:pt x="20037" y="8516"/>
                      <a:pt x="21946" y="9898"/>
                    </a:cubicBezTo>
                    <a:cubicBezTo>
                      <a:pt x="24105" y="11468"/>
                      <a:pt x="25773" y="12146"/>
                      <a:pt x="27709" y="12245"/>
                    </a:cubicBezTo>
                    <a:cubicBezTo>
                      <a:pt x="28030" y="12254"/>
                      <a:pt x="28342" y="12262"/>
                      <a:pt x="28654" y="12262"/>
                    </a:cubicBezTo>
                    <a:cubicBezTo>
                      <a:pt x="33695" y="12262"/>
                      <a:pt x="37549" y="10184"/>
                      <a:pt x="40974" y="8337"/>
                    </a:cubicBezTo>
                    <a:cubicBezTo>
                      <a:pt x="42384" y="7579"/>
                      <a:pt x="43704" y="6856"/>
                      <a:pt x="45007" y="6339"/>
                    </a:cubicBezTo>
                    <a:cubicBezTo>
                      <a:pt x="46693" y="5679"/>
                      <a:pt x="48084" y="5019"/>
                      <a:pt x="49432" y="4376"/>
                    </a:cubicBezTo>
                    <a:cubicBezTo>
                      <a:pt x="52732" y="2815"/>
                      <a:pt x="55337" y="1584"/>
                      <a:pt x="59762" y="1415"/>
                    </a:cubicBezTo>
                    <a:cubicBezTo>
                      <a:pt x="59986" y="1406"/>
                      <a:pt x="60205" y="1402"/>
                      <a:pt x="60419" y="1402"/>
                    </a:cubicBezTo>
                    <a:cubicBezTo>
                      <a:pt x="67965" y="1402"/>
                      <a:pt x="68983" y="6354"/>
                      <a:pt x="69477" y="8765"/>
                    </a:cubicBezTo>
                    <a:cubicBezTo>
                      <a:pt x="69557" y="9167"/>
                      <a:pt x="69629" y="9515"/>
                      <a:pt x="69718" y="9765"/>
                    </a:cubicBezTo>
                    <a:lnTo>
                      <a:pt x="69816" y="9729"/>
                    </a:lnTo>
                    <a:cubicBezTo>
                      <a:pt x="69736" y="9488"/>
                      <a:pt x="69665" y="9140"/>
                      <a:pt x="69584" y="8748"/>
                    </a:cubicBezTo>
                    <a:cubicBezTo>
                      <a:pt x="69081" y="6302"/>
                      <a:pt x="68064" y="1304"/>
                      <a:pt x="60439" y="1304"/>
                    </a:cubicBezTo>
                    <a:cubicBezTo>
                      <a:pt x="60219" y="1304"/>
                      <a:pt x="59993" y="1308"/>
                      <a:pt x="59762" y="1316"/>
                    </a:cubicBezTo>
                    <a:cubicBezTo>
                      <a:pt x="55319" y="1477"/>
                      <a:pt x="52697" y="2717"/>
                      <a:pt x="49387" y="4287"/>
                    </a:cubicBezTo>
                    <a:cubicBezTo>
                      <a:pt x="48040" y="4920"/>
                      <a:pt x="46648" y="5581"/>
                      <a:pt x="44971" y="6250"/>
                    </a:cubicBezTo>
                    <a:cubicBezTo>
                      <a:pt x="43660" y="6767"/>
                      <a:pt x="42330" y="7481"/>
                      <a:pt x="40930" y="8239"/>
                    </a:cubicBezTo>
                    <a:cubicBezTo>
                      <a:pt x="37516" y="10089"/>
                      <a:pt x="33665" y="12161"/>
                      <a:pt x="28647" y="12161"/>
                    </a:cubicBezTo>
                    <a:cubicBezTo>
                      <a:pt x="28342" y="12161"/>
                      <a:pt x="28032" y="12153"/>
                      <a:pt x="27718" y="12138"/>
                    </a:cubicBezTo>
                    <a:cubicBezTo>
                      <a:pt x="25800" y="12039"/>
                      <a:pt x="24149" y="11370"/>
                      <a:pt x="22008" y="9818"/>
                    </a:cubicBezTo>
                    <a:cubicBezTo>
                      <a:pt x="20126" y="8444"/>
                      <a:pt x="19493" y="6749"/>
                      <a:pt x="18886" y="5108"/>
                    </a:cubicBezTo>
                    <a:cubicBezTo>
                      <a:pt x="18190" y="3217"/>
                      <a:pt x="17530" y="1432"/>
                      <a:pt x="14970" y="594"/>
                    </a:cubicBezTo>
                    <a:cubicBezTo>
                      <a:pt x="14702" y="505"/>
                      <a:pt x="14416" y="424"/>
                      <a:pt x="14086" y="353"/>
                    </a:cubicBezTo>
                    <a:cubicBezTo>
                      <a:pt x="12951" y="102"/>
                      <a:pt x="11834" y="1"/>
                      <a:pt x="1075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231125" y="1538325"/>
                <a:ext cx="1748775" cy="301175"/>
              </a:xfrm>
              <a:custGeom>
                <a:avLst/>
                <a:gdLst/>
                <a:ahLst/>
                <a:cxnLst/>
                <a:rect l="l" t="t" r="r" b="b"/>
                <a:pathLst>
                  <a:path w="69951" h="12047" extrusionOk="0">
                    <a:moveTo>
                      <a:pt x="10722" y="1"/>
                    </a:moveTo>
                    <a:cubicBezTo>
                      <a:pt x="7930" y="1"/>
                      <a:pt x="5414" y="667"/>
                      <a:pt x="3569" y="1154"/>
                    </a:cubicBezTo>
                    <a:cubicBezTo>
                      <a:pt x="2432" y="1451"/>
                      <a:pt x="1493" y="1698"/>
                      <a:pt x="862" y="1698"/>
                    </a:cubicBezTo>
                    <a:cubicBezTo>
                      <a:pt x="488" y="1698"/>
                      <a:pt x="222" y="1611"/>
                      <a:pt x="90" y="1395"/>
                    </a:cubicBezTo>
                    <a:lnTo>
                      <a:pt x="0" y="1448"/>
                    </a:lnTo>
                    <a:cubicBezTo>
                      <a:pt x="158" y="1704"/>
                      <a:pt x="449" y="1807"/>
                      <a:pt x="861" y="1807"/>
                    </a:cubicBezTo>
                    <a:cubicBezTo>
                      <a:pt x="1499" y="1807"/>
                      <a:pt x="2425" y="1561"/>
                      <a:pt x="3595" y="1252"/>
                    </a:cubicBezTo>
                    <a:cubicBezTo>
                      <a:pt x="5424" y="766"/>
                      <a:pt x="7931" y="106"/>
                      <a:pt x="10702" y="106"/>
                    </a:cubicBezTo>
                    <a:cubicBezTo>
                      <a:pt x="11797" y="106"/>
                      <a:pt x="12934" y="209"/>
                      <a:pt x="14087" y="467"/>
                    </a:cubicBezTo>
                    <a:cubicBezTo>
                      <a:pt x="14408" y="539"/>
                      <a:pt x="14693" y="619"/>
                      <a:pt x="14961" y="708"/>
                    </a:cubicBezTo>
                    <a:cubicBezTo>
                      <a:pt x="17432" y="1538"/>
                      <a:pt x="17985" y="3268"/>
                      <a:pt x="18565" y="5106"/>
                    </a:cubicBezTo>
                    <a:cubicBezTo>
                      <a:pt x="19109" y="6819"/>
                      <a:pt x="19680" y="8594"/>
                      <a:pt x="21741" y="9995"/>
                    </a:cubicBezTo>
                    <a:cubicBezTo>
                      <a:pt x="23882" y="11440"/>
                      <a:pt x="25568" y="12029"/>
                      <a:pt x="27575" y="12047"/>
                    </a:cubicBezTo>
                    <a:lnTo>
                      <a:pt x="27691" y="12047"/>
                    </a:lnTo>
                    <a:cubicBezTo>
                      <a:pt x="32714" y="12047"/>
                      <a:pt x="36621" y="9941"/>
                      <a:pt x="40074" y="8077"/>
                    </a:cubicBezTo>
                    <a:cubicBezTo>
                      <a:pt x="41724" y="7194"/>
                      <a:pt x="43285" y="6346"/>
                      <a:pt x="44802" y="5829"/>
                    </a:cubicBezTo>
                    <a:cubicBezTo>
                      <a:pt x="46515" y="5240"/>
                      <a:pt x="47924" y="4669"/>
                      <a:pt x="49280" y="4116"/>
                    </a:cubicBezTo>
                    <a:cubicBezTo>
                      <a:pt x="52599" y="2769"/>
                      <a:pt x="55222" y="1707"/>
                      <a:pt x="59718" y="1529"/>
                    </a:cubicBezTo>
                    <a:cubicBezTo>
                      <a:pt x="59969" y="1519"/>
                      <a:pt x="60213" y="1514"/>
                      <a:pt x="60451" y="1514"/>
                    </a:cubicBezTo>
                    <a:cubicBezTo>
                      <a:pt x="67918" y="1514"/>
                      <a:pt x="69049" y="6413"/>
                      <a:pt x="69611" y="8808"/>
                    </a:cubicBezTo>
                    <a:cubicBezTo>
                      <a:pt x="69692" y="9174"/>
                      <a:pt x="69772" y="9486"/>
                      <a:pt x="69852" y="9727"/>
                    </a:cubicBezTo>
                    <a:lnTo>
                      <a:pt x="69950" y="9691"/>
                    </a:lnTo>
                    <a:cubicBezTo>
                      <a:pt x="69870" y="9460"/>
                      <a:pt x="69799" y="9147"/>
                      <a:pt x="69709" y="8782"/>
                    </a:cubicBezTo>
                    <a:cubicBezTo>
                      <a:pt x="69147" y="6360"/>
                      <a:pt x="67990" y="1407"/>
                      <a:pt x="60442" y="1407"/>
                    </a:cubicBezTo>
                    <a:cubicBezTo>
                      <a:pt x="60204" y="1407"/>
                      <a:pt x="59960" y="1412"/>
                      <a:pt x="59709" y="1422"/>
                    </a:cubicBezTo>
                    <a:cubicBezTo>
                      <a:pt x="55204" y="1600"/>
                      <a:pt x="52572" y="2671"/>
                      <a:pt x="49244" y="4018"/>
                    </a:cubicBezTo>
                    <a:cubicBezTo>
                      <a:pt x="47888" y="4571"/>
                      <a:pt x="46479" y="5142"/>
                      <a:pt x="44775" y="5731"/>
                    </a:cubicBezTo>
                    <a:cubicBezTo>
                      <a:pt x="43241" y="6257"/>
                      <a:pt x="41679" y="7095"/>
                      <a:pt x="40020" y="7988"/>
                    </a:cubicBezTo>
                    <a:cubicBezTo>
                      <a:pt x="36586" y="9843"/>
                      <a:pt x="32687" y="11940"/>
                      <a:pt x="27691" y="11940"/>
                    </a:cubicBezTo>
                    <a:lnTo>
                      <a:pt x="27575" y="11940"/>
                    </a:lnTo>
                    <a:cubicBezTo>
                      <a:pt x="25595" y="11931"/>
                      <a:pt x="23918" y="11342"/>
                      <a:pt x="21803" y="9906"/>
                    </a:cubicBezTo>
                    <a:cubicBezTo>
                      <a:pt x="19769" y="8532"/>
                      <a:pt x="19207" y="6774"/>
                      <a:pt x="18663" y="5070"/>
                    </a:cubicBezTo>
                    <a:cubicBezTo>
                      <a:pt x="18074" y="3215"/>
                      <a:pt x="17521" y="1457"/>
                      <a:pt x="14997" y="610"/>
                    </a:cubicBezTo>
                    <a:cubicBezTo>
                      <a:pt x="14729" y="512"/>
                      <a:pt x="14435" y="440"/>
                      <a:pt x="14113" y="360"/>
                    </a:cubicBezTo>
                    <a:cubicBezTo>
                      <a:pt x="12957" y="104"/>
                      <a:pt x="11818" y="1"/>
                      <a:pt x="10722"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227325" y="1545925"/>
                <a:ext cx="1752350" cy="296700"/>
              </a:xfrm>
              <a:custGeom>
                <a:avLst/>
                <a:gdLst/>
                <a:ahLst/>
                <a:cxnLst/>
                <a:rect l="l" t="t" r="r" b="b"/>
                <a:pathLst>
                  <a:path w="70094" h="11868" extrusionOk="0">
                    <a:moveTo>
                      <a:pt x="10612" y="1"/>
                    </a:moveTo>
                    <a:cubicBezTo>
                      <a:pt x="8007" y="1"/>
                      <a:pt x="5668" y="578"/>
                      <a:pt x="3810" y="1037"/>
                    </a:cubicBezTo>
                    <a:cubicBezTo>
                      <a:pt x="2657" y="1322"/>
                      <a:pt x="1697" y="1561"/>
                      <a:pt x="1024" y="1561"/>
                    </a:cubicBezTo>
                    <a:cubicBezTo>
                      <a:pt x="577" y="1561"/>
                      <a:pt x="257" y="1456"/>
                      <a:pt x="90" y="1189"/>
                    </a:cubicBezTo>
                    <a:lnTo>
                      <a:pt x="1" y="1243"/>
                    </a:lnTo>
                    <a:cubicBezTo>
                      <a:pt x="191" y="1548"/>
                      <a:pt x="537" y="1669"/>
                      <a:pt x="1024" y="1669"/>
                    </a:cubicBezTo>
                    <a:cubicBezTo>
                      <a:pt x="1702" y="1669"/>
                      <a:pt x="2653" y="1435"/>
                      <a:pt x="3837" y="1144"/>
                    </a:cubicBezTo>
                    <a:cubicBezTo>
                      <a:pt x="5694" y="683"/>
                      <a:pt x="8029" y="105"/>
                      <a:pt x="10628" y="105"/>
                    </a:cubicBezTo>
                    <a:cubicBezTo>
                      <a:pt x="11749" y="105"/>
                      <a:pt x="12920" y="213"/>
                      <a:pt x="14123" y="484"/>
                    </a:cubicBezTo>
                    <a:cubicBezTo>
                      <a:pt x="14444" y="565"/>
                      <a:pt x="14729" y="645"/>
                      <a:pt x="14997" y="734"/>
                    </a:cubicBezTo>
                    <a:cubicBezTo>
                      <a:pt x="17432" y="1573"/>
                      <a:pt x="17887" y="3285"/>
                      <a:pt x="18369" y="5096"/>
                    </a:cubicBezTo>
                    <a:cubicBezTo>
                      <a:pt x="18842" y="6863"/>
                      <a:pt x="19333" y="8701"/>
                      <a:pt x="21554" y="10101"/>
                    </a:cubicBezTo>
                    <a:cubicBezTo>
                      <a:pt x="23499" y="11323"/>
                      <a:pt x="25167" y="11867"/>
                      <a:pt x="27058" y="11867"/>
                    </a:cubicBezTo>
                    <a:cubicBezTo>
                      <a:pt x="27183" y="11867"/>
                      <a:pt x="27317" y="11867"/>
                      <a:pt x="27451" y="11859"/>
                    </a:cubicBezTo>
                    <a:cubicBezTo>
                      <a:pt x="32134" y="11680"/>
                      <a:pt x="35899" y="9628"/>
                      <a:pt x="39218" y="7826"/>
                    </a:cubicBezTo>
                    <a:cubicBezTo>
                      <a:pt x="41100" y="6800"/>
                      <a:pt x="42875" y="5828"/>
                      <a:pt x="44615" y="5319"/>
                    </a:cubicBezTo>
                    <a:cubicBezTo>
                      <a:pt x="46328" y="4820"/>
                      <a:pt x="47791" y="4320"/>
                      <a:pt x="49093" y="3883"/>
                    </a:cubicBezTo>
                    <a:cubicBezTo>
                      <a:pt x="52439" y="2741"/>
                      <a:pt x="55088" y="1840"/>
                      <a:pt x="59674" y="1644"/>
                    </a:cubicBezTo>
                    <a:cubicBezTo>
                      <a:pt x="59944" y="1632"/>
                      <a:pt x="60208" y="1626"/>
                      <a:pt x="60464" y="1626"/>
                    </a:cubicBezTo>
                    <a:cubicBezTo>
                      <a:pt x="67871" y="1626"/>
                      <a:pt x="69133" y="6490"/>
                      <a:pt x="69754" y="8861"/>
                    </a:cubicBezTo>
                    <a:cubicBezTo>
                      <a:pt x="69844" y="9191"/>
                      <a:pt x="69915" y="9477"/>
                      <a:pt x="69995" y="9700"/>
                    </a:cubicBezTo>
                    <a:lnTo>
                      <a:pt x="70093" y="9664"/>
                    </a:lnTo>
                    <a:cubicBezTo>
                      <a:pt x="70013" y="9450"/>
                      <a:pt x="69942" y="9164"/>
                      <a:pt x="69861" y="8834"/>
                    </a:cubicBezTo>
                    <a:cubicBezTo>
                      <a:pt x="69232" y="6436"/>
                      <a:pt x="67960" y="1519"/>
                      <a:pt x="60457" y="1519"/>
                    </a:cubicBezTo>
                    <a:cubicBezTo>
                      <a:pt x="60200" y="1519"/>
                      <a:pt x="59936" y="1525"/>
                      <a:pt x="59665" y="1537"/>
                    </a:cubicBezTo>
                    <a:cubicBezTo>
                      <a:pt x="55070" y="1733"/>
                      <a:pt x="52412" y="2643"/>
                      <a:pt x="49057" y="3785"/>
                    </a:cubicBezTo>
                    <a:cubicBezTo>
                      <a:pt x="47764" y="4222"/>
                      <a:pt x="46301" y="4722"/>
                      <a:pt x="44579" y="5221"/>
                    </a:cubicBezTo>
                    <a:cubicBezTo>
                      <a:pt x="42840" y="5730"/>
                      <a:pt x="41055" y="6702"/>
                      <a:pt x="39164" y="7728"/>
                    </a:cubicBezTo>
                    <a:cubicBezTo>
                      <a:pt x="35854" y="9530"/>
                      <a:pt x="32108" y="11573"/>
                      <a:pt x="27451" y="11752"/>
                    </a:cubicBezTo>
                    <a:cubicBezTo>
                      <a:pt x="27310" y="11757"/>
                      <a:pt x="27171" y="11760"/>
                      <a:pt x="27034" y="11760"/>
                    </a:cubicBezTo>
                    <a:cubicBezTo>
                      <a:pt x="25157" y="11760"/>
                      <a:pt x="23552" y="11242"/>
                      <a:pt x="21607" y="10012"/>
                    </a:cubicBezTo>
                    <a:cubicBezTo>
                      <a:pt x="19422" y="8629"/>
                      <a:pt x="18940" y="6818"/>
                      <a:pt x="18476" y="5070"/>
                    </a:cubicBezTo>
                    <a:cubicBezTo>
                      <a:pt x="17985" y="3223"/>
                      <a:pt x="17522" y="1483"/>
                      <a:pt x="15024" y="636"/>
                    </a:cubicBezTo>
                    <a:cubicBezTo>
                      <a:pt x="14765" y="538"/>
                      <a:pt x="14471" y="458"/>
                      <a:pt x="14149" y="386"/>
                    </a:cubicBezTo>
                    <a:cubicBezTo>
                      <a:pt x="12932" y="110"/>
                      <a:pt x="11747" y="1"/>
                      <a:pt x="10612"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223550" y="1553750"/>
                <a:ext cx="1755900" cy="292450"/>
              </a:xfrm>
              <a:custGeom>
                <a:avLst/>
                <a:gdLst/>
                <a:ahLst/>
                <a:cxnLst/>
                <a:rect l="l" t="t" r="r" b="b"/>
                <a:pathLst>
                  <a:path w="70236" h="11698" extrusionOk="0">
                    <a:moveTo>
                      <a:pt x="10566" y="1"/>
                    </a:moveTo>
                    <a:cubicBezTo>
                      <a:pt x="8074" y="1"/>
                      <a:pt x="5833" y="515"/>
                      <a:pt x="4041" y="930"/>
                    </a:cubicBezTo>
                    <a:cubicBezTo>
                      <a:pt x="2884" y="1196"/>
                      <a:pt x="1909" y="1421"/>
                      <a:pt x="1198" y="1421"/>
                    </a:cubicBezTo>
                    <a:cubicBezTo>
                      <a:pt x="672" y="1421"/>
                      <a:pt x="291" y="1297"/>
                      <a:pt x="89" y="974"/>
                    </a:cubicBezTo>
                    <a:lnTo>
                      <a:pt x="0" y="1037"/>
                    </a:lnTo>
                    <a:cubicBezTo>
                      <a:pt x="226" y="1391"/>
                      <a:pt x="636" y="1526"/>
                      <a:pt x="1198" y="1526"/>
                    </a:cubicBezTo>
                    <a:cubicBezTo>
                      <a:pt x="1925" y="1526"/>
                      <a:pt x="2906" y="1299"/>
                      <a:pt x="4068" y="1028"/>
                    </a:cubicBezTo>
                    <a:cubicBezTo>
                      <a:pt x="5846" y="620"/>
                      <a:pt x="8078" y="108"/>
                      <a:pt x="10558" y="108"/>
                    </a:cubicBezTo>
                    <a:cubicBezTo>
                      <a:pt x="11711" y="108"/>
                      <a:pt x="12918" y="218"/>
                      <a:pt x="14158" y="501"/>
                    </a:cubicBezTo>
                    <a:cubicBezTo>
                      <a:pt x="14479" y="573"/>
                      <a:pt x="14764" y="653"/>
                      <a:pt x="15023" y="751"/>
                    </a:cubicBezTo>
                    <a:cubicBezTo>
                      <a:pt x="17441" y="1590"/>
                      <a:pt x="17797" y="3294"/>
                      <a:pt x="18190" y="5096"/>
                    </a:cubicBezTo>
                    <a:cubicBezTo>
                      <a:pt x="18574" y="6916"/>
                      <a:pt x="18975" y="8798"/>
                      <a:pt x="21357" y="10190"/>
                    </a:cubicBezTo>
                    <a:cubicBezTo>
                      <a:pt x="23123" y="11233"/>
                      <a:pt x="24685" y="11697"/>
                      <a:pt x="26433" y="11697"/>
                    </a:cubicBezTo>
                    <a:cubicBezTo>
                      <a:pt x="26727" y="11697"/>
                      <a:pt x="27022" y="11688"/>
                      <a:pt x="27325" y="11662"/>
                    </a:cubicBezTo>
                    <a:cubicBezTo>
                      <a:pt x="31643" y="11296"/>
                      <a:pt x="35229" y="9306"/>
                      <a:pt x="38396" y="7549"/>
                    </a:cubicBezTo>
                    <a:cubicBezTo>
                      <a:pt x="40502" y="6380"/>
                      <a:pt x="42491" y="5274"/>
                      <a:pt x="44418" y="4801"/>
                    </a:cubicBezTo>
                    <a:cubicBezTo>
                      <a:pt x="46095" y="4400"/>
                      <a:pt x="47522" y="3998"/>
                      <a:pt x="48789" y="3659"/>
                    </a:cubicBezTo>
                    <a:cubicBezTo>
                      <a:pt x="52340" y="2678"/>
                      <a:pt x="54909" y="1973"/>
                      <a:pt x="59628" y="1750"/>
                    </a:cubicBezTo>
                    <a:cubicBezTo>
                      <a:pt x="59919" y="1737"/>
                      <a:pt x="60202" y="1730"/>
                      <a:pt x="60476" y="1730"/>
                    </a:cubicBezTo>
                    <a:cubicBezTo>
                      <a:pt x="67833" y="1730"/>
                      <a:pt x="69226" y="6557"/>
                      <a:pt x="69905" y="8914"/>
                    </a:cubicBezTo>
                    <a:cubicBezTo>
                      <a:pt x="69995" y="9208"/>
                      <a:pt x="70066" y="9458"/>
                      <a:pt x="70137" y="9663"/>
                    </a:cubicBezTo>
                    <a:lnTo>
                      <a:pt x="70235" y="9628"/>
                    </a:lnTo>
                    <a:cubicBezTo>
                      <a:pt x="70164" y="9431"/>
                      <a:pt x="70093" y="9181"/>
                      <a:pt x="70012" y="8887"/>
                    </a:cubicBezTo>
                    <a:cubicBezTo>
                      <a:pt x="69324" y="6504"/>
                      <a:pt x="67922" y="1623"/>
                      <a:pt x="60477" y="1623"/>
                    </a:cubicBezTo>
                    <a:cubicBezTo>
                      <a:pt x="60202" y="1623"/>
                      <a:pt x="59919" y="1630"/>
                      <a:pt x="59628" y="1643"/>
                    </a:cubicBezTo>
                    <a:cubicBezTo>
                      <a:pt x="54891" y="1866"/>
                      <a:pt x="52322" y="2571"/>
                      <a:pt x="48762" y="3552"/>
                    </a:cubicBezTo>
                    <a:cubicBezTo>
                      <a:pt x="47496" y="3900"/>
                      <a:pt x="46068" y="4293"/>
                      <a:pt x="44391" y="4703"/>
                    </a:cubicBezTo>
                    <a:cubicBezTo>
                      <a:pt x="42446" y="5176"/>
                      <a:pt x="40457" y="6282"/>
                      <a:pt x="38343" y="7460"/>
                    </a:cubicBezTo>
                    <a:cubicBezTo>
                      <a:pt x="35185" y="9208"/>
                      <a:pt x="31616" y="11198"/>
                      <a:pt x="27316" y="11554"/>
                    </a:cubicBezTo>
                    <a:cubicBezTo>
                      <a:pt x="27016" y="11580"/>
                      <a:pt x="26723" y="11593"/>
                      <a:pt x="26435" y="11593"/>
                    </a:cubicBezTo>
                    <a:cubicBezTo>
                      <a:pt x="24702" y="11593"/>
                      <a:pt x="23155" y="11125"/>
                      <a:pt x="21411" y="10100"/>
                    </a:cubicBezTo>
                    <a:cubicBezTo>
                      <a:pt x="19073" y="8735"/>
                      <a:pt x="18672" y="6871"/>
                      <a:pt x="18288" y="5069"/>
                    </a:cubicBezTo>
                    <a:cubicBezTo>
                      <a:pt x="17896" y="3240"/>
                      <a:pt x="17530" y="1509"/>
                      <a:pt x="15059" y="653"/>
                    </a:cubicBezTo>
                    <a:cubicBezTo>
                      <a:pt x="14791" y="555"/>
                      <a:pt x="14506" y="475"/>
                      <a:pt x="14176" y="394"/>
                    </a:cubicBezTo>
                    <a:cubicBezTo>
                      <a:pt x="12932" y="112"/>
                      <a:pt x="11722" y="1"/>
                      <a:pt x="10566"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219975" y="1561575"/>
                <a:ext cx="1759250" cy="289075"/>
              </a:xfrm>
              <a:custGeom>
                <a:avLst/>
                <a:gdLst/>
                <a:ahLst/>
                <a:cxnLst/>
                <a:rect l="l" t="t" r="r" b="b"/>
                <a:pathLst>
                  <a:path w="70370" h="11563" extrusionOk="0">
                    <a:moveTo>
                      <a:pt x="10493" y="0"/>
                    </a:moveTo>
                    <a:cubicBezTo>
                      <a:pt x="8117" y="0"/>
                      <a:pt x="5976" y="459"/>
                      <a:pt x="4256" y="822"/>
                    </a:cubicBezTo>
                    <a:cubicBezTo>
                      <a:pt x="3094" y="1072"/>
                      <a:pt x="2110" y="1284"/>
                      <a:pt x="1372" y="1284"/>
                    </a:cubicBezTo>
                    <a:cubicBezTo>
                      <a:pt x="767" y="1284"/>
                      <a:pt x="327" y="1141"/>
                      <a:pt x="89" y="759"/>
                    </a:cubicBezTo>
                    <a:lnTo>
                      <a:pt x="0" y="822"/>
                    </a:lnTo>
                    <a:cubicBezTo>
                      <a:pt x="259" y="1237"/>
                      <a:pt x="730" y="1390"/>
                      <a:pt x="1373" y="1390"/>
                    </a:cubicBezTo>
                    <a:cubicBezTo>
                      <a:pt x="2127" y="1390"/>
                      <a:pt x="3117" y="1179"/>
                      <a:pt x="4282" y="929"/>
                    </a:cubicBezTo>
                    <a:cubicBezTo>
                      <a:pt x="5992" y="560"/>
                      <a:pt x="8127" y="103"/>
                      <a:pt x="10493" y="103"/>
                    </a:cubicBezTo>
                    <a:cubicBezTo>
                      <a:pt x="11671" y="103"/>
                      <a:pt x="12907" y="216"/>
                      <a:pt x="14176" y="510"/>
                    </a:cubicBezTo>
                    <a:cubicBezTo>
                      <a:pt x="14506" y="590"/>
                      <a:pt x="14791" y="670"/>
                      <a:pt x="15050" y="768"/>
                    </a:cubicBezTo>
                    <a:cubicBezTo>
                      <a:pt x="17441" y="1616"/>
                      <a:pt x="17717" y="3311"/>
                      <a:pt x="18003" y="5104"/>
                    </a:cubicBezTo>
                    <a:cubicBezTo>
                      <a:pt x="18306" y="6977"/>
                      <a:pt x="18618" y="8904"/>
                      <a:pt x="21152" y="10287"/>
                    </a:cubicBezTo>
                    <a:cubicBezTo>
                      <a:pt x="22740" y="11152"/>
                      <a:pt x="24185" y="11563"/>
                      <a:pt x="25791" y="11563"/>
                    </a:cubicBezTo>
                    <a:cubicBezTo>
                      <a:pt x="26246" y="11563"/>
                      <a:pt x="26710" y="11527"/>
                      <a:pt x="27192" y="11465"/>
                    </a:cubicBezTo>
                    <a:cubicBezTo>
                      <a:pt x="31179" y="10947"/>
                      <a:pt x="34587" y="8993"/>
                      <a:pt x="37602" y="7281"/>
                    </a:cubicBezTo>
                    <a:cubicBezTo>
                      <a:pt x="39913" y="5951"/>
                      <a:pt x="42099" y="4702"/>
                      <a:pt x="44213" y="4292"/>
                    </a:cubicBezTo>
                    <a:cubicBezTo>
                      <a:pt x="45730" y="3989"/>
                      <a:pt x="47041" y="3712"/>
                      <a:pt x="48201" y="3462"/>
                    </a:cubicBezTo>
                    <a:cubicBezTo>
                      <a:pt x="52055" y="2651"/>
                      <a:pt x="54597" y="2106"/>
                      <a:pt x="59584" y="1857"/>
                    </a:cubicBezTo>
                    <a:cubicBezTo>
                      <a:pt x="59896" y="1841"/>
                      <a:pt x="60198" y="1833"/>
                      <a:pt x="60490" y="1833"/>
                    </a:cubicBezTo>
                    <a:cubicBezTo>
                      <a:pt x="67815" y="1833"/>
                      <a:pt x="69320" y="6625"/>
                      <a:pt x="70057" y="8984"/>
                    </a:cubicBezTo>
                    <a:cubicBezTo>
                      <a:pt x="70138" y="9234"/>
                      <a:pt x="70200" y="9448"/>
                      <a:pt x="70271" y="9627"/>
                    </a:cubicBezTo>
                    <a:lnTo>
                      <a:pt x="70369" y="9582"/>
                    </a:lnTo>
                    <a:cubicBezTo>
                      <a:pt x="70307" y="9413"/>
                      <a:pt x="70236" y="9199"/>
                      <a:pt x="70155" y="8949"/>
                    </a:cubicBezTo>
                    <a:cubicBezTo>
                      <a:pt x="69799" y="7798"/>
                      <a:pt x="69192" y="5862"/>
                      <a:pt x="67657" y="4310"/>
                    </a:cubicBezTo>
                    <a:cubicBezTo>
                      <a:pt x="65977" y="2597"/>
                      <a:pt x="63558" y="1727"/>
                      <a:pt x="60462" y="1727"/>
                    </a:cubicBezTo>
                    <a:cubicBezTo>
                      <a:pt x="60172" y="1727"/>
                      <a:pt x="59877" y="1734"/>
                      <a:pt x="59575" y="1750"/>
                    </a:cubicBezTo>
                    <a:cubicBezTo>
                      <a:pt x="54588" y="1999"/>
                      <a:pt x="52037" y="2544"/>
                      <a:pt x="48174" y="3364"/>
                    </a:cubicBezTo>
                    <a:cubicBezTo>
                      <a:pt x="47023" y="3614"/>
                      <a:pt x="45712" y="3891"/>
                      <a:pt x="44195" y="4185"/>
                    </a:cubicBezTo>
                    <a:cubicBezTo>
                      <a:pt x="42063" y="4604"/>
                      <a:pt x="39868" y="5862"/>
                      <a:pt x="37549" y="7182"/>
                    </a:cubicBezTo>
                    <a:cubicBezTo>
                      <a:pt x="34551" y="8904"/>
                      <a:pt x="31144" y="10840"/>
                      <a:pt x="27174" y="11366"/>
                    </a:cubicBezTo>
                    <a:cubicBezTo>
                      <a:pt x="26704" y="11426"/>
                      <a:pt x="26252" y="11457"/>
                      <a:pt x="25811" y="11457"/>
                    </a:cubicBezTo>
                    <a:cubicBezTo>
                      <a:pt x="24218" y="11457"/>
                      <a:pt x="22776" y="11057"/>
                      <a:pt x="21197" y="10198"/>
                    </a:cubicBezTo>
                    <a:cubicBezTo>
                      <a:pt x="18717" y="8842"/>
                      <a:pt x="18404" y="6933"/>
                      <a:pt x="18110" y="5086"/>
                    </a:cubicBezTo>
                    <a:cubicBezTo>
                      <a:pt x="17816" y="3266"/>
                      <a:pt x="17530" y="1535"/>
                      <a:pt x="15086" y="670"/>
                    </a:cubicBezTo>
                    <a:cubicBezTo>
                      <a:pt x="14818" y="572"/>
                      <a:pt x="14533" y="492"/>
                      <a:pt x="14203" y="411"/>
                    </a:cubicBezTo>
                    <a:cubicBezTo>
                      <a:pt x="12923" y="114"/>
                      <a:pt x="11679" y="0"/>
                      <a:pt x="1049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216175" y="1569250"/>
                <a:ext cx="1762825" cy="286300"/>
              </a:xfrm>
              <a:custGeom>
                <a:avLst/>
                <a:gdLst/>
                <a:ahLst/>
                <a:cxnLst/>
                <a:rect l="l" t="t" r="r" b="b"/>
                <a:pathLst>
                  <a:path w="70513" h="11452" extrusionOk="0">
                    <a:moveTo>
                      <a:pt x="10424" y="0"/>
                    </a:moveTo>
                    <a:cubicBezTo>
                      <a:pt x="8161" y="0"/>
                      <a:pt x="6119" y="407"/>
                      <a:pt x="4470" y="738"/>
                    </a:cubicBezTo>
                    <a:cubicBezTo>
                      <a:pt x="3319" y="966"/>
                      <a:pt x="2334" y="1160"/>
                      <a:pt x="1572" y="1160"/>
                    </a:cubicBezTo>
                    <a:cubicBezTo>
                      <a:pt x="876" y="1160"/>
                      <a:pt x="367" y="998"/>
                      <a:pt x="90" y="550"/>
                    </a:cubicBezTo>
                    <a:lnTo>
                      <a:pt x="1" y="613"/>
                    </a:lnTo>
                    <a:cubicBezTo>
                      <a:pt x="302" y="1091"/>
                      <a:pt x="837" y="1264"/>
                      <a:pt x="1562" y="1264"/>
                    </a:cubicBezTo>
                    <a:cubicBezTo>
                      <a:pt x="2338" y="1264"/>
                      <a:pt x="3331" y="1066"/>
                      <a:pt x="4488" y="836"/>
                    </a:cubicBezTo>
                    <a:cubicBezTo>
                      <a:pt x="6130" y="511"/>
                      <a:pt x="8164" y="107"/>
                      <a:pt x="10416" y="107"/>
                    </a:cubicBezTo>
                    <a:cubicBezTo>
                      <a:pt x="11627" y="107"/>
                      <a:pt x="12902" y="224"/>
                      <a:pt x="14212" y="533"/>
                    </a:cubicBezTo>
                    <a:cubicBezTo>
                      <a:pt x="14533" y="613"/>
                      <a:pt x="14818" y="693"/>
                      <a:pt x="15086" y="791"/>
                    </a:cubicBezTo>
                    <a:cubicBezTo>
                      <a:pt x="17450" y="1648"/>
                      <a:pt x="17638" y="3343"/>
                      <a:pt x="17843" y="5136"/>
                    </a:cubicBezTo>
                    <a:cubicBezTo>
                      <a:pt x="18057" y="7045"/>
                      <a:pt x="18280" y="9025"/>
                      <a:pt x="20956" y="10390"/>
                    </a:cubicBezTo>
                    <a:cubicBezTo>
                      <a:pt x="22375" y="11113"/>
                      <a:pt x="23704" y="11452"/>
                      <a:pt x="25158" y="11452"/>
                    </a:cubicBezTo>
                    <a:cubicBezTo>
                      <a:pt x="25765" y="11452"/>
                      <a:pt x="26398" y="11398"/>
                      <a:pt x="27067" y="11273"/>
                    </a:cubicBezTo>
                    <a:cubicBezTo>
                      <a:pt x="30751" y="10622"/>
                      <a:pt x="33990" y="8704"/>
                      <a:pt x="36853" y="7009"/>
                    </a:cubicBezTo>
                    <a:cubicBezTo>
                      <a:pt x="39360" y="5528"/>
                      <a:pt x="41724" y="4128"/>
                      <a:pt x="44017" y="3780"/>
                    </a:cubicBezTo>
                    <a:cubicBezTo>
                      <a:pt x="44882" y="3646"/>
                      <a:pt x="45676" y="3530"/>
                      <a:pt x="46408" y="3414"/>
                    </a:cubicBezTo>
                    <a:cubicBezTo>
                      <a:pt x="51341" y="2656"/>
                      <a:pt x="53812" y="2281"/>
                      <a:pt x="59540" y="1969"/>
                    </a:cubicBezTo>
                    <a:cubicBezTo>
                      <a:pt x="59860" y="1952"/>
                      <a:pt x="60171" y="1943"/>
                      <a:pt x="60473" y="1943"/>
                    </a:cubicBezTo>
                    <a:cubicBezTo>
                      <a:pt x="67807" y="1943"/>
                      <a:pt x="69490" y="6893"/>
                      <a:pt x="70227" y="9061"/>
                    </a:cubicBezTo>
                    <a:cubicBezTo>
                      <a:pt x="70298" y="9266"/>
                      <a:pt x="70352" y="9445"/>
                      <a:pt x="70414" y="9587"/>
                    </a:cubicBezTo>
                    <a:lnTo>
                      <a:pt x="70513" y="9552"/>
                    </a:lnTo>
                    <a:cubicBezTo>
                      <a:pt x="70450" y="9409"/>
                      <a:pt x="70397" y="9231"/>
                      <a:pt x="70325" y="9025"/>
                    </a:cubicBezTo>
                    <a:cubicBezTo>
                      <a:pt x="69580" y="6841"/>
                      <a:pt x="67881" y="1835"/>
                      <a:pt x="60488" y="1835"/>
                    </a:cubicBezTo>
                    <a:cubicBezTo>
                      <a:pt x="60182" y="1835"/>
                      <a:pt x="59866" y="1844"/>
                      <a:pt x="59540" y="1862"/>
                    </a:cubicBezTo>
                    <a:cubicBezTo>
                      <a:pt x="53803" y="2174"/>
                      <a:pt x="51323" y="2558"/>
                      <a:pt x="46399" y="3307"/>
                    </a:cubicBezTo>
                    <a:cubicBezTo>
                      <a:pt x="45659" y="3423"/>
                      <a:pt x="44865" y="3548"/>
                      <a:pt x="43999" y="3673"/>
                    </a:cubicBezTo>
                    <a:cubicBezTo>
                      <a:pt x="41689" y="4030"/>
                      <a:pt x="39316" y="5430"/>
                      <a:pt x="36800" y="6920"/>
                    </a:cubicBezTo>
                    <a:cubicBezTo>
                      <a:pt x="33945" y="8606"/>
                      <a:pt x="30716" y="10524"/>
                      <a:pt x="27049" y="11175"/>
                    </a:cubicBezTo>
                    <a:cubicBezTo>
                      <a:pt x="26390" y="11291"/>
                      <a:pt x="25769" y="11350"/>
                      <a:pt x="25168" y="11350"/>
                    </a:cubicBezTo>
                    <a:cubicBezTo>
                      <a:pt x="23728" y="11350"/>
                      <a:pt x="22411" y="11010"/>
                      <a:pt x="21001" y="10292"/>
                    </a:cubicBezTo>
                    <a:cubicBezTo>
                      <a:pt x="18378" y="8954"/>
                      <a:pt x="18155" y="7009"/>
                      <a:pt x="17950" y="5118"/>
                    </a:cubicBezTo>
                    <a:cubicBezTo>
                      <a:pt x="17745" y="3298"/>
                      <a:pt x="17548" y="1567"/>
                      <a:pt x="15122" y="693"/>
                    </a:cubicBezTo>
                    <a:cubicBezTo>
                      <a:pt x="14854" y="595"/>
                      <a:pt x="14560" y="506"/>
                      <a:pt x="14230" y="426"/>
                    </a:cubicBezTo>
                    <a:cubicBezTo>
                      <a:pt x="12915" y="117"/>
                      <a:pt x="11638" y="0"/>
                      <a:pt x="10424"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212375" y="1577075"/>
                <a:ext cx="1766400" cy="284275"/>
              </a:xfrm>
              <a:custGeom>
                <a:avLst/>
                <a:gdLst/>
                <a:ahLst/>
                <a:cxnLst/>
                <a:rect l="l" t="t" r="r" b="b"/>
                <a:pathLst>
                  <a:path w="70656" h="11371" extrusionOk="0">
                    <a:moveTo>
                      <a:pt x="10329" y="0"/>
                    </a:moveTo>
                    <a:cubicBezTo>
                      <a:pt x="8184" y="0"/>
                      <a:pt x="6247" y="352"/>
                      <a:pt x="4676" y="639"/>
                    </a:cubicBezTo>
                    <a:cubicBezTo>
                      <a:pt x="3534" y="853"/>
                      <a:pt x="2548" y="1036"/>
                      <a:pt x="1767" y="1036"/>
                    </a:cubicBezTo>
                    <a:cubicBezTo>
                      <a:pt x="987" y="1036"/>
                      <a:pt x="411" y="853"/>
                      <a:pt x="90" y="336"/>
                    </a:cubicBezTo>
                    <a:lnTo>
                      <a:pt x="1" y="398"/>
                    </a:lnTo>
                    <a:cubicBezTo>
                      <a:pt x="348" y="949"/>
                      <a:pt x="949" y="1141"/>
                      <a:pt x="1761" y="1141"/>
                    </a:cubicBezTo>
                    <a:cubicBezTo>
                      <a:pt x="2554" y="1141"/>
                      <a:pt x="3548" y="958"/>
                      <a:pt x="4702" y="746"/>
                    </a:cubicBezTo>
                    <a:cubicBezTo>
                      <a:pt x="6267" y="458"/>
                      <a:pt x="8204" y="105"/>
                      <a:pt x="10346" y="105"/>
                    </a:cubicBezTo>
                    <a:cubicBezTo>
                      <a:pt x="11586" y="105"/>
                      <a:pt x="12894" y="223"/>
                      <a:pt x="14239" y="541"/>
                    </a:cubicBezTo>
                    <a:cubicBezTo>
                      <a:pt x="14569" y="621"/>
                      <a:pt x="14854" y="710"/>
                      <a:pt x="15113" y="808"/>
                    </a:cubicBezTo>
                    <a:cubicBezTo>
                      <a:pt x="17468" y="1674"/>
                      <a:pt x="17575" y="3369"/>
                      <a:pt x="17682" y="5162"/>
                    </a:cubicBezTo>
                    <a:cubicBezTo>
                      <a:pt x="17807" y="7124"/>
                      <a:pt x="17932" y="9141"/>
                      <a:pt x="20760" y="10479"/>
                    </a:cubicBezTo>
                    <a:cubicBezTo>
                      <a:pt x="22027" y="11076"/>
                      <a:pt x="23231" y="11371"/>
                      <a:pt x="24534" y="11371"/>
                    </a:cubicBezTo>
                    <a:cubicBezTo>
                      <a:pt x="25292" y="11371"/>
                      <a:pt x="26086" y="11273"/>
                      <a:pt x="26943" y="11076"/>
                    </a:cubicBezTo>
                    <a:cubicBezTo>
                      <a:pt x="30350" y="10309"/>
                      <a:pt x="33294" y="8498"/>
                      <a:pt x="36140" y="6750"/>
                    </a:cubicBezTo>
                    <a:cubicBezTo>
                      <a:pt x="38825" y="5090"/>
                      <a:pt x="41368" y="3529"/>
                      <a:pt x="43821" y="3262"/>
                    </a:cubicBezTo>
                    <a:cubicBezTo>
                      <a:pt x="49754" y="2628"/>
                      <a:pt x="52260" y="2486"/>
                      <a:pt x="57265" y="2200"/>
                    </a:cubicBezTo>
                    <a:cubicBezTo>
                      <a:pt x="57952" y="2164"/>
                      <a:pt x="58693" y="2120"/>
                      <a:pt x="59504" y="2075"/>
                    </a:cubicBezTo>
                    <a:cubicBezTo>
                      <a:pt x="59845" y="2056"/>
                      <a:pt x="60175" y="2046"/>
                      <a:pt x="60495" y="2046"/>
                    </a:cubicBezTo>
                    <a:cubicBezTo>
                      <a:pt x="67825" y="2046"/>
                      <a:pt x="69619" y="6978"/>
                      <a:pt x="70406" y="9141"/>
                    </a:cubicBezTo>
                    <a:cubicBezTo>
                      <a:pt x="70459" y="9292"/>
                      <a:pt x="70513" y="9435"/>
                      <a:pt x="70558" y="9551"/>
                    </a:cubicBezTo>
                    <a:lnTo>
                      <a:pt x="70656" y="9515"/>
                    </a:lnTo>
                    <a:cubicBezTo>
                      <a:pt x="70611" y="9399"/>
                      <a:pt x="70558" y="9257"/>
                      <a:pt x="70504" y="9105"/>
                    </a:cubicBezTo>
                    <a:cubicBezTo>
                      <a:pt x="69709" y="6926"/>
                      <a:pt x="67899" y="1939"/>
                      <a:pt x="60502" y="1939"/>
                    </a:cubicBezTo>
                    <a:cubicBezTo>
                      <a:pt x="60178" y="1939"/>
                      <a:pt x="59842" y="1948"/>
                      <a:pt x="59495" y="1968"/>
                    </a:cubicBezTo>
                    <a:cubicBezTo>
                      <a:pt x="58693" y="2022"/>
                      <a:pt x="57952" y="2057"/>
                      <a:pt x="57256" y="2102"/>
                    </a:cubicBezTo>
                    <a:cubicBezTo>
                      <a:pt x="52260" y="2378"/>
                      <a:pt x="49745" y="2521"/>
                      <a:pt x="43812" y="3164"/>
                    </a:cubicBezTo>
                    <a:cubicBezTo>
                      <a:pt x="41332" y="3422"/>
                      <a:pt x="38781" y="4992"/>
                      <a:pt x="36087" y="6661"/>
                    </a:cubicBezTo>
                    <a:cubicBezTo>
                      <a:pt x="33250" y="8409"/>
                      <a:pt x="30315" y="10211"/>
                      <a:pt x="26916" y="10978"/>
                    </a:cubicBezTo>
                    <a:cubicBezTo>
                      <a:pt x="26072" y="11168"/>
                      <a:pt x="25292" y="11264"/>
                      <a:pt x="24544" y="11264"/>
                    </a:cubicBezTo>
                    <a:cubicBezTo>
                      <a:pt x="23253" y="11264"/>
                      <a:pt x="22059" y="10977"/>
                      <a:pt x="20805" y="10390"/>
                    </a:cubicBezTo>
                    <a:cubicBezTo>
                      <a:pt x="18030" y="9078"/>
                      <a:pt x="17905" y="7089"/>
                      <a:pt x="17790" y="5162"/>
                    </a:cubicBezTo>
                    <a:cubicBezTo>
                      <a:pt x="17674" y="3333"/>
                      <a:pt x="17575" y="1602"/>
                      <a:pt x="15149" y="710"/>
                    </a:cubicBezTo>
                    <a:cubicBezTo>
                      <a:pt x="14890" y="612"/>
                      <a:pt x="14596" y="523"/>
                      <a:pt x="14266" y="443"/>
                    </a:cubicBezTo>
                    <a:cubicBezTo>
                      <a:pt x="12904" y="120"/>
                      <a:pt x="11581" y="0"/>
                      <a:pt x="10329"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208825" y="1584650"/>
                <a:ext cx="1769725" cy="282950"/>
              </a:xfrm>
              <a:custGeom>
                <a:avLst/>
                <a:gdLst/>
                <a:ahLst/>
                <a:cxnLst/>
                <a:rect l="l" t="t" r="r" b="b"/>
                <a:pathLst>
                  <a:path w="70789" h="11318" extrusionOk="0">
                    <a:moveTo>
                      <a:pt x="10223" y="1"/>
                    </a:moveTo>
                    <a:cubicBezTo>
                      <a:pt x="8237" y="1"/>
                      <a:pt x="6437" y="302"/>
                      <a:pt x="4871" y="568"/>
                    </a:cubicBezTo>
                    <a:cubicBezTo>
                      <a:pt x="3745" y="758"/>
                      <a:pt x="2767" y="923"/>
                      <a:pt x="1977" y="923"/>
                    </a:cubicBezTo>
                    <a:cubicBezTo>
                      <a:pt x="1101" y="923"/>
                      <a:pt x="455" y="721"/>
                      <a:pt x="89" y="131"/>
                    </a:cubicBezTo>
                    <a:lnTo>
                      <a:pt x="0" y="193"/>
                    </a:lnTo>
                    <a:cubicBezTo>
                      <a:pt x="388" y="818"/>
                      <a:pt x="1062" y="1028"/>
                      <a:pt x="1970" y="1028"/>
                    </a:cubicBezTo>
                    <a:cubicBezTo>
                      <a:pt x="2773" y="1028"/>
                      <a:pt x="3758" y="863"/>
                      <a:pt x="4889" y="675"/>
                    </a:cubicBezTo>
                    <a:cubicBezTo>
                      <a:pt x="6455" y="408"/>
                      <a:pt x="8256" y="106"/>
                      <a:pt x="10240" y="106"/>
                    </a:cubicBezTo>
                    <a:cubicBezTo>
                      <a:pt x="11511" y="106"/>
                      <a:pt x="12858" y="230"/>
                      <a:pt x="14265" y="568"/>
                    </a:cubicBezTo>
                    <a:cubicBezTo>
                      <a:pt x="14595" y="648"/>
                      <a:pt x="14881" y="737"/>
                      <a:pt x="15139" y="835"/>
                    </a:cubicBezTo>
                    <a:cubicBezTo>
                      <a:pt x="17485" y="1710"/>
                      <a:pt x="17503" y="3414"/>
                      <a:pt x="17530" y="5216"/>
                    </a:cubicBezTo>
                    <a:cubicBezTo>
                      <a:pt x="17548" y="7214"/>
                      <a:pt x="17575" y="9284"/>
                      <a:pt x="20554" y="10586"/>
                    </a:cubicBezTo>
                    <a:cubicBezTo>
                      <a:pt x="21678" y="11077"/>
                      <a:pt x="22767" y="11318"/>
                      <a:pt x="23935" y="11318"/>
                    </a:cubicBezTo>
                    <a:cubicBezTo>
                      <a:pt x="24827" y="11318"/>
                      <a:pt x="25764" y="11175"/>
                      <a:pt x="26808" y="10889"/>
                    </a:cubicBezTo>
                    <a:cubicBezTo>
                      <a:pt x="29966" y="10024"/>
                      <a:pt x="32758" y="8231"/>
                      <a:pt x="35452" y="6500"/>
                    </a:cubicBezTo>
                    <a:cubicBezTo>
                      <a:pt x="38307" y="4663"/>
                      <a:pt x="41001" y="2923"/>
                      <a:pt x="43615" y="2753"/>
                    </a:cubicBezTo>
                    <a:cubicBezTo>
                      <a:pt x="47157" y="2530"/>
                      <a:pt x="49503" y="2495"/>
                      <a:pt x="51760" y="2459"/>
                    </a:cubicBezTo>
                    <a:cubicBezTo>
                      <a:pt x="53928" y="2423"/>
                      <a:pt x="56158" y="2397"/>
                      <a:pt x="59450" y="2191"/>
                    </a:cubicBezTo>
                    <a:cubicBezTo>
                      <a:pt x="59805" y="2170"/>
                      <a:pt x="60149" y="2159"/>
                      <a:pt x="60482" y="2159"/>
                    </a:cubicBezTo>
                    <a:cubicBezTo>
                      <a:pt x="67855" y="2159"/>
                      <a:pt x="69824" y="7268"/>
                      <a:pt x="70584" y="9248"/>
                    </a:cubicBezTo>
                    <a:cubicBezTo>
                      <a:pt x="70619" y="9346"/>
                      <a:pt x="70655" y="9444"/>
                      <a:pt x="70691" y="9525"/>
                    </a:cubicBezTo>
                    <a:lnTo>
                      <a:pt x="70789" y="9489"/>
                    </a:lnTo>
                    <a:cubicBezTo>
                      <a:pt x="70753" y="9409"/>
                      <a:pt x="70717" y="9310"/>
                      <a:pt x="70682" y="9212"/>
                    </a:cubicBezTo>
                    <a:cubicBezTo>
                      <a:pt x="69913" y="7214"/>
                      <a:pt x="67927" y="2053"/>
                      <a:pt x="60482" y="2053"/>
                    </a:cubicBezTo>
                    <a:cubicBezTo>
                      <a:pt x="60149" y="2053"/>
                      <a:pt x="59805" y="2063"/>
                      <a:pt x="59450" y="2084"/>
                    </a:cubicBezTo>
                    <a:cubicBezTo>
                      <a:pt x="56158" y="2290"/>
                      <a:pt x="53919" y="2325"/>
                      <a:pt x="51760" y="2352"/>
                    </a:cubicBezTo>
                    <a:cubicBezTo>
                      <a:pt x="49494" y="2388"/>
                      <a:pt x="47157" y="2423"/>
                      <a:pt x="43615" y="2655"/>
                    </a:cubicBezTo>
                    <a:cubicBezTo>
                      <a:pt x="40966" y="2825"/>
                      <a:pt x="38263" y="4564"/>
                      <a:pt x="35390" y="6411"/>
                    </a:cubicBezTo>
                    <a:cubicBezTo>
                      <a:pt x="32705" y="8142"/>
                      <a:pt x="29921" y="9926"/>
                      <a:pt x="26781" y="10791"/>
                    </a:cubicBezTo>
                    <a:cubicBezTo>
                      <a:pt x="25748" y="11075"/>
                      <a:pt x="24815" y="11218"/>
                      <a:pt x="23929" y="11218"/>
                    </a:cubicBezTo>
                    <a:cubicBezTo>
                      <a:pt x="22779" y="11218"/>
                      <a:pt x="21707" y="10977"/>
                      <a:pt x="20599" y="10488"/>
                    </a:cubicBezTo>
                    <a:cubicBezTo>
                      <a:pt x="17682" y="9212"/>
                      <a:pt x="17655" y="7178"/>
                      <a:pt x="17628" y="5216"/>
                    </a:cubicBezTo>
                    <a:cubicBezTo>
                      <a:pt x="17610" y="3378"/>
                      <a:pt x="17584" y="1638"/>
                      <a:pt x="15175" y="737"/>
                    </a:cubicBezTo>
                    <a:cubicBezTo>
                      <a:pt x="14907" y="630"/>
                      <a:pt x="14622" y="550"/>
                      <a:pt x="14292" y="470"/>
                    </a:cubicBezTo>
                    <a:cubicBezTo>
                      <a:pt x="12867" y="127"/>
                      <a:pt x="11506" y="1"/>
                      <a:pt x="1022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205025" y="1590575"/>
                <a:ext cx="1773300" cy="284175"/>
              </a:xfrm>
              <a:custGeom>
                <a:avLst/>
                <a:gdLst/>
                <a:ahLst/>
                <a:cxnLst/>
                <a:rect l="l" t="t" r="r" b="b"/>
                <a:pathLst>
                  <a:path w="70932" h="11367" extrusionOk="0">
                    <a:moveTo>
                      <a:pt x="90" y="1"/>
                    </a:moveTo>
                    <a:lnTo>
                      <a:pt x="1" y="54"/>
                    </a:lnTo>
                    <a:cubicBezTo>
                      <a:pt x="445" y="760"/>
                      <a:pt x="1193" y="991"/>
                      <a:pt x="2194" y="991"/>
                    </a:cubicBezTo>
                    <a:cubicBezTo>
                      <a:pt x="3002" y="991"/>
                      <a:pt x="3974" y="841"/>
                      <a:pt x="5086" y="670"/>
                    </a:cubicBezTo>
                    <a:cubicBezTo>
                      <a:pt x="6577" y="438"/>
                      <a:pt x="8282" y="175"/>
                      <a:pt x="10159" y="175"/>
                    </a:cubicBezTo>
                    <a:cubicBezTo>
                      <a:pt x="11460" y="175"/>
                      <a:pt x="12842" y="301"/>
                      <a:pt x="14292" y="652"/>
                    </a:cubicBezTo>
                    <a:cubicBezTo>
                      <a:pt x="14622" y="732"/>
                      <a:pt x="14908" y="821"/>
                      <a:pt x="15175" y="920"/>
                    </a:cubicBezTo>
                    <a:cubicBezTo>
                      <a:pt x="17504" y="1821"/>
                      <a:pt x="17450" y="3533"/>
                      <a:pt x="17379" y="5344"/>
                    </a:cubicBezTo>
                    <a:cubicBezTo>
                      <a:pt x="17307" y="7378"/>
                      <a:pt x="17236" y="9484"/>
                      <a:pt x="20358" y="10759"/>
                    </a:cubicBezTo>
                    <a:cubicBezTo>
                      <a:pt x="21358" y="11161"/>
                      <a:pt x="22339" y="11366"/>
                      <a:pt x="23374" y="11366"/>
                    </a:cubicBezTo>
                    <a:cubicBezTo>
                      <a:pt x="24391" y="11366"/>
                      <a:pt x="25470" y="11170"/>
                      <a:pt x="26683" y="10777"/>
                    </a:cubicBezTo>
                    <a:cubicBezTo>
                      <a:pt x="29618" y="9823"/>
                      <a:pt x="32250" y="8047"/>
                      <a:pt x="34802" y="6326"/>
                    </a:cubicBezTo>
                    <a:cubicBezTo>
                      <a:pt x="37817" y="4301"/>
                      <a:pt x="40654" y="2383"/>
                      <a:pt x="43428" y="2320"/>
                    </a:cubicBezTo>
                    <a:cubicBezTo>
                      <a:pt x="44272" y="2301"/>
                      <a:pt x="45043" y="2293"/>
                      <a:pt x="45758" y="2293"/>
                    </a:cubicBezTo>
                    <a:cubicBezTo>
                      <a:pt x="47699" y="2293"/>
                      <a:pt x="49236" y="2353"/>
                      <a:pt x="50735" y="2418"/>
                    </a:cubicBezTo>
                    <a:cubicBezTo>
                      <a:pt x="52079" y="2476"/>
                      <a:pt x="53385" y="2531"/>
                      <a:pt x="54893" y="2531"/>
                    </a:cubicBezTo>
                    <a:cubicBezTo>
                      <a:pt x="56197" y="2531"/>
                      <a:pt x="57652" y="2490"/>
                      <a:pt x="59415" y="2374"/>
                    </a:cubicBezTo>
                    <a:cubicBezTo>
                      <a:pt x="59796" y="2349"/>
                      <a:pt x="60164" y="2337"/>
                      <a:pt x="60520" y="2337"/>
                    </a:cubicBezTo>
                    <a:cubicBezTo>
                      <a:pt x="67929" y="2337"/>
                      <a:pt x="69980" y="7456"/>
                      <a:pt x="70780" y="9439"/>
                    </a:cubicBezTo>
                    <a:lnTo>
                      <a:pt x="70834" y="9564"/>
                    </a:lnTo>
                    <a:lnTo>
                      <a:pt x="70932" y="9528"/>
                    </a:lnTo>
                    <a:lnTo>
                      <a:pt x="70878" y="9403"/>
                    </a:lnTo>
                    <a:cubicBezTo>
                      <a:pt x="70468" y="8386"/>
                      <a:pt x="69710" y="6486"/>
                      <a:pt x="67988" y="4889"/>
                    </a:cubicBezTo>
                    <a:cubicBezTo>
                      <a:pt x="66095" y="3125"/>
                      <a:pt x="63581" y="2239"/>
                      <a:pt x="60509" y="2239"/>
                    </a:cubicBezTo>
                    <a:cubicBezTo>
                      <a:pt x="60149" y="2239"/>
                      <a:pt x="59781" y="2251"/>
                      <a:pt x="59406" y="2276"/>
                    </a:cubicBezTo>
                    <a:cubicBezTo>
                      <a:pt x="57674" y="2386"/>
                      <a:pt x="56237" y="2425"/>
                      <a:pt x="54950" y="2425"/>
                    </a:cubicBezTo>
                    <a:cubicBezTo>
                      <a:pt x="53420" y="2425"/>
                      <a:pt x="52100" y="2369"/>
                      <a:pt x="50743" y="2311"/>
                    </a:cubicBezTo>
                    <a:cubicBezTo>
                      <a:pt x="49213" y="2252"/>
                      <a:pt x="47647" y="2187"/>
                      <a:pt x="45656" y="2187"/>
                    </a:cubicBezTo>
                    <a:cubicBezTo>
                      <a:pt x="44967" y="2187"/>
                      <a:pt x="44227" y="2195"/>
                      <a:pt x="43419" y="2213"/>
                    </a:cubicBezTo>
                    <a:cubicBezTo>
                      <a:pt x="40618" y="2276"/>
                      <a:pt x="37772" y="4203"/>
                      <a:pt x="34748" y="6237"/>
                    </a:cubicBezTo>
                    <a:cubicBezTo>
                      <a:pt x="32197" y="7949"/>
                      <a:pt x="29565" y="9725"/>
                      <a:pt x="26648" y="10670"/>
                    </a:cubicBezTo>
                    <a:cubicBezTo>
                      <a:pt x="25442" y="11062"/>
                      <a:pt x="24372" y="11258"/>
                      <a:pt x="23360" y="11258"/>
                    </a:cubicBezTo>
                    <a:cubicBezTo>
                      <a:pt x="22342" y="11258"/>
                      <a:pt x="21383" y="11059"/>
                      <a:pt x="20403" y="10661"/>
                    </a:cubicBezTo>
                    <a:cubicBezTo>
                      <a:pt x="17343" y="9421"/>
                      <a:pt x="17414" y="7352"/>
                      <a:pt x="17486" y="5344"/>
                    </a:cubicBezTo>
                    <a:cubicBezTo>
                      <a:pt x="17548" y="3498"/>
                      <a:pt x="17611" y="1749"/>
                      <a:pt x="15211" y="830"/>
                    </a:cubicBezTo>
                    <a:cubicBezTo>
                      <a:pt x="14943" y="723"/>
                      <a:pt x="14649" y="634"/>
                      <a:pt x="14319" y="554"/>
                    </a:cubicBezTo>
                    <a:cubicBezTo>
                      <a:pt x="12854" y="198"/>
                      <a:pt x="11458" y="70"/>
                      <a:pt x="10145" y="70"/>
                    </a:cubicBezTo>
                    <a:cubicBezTo>
                      <a:pt x="8266" y="70"/>
                      <a:pt x="6559" y="332"/>
                      <a:pt x="5068" y="563"/>
                    </a:cubicBezTo>
                    <a:cubicBezTo>
                      <a:pt x="3963" y="736"/>
                      <a:pt x="2995" y="886"/>
                      <a:pt x="2196" y="886"/>
                    </a:cubicBezTo>
                    <a:cubicBezTo>
                      <a:pt x="1226" y="886"/>
                      <a:pt x="505" y="666"/>
                      <a:pt x="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201225" y="1593025"/>
                <a:ext cx="1776875" cy="289075"/>
              </a:xfrm>
              <a:custGeom>
                <a:avLst/>
                <a:gdLst/>
                <a:ahLst/>
                <a:cxnLst/>
                <a:rect l="l" t="t" r="r" b="b"/>
                <a:pathLst>
                  <a:path w="71075" h="11563" extrusionOk="0">
                    <a:moveTo>
                      <a:pt x="90" y="1"/>
                    </a:moveTo>
                    <a:lnTo>
                      <a:pt x="1" y="54"/>
                    </a:lnTo>
                    <a:cubicBezTo>
                      <a:pt x="501" y="848"/>
                      <a:pt x="1328" y="1097"/>
                      <a:pt x="2430" y="1097"/>
                    </a:cubicBezTo>
                    <a:cubicBezTo>
                      <a:pt x="3237" y="1097"/>
                      <a:pt x="4191" y="963"/>
                      <a:pt x="5273" y="813"/>
                    </a:cubicBezTo>
                    <a:cubicBezTo>
                      <a:pt x="6683" y="610"/>
                      <a:pt x="8291" y="384"/>
                      <a:pt x="10055" y="384"/>
                    </a:cubicBezTo>
                    <a:cubicBezTo>
                      <a:pt x="11396" y="384"/>
                      <a:pt x="12826" y="514"/>
                      <a:pt x="14328" y="884"/>
                    </a:cubicBezTo>
                    <a:cubicBezTo>
                      <a:pt x="14658" y="964"/>
                      <a:pt x="14944" y="1054"/>
                      <a:pt x="15202" y="1152"/>
                    </a:cubicBezTo>
                    <a:cubicBezTo>
                      <a:pt x="17531" y="2062"/>
                      <a:pt x="17388" y="3792"/>
                      <a:pt x="17236" y="5621"/>
                    </a:cubicBezTo>
                    <a:cubicBezTo>
                      <a:pt x="17067" y="7691"/>
                      <a:pt x="16888" y="9841"/>
                      <a:pt x="20162" y="11063"/>
                    </a:cubicBezTo>
                    <a:cubicBezTo>
                      <a:pt x="21055" y="11393"/>
                      <a:pt x="21929" y="11563"/>
                      <a:pt x="22839" y="11563"/>
                    </a:cubicBezTo>
                    <a:cubicBezTo>
                      <a:pt x="23972" y="11563"/>
                      <a:pt x="25176" y="11304"/>
                      <a:pt x="26550" y="10795"/>
                    </a:cubicBezTo>
                    <a:cubicBezTo>
                      <a:pt x="29280" y="9769"/>
                      <a:pt x="31778" y="8003"/>
                      <a:pt x="34195" y="6299"/>
                    </a:cubicBezTo>
                    <a:cubicBezTo>
                      <a:pt x="37311" y="4092"/>
                      <a:pt x="40253" y="2016"/>
                      <a:pt x="43141" y="2016"/>
                    </a:cubicBezTo>
                    <a:cubicBezTo>
                      <a:pt x="43171" y="2016"/>
                      <a:pt x="43202" y="2017"/>
                      <a:pt x="43232" y="2017"/>
                    </a:cubicBezTo>
                    <a:cubicBezTo>
                      <a:pt x="46248" y="2071"/>
                      <a:pt x="48398" y="2276"/>
                      <a:pt x="50298" y="2472"/>
                    </a:cubicBezTo>
                    <a:cubicBezTo>
                      <a:pt x="52150" y="2654"/>
                      <a:pt x="53824" y="2820"/>
                      <a:pt x="55970" y="2820"/>
                    </a:cubicBezTo>
                    <a:cubicBezTo>
                      <a:pt x="56978" y="2820"/>
                      <a:pt x="58088" y="2783"/>
                      <a:pt x="59370" y="2695"/>
                    </a:cubicBezTo>
                    <a:cubicBezTo>
                      <a:pt x="59755" y="2669"/>
                      <a:pt x="60131" y="2657"/>
                      <a:pt x="60499" y="2657"/>
                    </a:cubicBezTo>
                    <a:cubicBezTo>
                      <a:pt x="65508" y="2657"/>
                      <a:pt x="69032" y="5031"/>
                      <a:pt x="70977" y="9743"/>
                    </a:cubicBezTo>
                    <a:lnTo>
                      <a:pt x="71075" y="9707"/>
                    </a:lnTo>
                    <a:cubicBezTo>
                      <a:pt x="70718" y="8859"/>
                      <a:pt x="69906" y="6879"/>
                      <a:pt x="68095" y="5238"/>
                    </a:cubicBezTo>
                    <a:cubicBezTo>
                      <a:pt x="66149" y="3458"/>
                      <a:pt x="63602" y="2556"/>
                      <a:pt x="60529" y="2556"/>
                    </a:cubicBezTo>
                    <a:cubicBezTo>
                      <a:pt x="60150" y="2556"/>
                      <a:pt x="59764" y="2570"/>
                      <a:pt x="59370" y="2597"/>
                    </a:cubicBezTo>
                    <a:cubicBezTo>
                      <a:pt x="58115" y="2681"/>
                      <a:pt x="57022" y="2716"/>
                      <a:pt x="56030" y="2716"/>
                    </a:cubicBezTo>
                    <a:cubicBezTo>
                      <a:pt x="53858" y="2716"/>
                      <a:pt x="52169" y="2549"/>
                      <a:pt x="50307" y="2365"/>
                    </a:cubicBezTo>
                    <a:cubicBezTo>
                      <a:pt x="48406" y="2178"/>
                      <a:pt x="46257" y="1964"/>
                      <a:pt x="43232" y="1910"/>
                    </a:cubicBezTo>
                    <a:lnTo>
                      <a:pt x="43134" y="1910"/>
                    </a:lnTo>
                    <a:cubicBezTo>
                      <a:pt x="40217" y="1910"/>
                      <a:pt x="37255" y="3997"/>
                      <a:pt x="34133" y="6210"/>
                    </a:cubicBezTo>
                    <a:cubicBezTo>
                      <a:pt x="31724" y="7914"/>
                      <a:pt x="29235" y="9680"/>
                      <a:pt x="26514" y="10697"/>
                    </a:cubicBezTo>
                    <a:cubicBezTo>
                      <a:pt x="25153" y="11205"/>
                      <a:pt x="23967" y="11457"/>
                      <a:pt x="22846" y="11457"/>
                    </a:cubicBezTo>
                    <a:cubicBezTo>
                      <a:pt x="21939" y="11457"/>
                      <a:pt x="21076" y="11292"/>
                      <a:pt x="20198" y="10965"/>
                    </a:cubicBezTo>
                    <a:cubicBezTo>
                      <a:pt x="17004" y="9769"/>
                      <a:pt x="17174" y="7664"/>
                      <a:pt x="17343" y="5630"/>
                    </a:cubicBezTo>
                    <a:cubicBezTo>
                      <a:pt x="17495" y="3757"/>
                      <a:pt x="17647" y="1990"/>
                      <a:pt x="15238" y="1062"/>
                    </a:cubicBezTo>
                    <a:cubicBezTo>
                      <a:pt x="14979" y="955"/>
                      <a:pt x="14685" y="866"/>
                      <a:pt x="14355" y="786"/>
                    </a:cubicBezTo>
                    <a:cubicBezTo>
                      <a:pt x="12841" y="412"/>
                      <a:pt x="11404" y="281"/>
                      <a:pt x="10058" y="281"/>
                    </a:cubicBezTo>
                    <a:cubicBezTo>
                      <a:pt x="8287" y="281"/>
                      <a:pt x="6675" y="508"/>
                      <a:pt x="5255" y="706"/>
                    </a:cubicBezTo>
                    <a:cubicBezTo>
                      <a:pt x="4181" y="858"/>
                      <a:pt x="3233" y="991"/>
                      <a:pt x="2435" y="991"/>
                    </a:cubicBezTo>
                    <a:cubicBezTo>
                      <a:pt x="1365" y="991"/>
                      <a:pt x="565" y="752"/>
                      <a:pt x="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197675" y="1595500"/>
                <a:ext cx="1780200" cy="294625"/>
              </a:xfrm>
              <a:custGeom>
                <a:avLst/>
                <a:gdLst/>
                <a:ahLst/>
                <a:cxnLst/>
                <a:rect l="l" t="t" r="r" b="b"/>
                <a:pathLst>
                  <a:path w="71208" h="11785" extrusionOk="0">
                    <a:moveTo>
                      <a:pt x="89" y="0"/>
                    </a:moveTo>
                    <a:lnTo>
                      <a:pt x="0" y="54"/>
                    </a:lnTo>
                    <a:cubicBezTo>
                      <a:pt x="552" y="938"/>
                      <a:pt x="1458" y="1204"/>
                      <a:pt x="2664" y="1204"/>
                    </a:cubicBezTo>
                    <a:cubicBezTo>
                      <a:pt x="3466" y="1204"/>
                      <a:pt x="4400" y="1086"/>
                      <a:pt x="5451" y="955"/>
                    </a:cubicBezTo>
                    <a:cubicBezTo>
                      <a:pt x="6779" y="784"/>
                      <a:pt x="8288" y="593"/>
                      <a:pt x="9941" y="593"/>
                    </a:cubicBezTo>
                    <a:cubicBezTo>
                      <a:pt x="11319" y="593"/>
                      <a:pt x="12797" y="726"/>
                      <a:pt x="14354" y="1115"/>
                    </a:cubicBezTo>
                    <a:cubicBezTo>
                      <a:pt x="14684" y="1195"/>
                      <a:pt x="14970" y="1285"/>
                      <a:pt x="15228" y="1383"/>
                    </a:cubicBezTo>
                    <a:cubicBezTo>
                      <a:pt x="17557" y="2311"/>
                      <a:pt x="17334" y="4050"/>
                      <a:pt x="17093" y="5897"/>
                    </a:cubicBezTo>
                    <a:cubicBezTo>
                      <a:pt x="16816" y="8011"/>
                      <a:pt x="16540" y="10197"/>
                      <a:pt x="19957" y="11374"/>
                    </a:cubicBezTo>
                    <a:cubicBezTo>
                      <a:pt x="20751" y="11642"/>
                      <a:pt x="21527" y="11785"/>
                      <a:pt x="22338" y="11785"/>
                    </a:cubicBezTo>
                    <a:cubicBezTo>
                      <a:pt x="23578" y="11785"/>
                      <a:pt x="24890" y="11464"/>
                      <a:pt x="26415" y="10812"/>
                    </a:cubicBezTo>
                    <a:cubicBezTo>
                      <a:pt x="28958" y="9724"/>
                      <a:pt x="31313" y="7975"/>
                      <a:pt x="33597" y="6280"/>
                    </a:cubicBezTo>
                    <a:cubicBezTo>
                      <a:pt x="36764" y="3925"/>
                      <a:pt x="39752" y="1704"/>
                      <a:pt x="42705" y="1704"/>
                    </a:cubicBezTo>
                    <a:cubicBezTo>
                      <a:pt x="42812" y="1704"/>
                      <a:pt x="42919" y="1713"/>
                      <a:pt x="43026" y="1713"/>
                    </a:cubicBezTo>
                    <a:cubicBezTo>
                      <a:pt x="46024" y="1882"/>
                      <a:pt x="48156" y="2212"/>
                      <a:pt x="50029" y="2507"/>
                    </a:cubicBezTo>
                    <a:cubicBezTo>
                      <a:pt x="52109" y="2836"/>
                      <a:pt x="53978" y="3129"/>
                      <a:pt x="56537" y="3129"/>
                    </a:cubicBezTo>
                    <a:cubicBezTo>
                      <a:pt x="57381" y="3129"/>
                      <a:pt x="58299" y="3097"/>
                      <a:pt x="59325" y="3024"/>
                    </a:cubicBezTo>
                    <a:cubicBezTo>
                      <a:pt x="59718" y="2996"/>
                      <a:pt x="60103" y="2982"/>
                      <a:pt x="60482" y="2982"/>
                    </a:cubicBezTo>
                    <a:cubicBezTo>
                      <a:pt x="65455" y="2982"/>
                      <a:pt x="69203" y="5419"/>
                      <a:pt x="71110" y="9920"/>
                    </a:cubicBezTo>
                    <a:lnTo>
                      <a:pt x="71208" y="9876"/>
                    </a:lnTo>
                    <a:cubicBezTo>
                      <a:pt x="70450" y="8082"/>
                      <a:pt x="69397" y="6602"/>
                      <a:pt x="68086" y="5469"/>
                    </a:cubicBezTo>
                    <a:cubicBezTo>
                      <a:pt x="66089" y="3748"/>
                      <a:pt x="63548" y="2872"/>
                      <a:pt x="60524" y="2872"/>
                    </a:cubicBezTo>
                    <a:cubicBezTo>
                      <a:pt x="60129" y="2872"/>
                      <a:pt x="59727" y="2887"/>
                      <a:pt x="59316" y="2917"/>
                    </a:cubicBezTo>
                    <a:cubicBezTo>
                      <a:pt x="58290" y="2990"/>
                      <a:pt x="57372" y="3022"/>
                      <a:pt x="56530" y="3022"/>
                    </a:cubicBezTo>
                    <a:cubicBezTo>
                      <a:pt x="53979" y="3022"/>
                      <a:pt x="52119" y="2731"/>
                      <a:pt x="50047" y="2409"/>
                    </a:cubicBezTo>
                    <a:cubicBezTo>
                      <a:pt x="48165" y="2114"/>
                      <a:pt x="46033" y="1775"/>
                      <a:pt x="43035" y="1606"/>
                    </a:cubicBezTo>
                    <a:cubicBezTo>
                      <a:pt x="42928" y="1600"/>
                      <a:pt x="42820" y="1597"/>
                      <a:pt x="42713" y="1597"/>
                    </a:cubicBezTo>
                    <a:cubicBezTo>
                      <a:pt x="39723" y="1597"/>
                      <a:pt x="36712" y="3832"/>
                      <a:pt x="33534" y="6191"/>
                    </a:cubicBezTo>
                    <a:cubicBezTo>
                      <a:pt x="31260" y="7886"/>
                      <a:pt x="28904" y="9635"/>
                      <a:pt x="26380" y="10714"/>
                    </a:cubicBezTo>
                    <a:cubicBezTo>
                      <a:pt x="24865" y="11361"/>
                      <a:pt x="23568" y="11676"/>
                      <a:pt x="22344" y="11676"/>
                    </a:cubicBezTo>
                    <a:cubicBezTo>
                      <a:pt x="21543" y="11676"/>
                      <a:pt x="20772" y="11541"/>
                      <a:pt x="19992" y="11276"/>
                    </a:cubicBezTo>
                    <a:cubicBezTo>
                      <a:pt x="16656" y="10125"/>
                      <a:pt x="16932" y="7984"/>
                      <a:pt x="17200" y="5915"/>
                    </a:cubicBezTo>
                    <a:cubicBezTo>
                      <a:pt x="17441" y="4023"/>
                      <a:pt x="17673" y="2239"/>
                      <a:pt x="15264" y="1294"/>
                    </a:cubicBezTo>
                    <a:cubicBezTo>
                      <a:pt x="14996" y="1187"/>
                      <a:pt x="14711" y="1097"/>
                      <a:pt x="14372" y="1008"/>
                    </a:cubicBezTo>
                    <a:cubicBezTo>
                      <a:pt x="12811" y="619"/>
                      <a:pt x="11328" y="486"/>
                      <a:pt x="9946" y="486"/>
                    </a:cubicBezTo>
                    <a:cubicBezTo>
                      <a:pt x="8287" y="486"/>
                      <a:pt x="6771" y="677"/>
                      <a:pt x="5433" y="848"/>
                    </a:cubicBezTo>
                    <a:cubicBezTo>
                      <a:pt x="4385" y="981"/>
                      <a:pt x="3454" y="1100"/>
                      <a:pt x="2658" y="1100"/>
                    </a:cubicBezTo>
                    <a:cubicBezTo>
                      <a:pt x="1490" y="1100"/>
                      <a:pt x="615" y="844"/>
                      <a:pt x="89"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193875" y="1597950"/>
                <a:ext cx="1783775" cy="300425"/>
              </a:xfrm>
              <a:custGeom>
                <a:avLst/>
                <a:gdLst/>
                <a:ahLst/>
                <a:cxnLst/>
                <a:rect l="l" t="t" r="r" b="b"/>
                <a:pathLst>
                  <a:path w="71351" h="12017" extrusionOk="0">
                    <a:moveTo>
                      <a:pt x="90" y="0"/>
                    </a:moveTo>
                    <a:lnTo>
                      <a:pt x="1" y="54"/>
                    </a:lnTo>
                    <a:cubicBezTo>
                      <a:pt x="619" y="1040"/>
                      <a:pt x="1609" y="1323"/>
                      <a:pt x="2921" y="1323"/>
                    </a:cubicBezTo>
                    <a:cubicBezTo>
                      <a:pt x="3711" y="1323"/>
                      <a:pt x="4618" y="1220"/>
                      <a:pt x="5630" y="1106"/>
                    </a:cubicBezTo>
                    <a:cubicBezTo>
                      <a:pt x="6885" y="962"/>
                      <a:pt x="8302" y="800"/>
                      <a:pt x="9849" y="800"/>
                    </a:cubicBezTo>
                    <a:cubicBezTo>
                      <a:pt x="11259" y="800"/>
                      <a:pt x="12778" y="934"/>
                      <a:pt x="14381" y="1338"/>
                    </a:cubicBezTo>
                    <a:cubicBezTo>
                      <a:pt x="14711" y="1419"/>
                      <a:pt x="14997" y="1517"/>
                      <a:pt x="15255" y="1615"/>
                    </a:cubicBezTo>
                    <a:cubicBezTo>
                      <a:pt x="17584" y="2552"/>
                      <a:pt x="17281" y="4318"/>
                      <a:pt x="16959" y="6191"/>
                    </a:cubicBezTo>
                    <a:cubicBezTo>
                      <a:pt x="16585" y="8332"/>
                      <a:pt x="16201" y="10554"/>
                      <a:pt x="19770" y="11678"/>
                    </a:cubicBezTo>
                    <a:cubicBezTo>
                      <a:pt x="20465" y="11901"/>
                      <a:pt x="21161" y="12017"/>
                      <a:pt x="21884" y="12017"/>
                    </a:cubicBezTo>
                    <a:cubicBezTo>
                      <a:pt x="23213" y="12017"/>
                      <a:pt x="24623" y="11624"/>
                      <a:pt x="26291" y="10830"/>
                    </a:cubicBezTo>
                    <a:cubicBezTo>
                      <a:pt x="28655" y="9697"/>
                      <a:pt x="30885" y="7949"/>
                      <a:pt x="33044" y="6263"/>
                    </a:cubicBezTo>
                    <a:cubicBezTo>
                      <a:pt x="36251" y="3764"/>
                      <a:pt x="39291" y="1386"/>
                      <a:pt x="42314" y="1386"/>
                    </a:cubicBezTo>
                    <a:cubicBezTo>
                      <a:pt x="42486" y="1386"/>
                      <a:pt x="42658" y="1394"/>
                      <a:pt x="42830" y="1410"/>
                    </a:cubicBezTo>
                    <a:cubicBezTo>
                      <a:pt x="45846" y="1695"/>
                      <a:pt x="47969" y="2150"/>
                      <a:pt x="49842" y="2552"/>
                    </a:cubicBezTo>
                    <a:cubicBezTo>
                      <a:pt x="52061" y="3018"/>
                      <a:pt x="54034" y="3440"/>
                      <a:pt x="56859" y="3440"/>
                    </a:cubicBezTo>
                    <a:cubicBezTo>
                      <a:pt x="57601" y="3440"/>
                      <a:pt x="58402" y="3410"/>
                      <a:pt x="59281" y="3346"/>
                    </a:cubicBezTo>
                    <a:cubicBezTo>
                      <a:pt x="59713" y="3313"/>
                      <a:pt x="60130" y="3297"/>
                      <a:pt x="60533" y="3297"/>
                    </a:cubicBezTo>
                    <a:cubicBezTo>
                      <a:pt x="67533" y="3297"/>
                      <a:pt x="70342" y="7990"/>
                      <a:pt x="71253" y="10099"/>
                    </a:cubicBezTo>
                    <a:lnTo>
                      <a:pt x="71351" y="10054"/>
                    </a:lnTo>
                    <a:cubicBezTo>
                      <a:pt x="70431" y="7928"/>
                      <a:pt x="67596" y="3191"/>
                      <a:pt x="60526" y="3191"/>
                    </a:cubicBezTo>
                    <a:cubicBezTo>
                      <a:pt x="60122" y="3191"/>
                      <a:pt x="59704" y="3206"/>
                      <a:pt x="59272" y="3238"/>
                    </a:cubicBezTo>
                    <a:cubicBezTo>
                      <a:pt x="58388" y="3304"/>
                      <a:pt x="57584" y="3333"/>
                      <a:pt x="56839" y="3333"/>
                    </a:cubicBezTo>
                    <a:cubicBezTo>
                      <a:pt x="54034" y="3333"/>
                      <a:pt x="52068" y="2917"/>
                      <a:pt x="49869" y="2445"/>
                    </a:cubicBezTo>
                    <a:cubicBezTo>
                      <a:pt x="47987" y="2043"/>
                      <a:pt x="45864" y="1588"/>
                      <a:pt x="42839" y="1312"/>
                    </a:cubicBezTo>
                    <a:cubicBezTo>
                      <a:pt x="42661" y="1295"/>
                      <a:pt x="42483" y="1287"/>
                      <a:pt x="42304" y="1287"/>
                    </a:cubicBezTo>
                    <a:cubicBezTo>
                      <a:pt x="39254" y="1287"/>
                      <a:pt x="36201" y="3671"/>
                      <a:pt x="32982" y="6182"/>
                    </a:cubicBezTo>
                    <a:cubicBezTo>
                      <a:pt x="30832" y="7868"/>
                      <a:pt x="28601" y="9608"/>
                      <a:pt x="26246" y="10732"/>
                    </a:cubicBezTo>
                    <a:cubicBezTo>
                      <a:pt x="24594" y="11526"/>
                      <a:pt x="23202" y="11910"/>
                      <a:pt x="21886" y="11910"/>
                    </a:cubicBezTo>
                    <a:cubicBezTo>
                      <a:pt x="21177" y="11910"/>
                      <a:pt x="20490" y="11798"/>
                      <a:pt x="19796" y="11580"/>
                    </a:cubicBezTo>
                    <a:cubicBezTo>
                      <a:pt x="16317" y="10482"/>
                      <a:pt x="16692" y="8306"/>
                      <a:pt x="17058" y="6209"/>
                    </a:cubicBezTo>
                    <a:cubicBezTo>
                      <a:pt x="17379" y="4380"/>
                      <a:pt x="17709" y="2489"/>
                      <a:pt x="15300" y="1517"/>
                    </a:cubicBezTo>
                    <a:cubicBezTo>
                      <a:pt x="15032" y="1419"/>
                      <a:pt x="14747" y="1320"/>
                      <a:pt x="14408" y="1240"/>
                    </a:cubicBezTo>
                    <a:cubicBezTo>
                      <a:pt x="12789" y="830"/>
                      <a:pt x="11258" y="694"/>
                      <a:pt x="9836" y="694"/>
                    </a:cubicBezTo>
                    <a:cubicBezTo>
                      <a:pt x="8289" y="694"/>
                      <a:pt x="6872" y="855"/>
                      <a:pt x="5612" y="999"/>
                    </a:cubicBezTo>
                    <a:cubicBezTo>
                      <a:pt x="4608" y="1114"/>
                      <a:pt x="3709" y="1216"/>
                      <a:pt x="2928" y="1216"/>
                    </a:cubicBezTo>
                    <a:cubicBezTo>
                      <a:pt x="1647" y="1216"/>
                      <a:pt x="683" y="942"/>
                      <a:pt x="90"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190075" y="1600400"/>
                <a:ext cx="1787375" cy="306450"/>
              </a:xfrm>
              <a:custGeom>
                <a:avLst/>
                <a:gdLst/>
                <a:ahLst/>
                <a:cxnLst/>
                <a:rect l="l" t="t" r="r" b="b"/>
                <a:pathLst>
                  <a:path w="71495" h="12258" extrusionOk="0">
                    <a:moveTo>
                      <a:pt x="90" y="0"/>
                    </a:moveTo>
                    <a:lnTo>
                      <a:pt x="1" y="54"/>
                    </a:lnTo>
                    <a:cubicBezTo>
                      <a:pt x="685" y="1143"/>
                      <a:pt x="1763" y="1442"/>
                      <a:pt x="3191" y="1442"/>
                    </a:cubicBezTo>
                    <a:cubicBezTo>
                      <a:pt x="3961" y="1442"/>
                      <a:pt x="4833" y="1355"/>
                      <a:pt x="5800" y="1258"/>
                    </a:cubicBezTo>
                    <a:cubicBezTo>
                      <a:pt x="6972" y="1139"/>
                      <a:pt x="8287" y="1006"/>
                      <a:pt x="9718" y="1006"/>
                    </a:cubicBezTo>
                    <a:cubicBezTo>
                      <a:pt x="11173" y="1006"/>
                      <a:pt x="12749" y="1143"/>
                      <a:pt x="14417" y="1570"/>
                    </a:cubicBezTo>
                    <a:cubicBezTo>
                      <a:pt x="14738" y="1651"/>
                      <a:pt x="15033" y="1749"/>
                      <a:pt x="15292" y="1847"/>
                    </a:cubicBezTo>
                    <a:cubicBezTo>
                      <a:pt x="17620" y="2801"/>
                      <a:pt x="17236" y="4586"/>
                      <a:pt x="16826" y="6486"/>
                    </a:cubicBezTo>
                    <a:cubicBezTo>
                      <a:pt x="16353" y="8663"/>
                      <a:pt x="15862" y="10920"/>
                      <a:pt x="19574" y="11990"/>
                    </a:cubicBezTo>
                    <a:cubicBezTo>
                      <a:pt x="20198" y="12169"/>
                      <a:pt x="20814" y="12258"/>
                      <a:pt x="21456" y="12258"/>
                    </a:cubicBezTo>
                    <a:cubicBezTo>
                      <a:pt x="22874" y="12258"/>
                      <a:pt x="24373" y="11803"/>
                      <a:pt x="26166" y="10848"/>
                    </a:cubicBezTo>
                    <a:cubicBezTo>
                      <a:pt x="28379" y="9671"/>
                      <a:pt x="30484" y="7940"/>
                      <a:pt x="32518" y="6263"/>
                    </a:cubicBezTo>
                    <a:cubicBezTo>
                      <a:pt x="35764" y="3597"/>
                      <a:pt x="38833" y="1069"/>
                      <a:pt x="41925" y="1069"/>
                    </a:cubicBezTo>
                    <a:cubicBezTo>
                      <a:pt x="42164" y="1069"/>
                      <a:pt x="42404" y="1084"/>
                      <a:pt x="42643" y="1115"/>
                    </a:cubicBezTo>
                    <a:cubicBezTo>
                      <a:pt x="45686" y="1508"/>
                      <a:pt x="47818" y="2079"/>
                      <a:pt x="49700" y="2587"/>
                    </a:cubicBezTo>
                    <a:cubicBezTo>
                      <a:pt x="52075" y="3230"/>
                      <a:pt x="54040" y="3761"/>
                      <a:pt x="56982" y="3761"/>
                    </a:cubicBezTo>
                    <a:cubicBezTo>
                      <a:pt x="57676" y="3761"/>
                      <a:pt x="58424" y="3732"/>
                      <a:pt x="59246" y="3667"/>
                    </a:cubicBezTo>
                    <a:cubicBezTo>
                      <a:pt x="59688" y="3632"/>
                      <a:pt x="60116" y="3615"/>
                      <a:pt x="60530" y="3615"/>
                    </a:cubicBezTo>
                    <a:cubicBezTo>
                      <a:pt x="68064" y="3615"/>
                      <a:pt x="70889" y="9119"/>
                      <a:pt x="71396" y="10277"/>
                    </a:cubicBezTo>
                    <a:lnTo>
                      <a:pt x="71494" y="10233"/>
                    </a:lnTo>
                    <a:cubicBezTo>
                      <a:pt x="70978" y="9065"/>
                      <a:pt x="68127" y="3509"/>
                      <a:pt x="60522" y="3509"/>
                    </a:cubicBezTo>
                    <a:cubicBezTo>
                      <a:pt x="60107" y="3509"/>
                      <a:pt x="59679" y="3525"/>
                      <a:pt x="59237" y="3560"/>
                    </a:cubicBezTo>
                    <a:cubicBezTo>
                      <a:pt x="58418" y="3625"/>
                      <a:pt x="57672" y="3654"/>
                      <a:pt x="56980" y="3654"/>
                    </a:cubicBezTo>
                    <a:cubicBezTo>
                      <a:pt x="54052" y="3654"/>
                      <a:pt x="52094" y="3124"/>
                      <a:pt x="49727" y="2489"/>
                    </a:cubicBezTo>
                    <a:cubicBezTo>
                      <a:pt x="47844" y="1981"/>
                      <a:pt x="45703" y="1401"/>
                      <a:pt x="42652" y="1008"/>
                    </a:cubicBezTo>
                    <a:cubicBezTo>
                      <a:pt x="42411" y="977"/>
                      <a:pt x="42169" y="962"/>
                      <a:pt x="41928" y="962"/>
                    </a:cubicBezTo>
                    <a:cubicBezTo>
                      <a:pt x="38804" y="962"/>
                      <a:pt x="35710" y="3499"/>
                      <a:pt x="32456" y="6183"/>
                    </a:cubicBezTo>
                    <a:cubicBezTo>
                      <a:pt x="30422" y="7851"/>
                      <a:pt x="28316" y="9581"/>
                      <a:pt x="26113" y="10750"/>
                    </a:cubicBezTo>
                    <a:cubicBezTo>
                      <a:pt x="24333" y="11702"/>
                      <a:pt x="22853" y="12157"/>
                      <a:pt x="21447" y="12157"/>
                    </a:cubicBezTo>
                    <a:cubicBezTo>
                      <a:pt x="20823" y="12157"/>
                      <a:pt x="20214" y="12067"/>
                      <a:pt x="19600" y="11892"/>
                    </a:cubicBezTo>
                    <a:cubicBezTo>
                      <a:pt x="15987" y="10848"/>
                      <a:pt x="16460" y="8645"/>
                      <a:pt x="16924" y="6504"/>
                    </a:cubicBezTo>
                    <a:cubicBezTo>
                      <a:pt x="17326" y="4657"/>
                      <a:pt x="17745" y="2739"/>
                      <a:pt x="15336" y="1749"/>
                    </a:cubicBezTo>
                    <a:cubicBezTo>
                      <a:pt x="15068" y="1651"/>
                      <a:pt x="14774" y="1553"/>
                      <a:pt x="14444" y="1463"/>
                    </a:cubicBezTo>
                    <a:cubicBezTo>
                      <a:pt x="12767" y="1036"/>
                      <a:pt x="11184" y="899"/>
                      <a:pt x="9724" y="899"/>
                    </a:cubicBezTo>
                    <a:cubicBezTo>
                      <a:pt x="8287" y="899"/>
                      <a:pt x="6967" y="1032"/>
                      <a:pt x="5791" y="1151"/>
                    </a:cubicBezTo>
                    <a:cubicBezTo>
                      <a:pt x="4824" y="1249"/>
                      <a:pt x="3953" y="1337"/>
                      <a:pt x="3186" y="1337"/>
                    </a:cubicBezTo>
                    <a:cubicBezTo>
                      <a:pt x="1795" y="1337"/>
                      <a:pt x="746" y="1047"/>
                      <a:pt x="90"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186525" y="1602850"/>
                <a:ext cx="1790700" cy="312925"/>
              </a:xfrm>
              <a:custGeom>
                <a:avLst/>
                <a:gdLst/>
                <a:ahLst/>
                <a:cxnLst/>
                <a:rect l="l" t="t" r="r" b="b"/>
                <a:pathLst>
                  <a:path w="71628" h="12517" extrusionOk="0">
                    <a:moveTo>
                      <a:pt x="89" y="0"/>
                    </a:moveTo>
                    <a:lnTo>
                      <a:pt x="0" y="54"/>
                    </a:lnTo>
                    <a:cubicBezTo>
                      <a:pt x="750" y="1254"/>
                      <a:pt x="1915" y="1566"/>
                      <a:pt x="3452" y="1566"/>
                    </a:cubicBezTo>
                    <a:cubicBezTo>
                      <a:pt x="4201" y="1566"/>
                      <a:pt x="5039" y="1492"/>
                      <a:pt x="5959" y="1410"/>
                    </a:cubicBezTo>
                    <a:cubicBezTo>
                      <a:pt x="7046" y="1314"/>
                      <a:pt x="8255" y="1209"/>
                      <a:pt x="9567" y="1209"/>
                    </a:cubicBezTo>
                    <a:cubicBezTo>
                      <a:pt x="11066" y="1209"/>
                      <a:pt x="12698" y="1346"/>
                      <a:pt x="14434" y="1794"/>
                    </a:cubicBezTo>
                    <a:cubicBezTo>
                      <a:pt x="14764" y="1883"/>
                      <a:pt x="15059" y="1972"/>
                      <a:pt x="15318" y="2079"/>
                    </a:cubicBezTo>
                    <a:cubicBezTo>
                      <a:pt x="17646" y="3051"/>
                      <a:pt x="17182" y="4862"/>
                      <a:pt x="16682" y="6780"/>
                    </a:cubicBezTo>
                    <a:cubicBezTo>
                      <a:pt x="16112" y="9002"/>
                      <a:pt x="15514" y="11294"/>
                      <a:pt x="19368" y="12302"/>
                    </a:cubicBezTo>
                    <a:cubicBezTo>
                      <a:pt x="19921" y="12445"/>
                      <a:pt x="20474" y="12517"/>
                      <a:pt x="21036" y="12517"/>
                    </a:cubicBezTo>
                    <a:cubicBezTo>
                      <a:pt x="22544" y="12517"/>
                      <a:pt x="24123" y="11990"/>
                      <a:pt x="26032" y="10866"/>
                    </a:cubicBezTo>
                    <a:cubicBezTo>
                      <a:pt x="28092" y="9653"/>
                      <a:pt x="30091" y="7931"/>
                      <a:pt x="32009" y="6263"/>
                    </a:cubicBezTo>
                    <a:cubicBezTo>
                      <a:pt x="35290" y="3431"/>
                      <a:pt x="38407" y="740"/>
                      <a:pt x="41558" y="740"/>
                    </a:cubicBezTo>
                    <a:cubicBezTo>
                      <a:pt x="41851" y="740"/>
                      <a:pt x="42144" y="764"/>
                      <a:pt x="42438" y="812"/>
                    </a:cubicBezTo>
                    <a:cubicBezTo>
                      <a:pt x="45524" y="1321"/>
                      <a:pt x="47674" y="2017"/>
                      <a:pt x="49565" y="2632"/>
                    </a:cubicBezTo>
                    <a:cubicBezTo>
                      <a:pt x="52002" y="3422"/>
                      <a:pt x="54018" y="4078"/>
                      <a:pt x="57109" y="4078"/>
                    </a:cubicBezTo>
                    <a:cubicBezTo>
                      <a:pt x="57752" y="4078"/>
                      <a:pt x="58441" y="4050"/>
                      <a:pt x="59191" y="3988"/>
                    </a:cubicBezTo>
                    <a:cubicBezTo>
                      <a:pt x="59636" y="3952"/>
                      <a:pt x="60068" y="3934"/>
                      <a:pt x="60488" y="3934"/>
                    </a:cubicBezTo>
                    <a:cubicBezTo>
                      <a:pt x="66852" y="3934"/>
                      <a:pt x="70399" y="7937"/>
                      <a:pt x="71529" y="10456"/>
                    </a:cubicBezTo>
                    <a:lnTo>
                      <a:pt x="71627" y="10411"/>
                    </a:lnTo>
                    <a:cubicBezTo>
                      <a:pt x="70489" y="7876"/>
                      <a:pt x="66911" y="3826"/>
                      <a:pt x="60494" y="3826"/>
                    </a:cubicBezTo>
                    <a:cubicBezTo>
                      <a:pt x="60069" y="3826"/>
                      <a:pt x="59632" y="3844"/>
                      <a:pt x="59182" y="3881"/>
                    </a:cubicBezTo>
                    <a:cubicBezTo>
                      <a:pt x="58430" y="3943"/>
                      <a:pt x="57738" y="3972"/>
                      <a:pt x="57094" y="3972"/>
                    </a:cubicBezTo>
                    <a:cubicBezTo>
                      <a:pt x="54026" y="3972"/>
                      <a:pt x="52027" y="3323"/>
                      <a:pt x="49601" y="2534"/>
                    </a:cubicBezTo>
                    <a:cubicBezTo>
                      <a:pt x="47701" y="1918"/>
                      <a:pt x="45551" y="1214"/>
                      <a:pt x="42455" y="705"/>
                    </a:cubicBezTo>
                    <a:cubicBezTo>
                      <a:pt x="42155" y="655"/>
                      <a:pt x="41855" y="632"/>
                      <a:pt x="41555" y="632"/>
                    </a:cubicBezTo>
                    <a:cubicBezTo>
                      <a:pt x="38363" y="632"/>
                      <a:pt x="35233" y="3336"/>
                      <a:pt x="31946" y="6183"/>
                    </a:cubicBezTo>
                    <a:cubicBezTo>
                      <a:pt x="30019" y="7842"/>
                      <a:pt x="28030" y="9564"/>
                      <a:pt x="25978" y="10777"/>
                    </a:cubicBezTo>
                    <a:cubicBezTo>
                      <a:pt x="24088" y="11888"/>
                      <a:pt x="22529" y="12412"/>
                      <a:pt x="21043" y="12412"/>
                    </a:cubicBezTo>
                    <a:cubicBezTo>
                      <a:pt x="20488" y="12412"/>
                      <a:pt x="19943" y="12339"/>
                      <a:pt x="19394" y="12195"/>
                    </a:cubicBezTo>
                    <a:cubicBezTo>
                      <a:pt x="15648" y="11214"/>
                      <a:pt x="16227" y="8975"/>
                      <a:pt x="16781" y="6807"/>
                    </a:cubicBezTo>
                    <a:cubicBezTo>
                      <a:pt x="17271" y="4934"/>
                      <a:pt x="17771" y="2989"/>
                      <a:pt x="15353" y="1981"/>
                    </a:cubicBezTo>
                    <a:cubicBezTo>
                      <a:pt x="15095" y="1874"/>
                      <a:pt x="14791" y="1776"/>
                      <a:pt x="14461" y="1695"/>
                    </a:cubicBezTo>
                    <a:cubicBezTo>
                      <a:pt x="12724" y="1246"/>
                      <a:pt x="11092" y="1107"/>
                      <a:pt x="9593" y="1107"/>
                    </a:cubicBezTo>
                    <a:cubicBezTo>
                      <a:pt x="8268" y="1107"/>
                      <a:pt x="7047" y="1216"/>
                      <a:pt x="5950" y="1312"/>
                    </a:cubicBezTo>
                    <a:cubicBezTo>
                      <a:pt x="5038" y="1391"/>
                      <a:pt x="4208" y="1463"/>
                      <a:pt x="3467" y="1463"/>
                    </a:cubicBezTo>
                    <a:cubicBezTo>
                      <a:pt x="1956" y="1463"/>
                      <a:pt x="814" y="1162"/>
                      <a:pt x="89"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82725" y="1605300"/>
                <a:ext cx="1794275" cy="319400"/>
              </a:xfrm>
              <a:custGeom>
                <a:avLst/>
                <a:gdLst/>
                <a:ahLst/>
                <a:cxnLst/>
                <a:rect l="l" t="t" r="r" b="b"/>
                <a:pathLst>
                  <a:path w="71771" h="12776" extrusionOk="0">
                    <a:moveTo>
                      <a:pt x="90" y="1"/>
                    </a:moveTo>
                    <a:lnTo>
                      <a:pt x="0" y="54"/>
                    </a:lnTo>
                    <a:cubicBezTo>
                      <a:pt x="829" y="1374"/>
                      <a:pt x="2087" y="1699"/>
                      <a:pt x="3748" y="1699"/>
                    </a:cubicBezTo>
                    <a:cubicBezTo>
                      <a:pt x="4467" y="1699"/>
                      <a:pt x="5261" y="1638"/>
                      <a:pt x="6129" y="1571"/>
                    </a:cubicBezTo>
                    <a:cubicBezTo>
                      <a:pt x="7128" y="1497"/>
                      <a:pt x="8232" y="1414"/>
                      <a:pt x="9425" y="1414"/>
                    </a:cubicBezTo>
                    <a:cubicBezTo>
                      <a:pt x="10970" y="1414"/>
                      <a:pt x="12663" y="1552"/>
                      <a:pt x="14470" y="2026"/>
                    </a:cubicBezTo>
                    <a:cubicBezTo>
                      <a:pt x="14792" y="2106"/>
                      <a:pt x="15095" y="2204"/>
                      <a:pt x="15345" y="2311"/>
                    </a:cubicBezTo>
                    <a:cubicBezTo>
                      <a:pt x="17682" y="3301"/>
                      <a:pt x="17138" y="5139"/>
                      <a:pt x="16549" y="7093"/>
                    </a:cubicBezTo>
                    <a:cubicBezTo>
                      <a:pt x="16148" y="8449"/>
                      <a:pt x="15728" y="9849"/>
                      <a:pt x="16362" y="10947"/>
                    </a:cubicBezTo>
                    <a:cubicBezTo>
                      <a:pt x="16808" y="11723"/>
                      <a:pt x="17727" y="12267"/>
                      <a:pt x="19172" y="12606"/>
                    </a:cubicBezTo>
                    <a:cubicBezTo>
                      <a:pt x="19654" y="12722"/>
                      <a:pt x="20135" y="12775"/>
                      <a:pt x="20626" y="12775"/>
                    </a:cubicBezTo>
                    <a:cubicBezTo>
                      <a:pt x="22232" y="12775"/>
                      <a:pt x="23909" y="12169"/>
                      <a:pt x="25907" y="10884"/>
                    </a:cubicBezTo>
                    <a:cubicBezTo>
                      <a:pt x="27834" y="9635"/>
                      <a:pt x="29716" y="7922"/>
                      <a:pt x="31536" y="6272"/>
                    </a:cubicBezTo>
                    <a:cubicBezTo>
                      <a:pt x="34848" y="3267"/>
                      <a:pt x="37985" y="407"/>
                      <a:pt x="41203" y="407"/>
                    </a:cubicBezTo>
                    <a:cubicBezTo>
                      <a:pt x="41548" y="407"/>
                      <a:pt x="41894" y="440"/>
                      <a:pt x="42242" y="509"/>
                    </a:cubicBezTo>
                    <a:cubicBezTo>
                      <a:pt x="45382" y="1134"/>
                      <a:pt x="47541" y="1954"/>
                      <a:pt x="49450" y="2677"/>
                    </a:cubicBezTo>
                    <a:cubicBezTo>
                      <a:pt x="51940" y="3622"/>
                      <a:pt x="53989" y="4397"/>
                      <a:pt x="57198" y="4397"/>
                    </a:cubicBezTo>
                    <a:cubicBezTo>
                      <a:pt x="57805" y="4397"/>
                      <a:pt x="58454" y="4369"/>
                      <a:pt x="59156" y="4309"/>
                    </a:cubicBezTo>
                    <a:cubicBezTo>
                      <a:pt x="59624" y="4270"/>
                      <a:pt x="60085" y="4250"/>
                      <a:pt x="60538" y="4250"/>
                    </a:cubicBezTo>
                    <a:cubicBezTo>
                      <a:pt x="63342" y="4250"/>
                      <a:pt x="65857" y="5009"/>
                      <a:pt x="68015" y="6522"/>
                    </a:cubicBezTo>
                    <a:cubicBezTo>
                      <a:pt x="69941" y="7860"/>
                      <a:pt x="71190" y="9573"/>
                      <a:pt x="71672" y="10634"/>
                    </a:cubicBezTo>
                    <a:lnTo>
                      <a:pt x="71770" y="10590"/>
                    </a:lnTo>
                    <a:cubicBezTo>
                      <a:pt x="71280" y="9519"/>
                      <a:pt x="70022" y="7789"/>
                      <a:pt x="68077" y="6433"/>
                    </a:cubicBezTo>
                    <a:cubicBezTo>
                      <a:pt x="65893" y="4910"/>
                      <a:pt x="63358" y="4143"/>
                      <a:pt x="60529" y="4143"/>
                    </a:cubicBezTo>
                    <a:cubicBezTo>
                      <a:pt x="60076" y="4143"/>
                      <a:pt x="59615" y="4163"/>
                      <a:pt x="59147" y="4202"/>
                    </a:cubicBezTo>
                    <a:cubicBezTo>
                      <a:pt x="58436" y="4264"/>
                      <a:pt x="57779" y="4293"/>
                      <a:pt x="57165" y="4293"/>
                    </a:cubicBezTo>
                    <a:cubicBezTo>
                      <a:pt x="53990" y="4293"/>
                      <a:pt x="51961" y="3521"/>
                      <a:pt x="49494" y="2579"/>
                    </a:cubicBezTo>
                    <a:cubicBezTo>
                      <a:pt x="47576" y="1856"/>
                      <a:pt x="45409" y="1035"/>
                      <a:pt x="42259" y="402"/>
                    </a:cubicBezTo>
                    <a:cubicBezTo>
                      <a:pt x="41906" y="332"/>
                      <a:pt x="41553" y="298"/>
                      <a:pt x="41202" y="298"/>
                    </a:cubicBezTo>
                    <a:cubicBezTo>
                      <a:pt x="37949" y="298"/>
                      <a:pt x="34790" y="3172"/>
                      <a:pt x="31465" y="6192"/>
                    </a:cubicBezTo>
                    <a:cubicBezTo>
                      <a:pt x="29654" y="7842"/>
                      <a:pt x="27772" y="9555"/>
                      <a:pt x="25845" y="10795"/>
                    </a:cubicBezTo>
                    <a:cubicBezTo>
                      <a:pt x="23867" y="12068"/>
                      <a:pt x="22199" y="12674"/>
                      <a:pt x="20620" y="12674"/>
                    </a:cubicBezTo>
                    <a:cubicBezTo>
                      <a:pt x="20140" y="12674"/>
                      <a:pt x="19668" y="12618"/>
                      <a:pt x="19199" y="12508"/>
                    </a:cubicBezTo>
                    <a:cubicBezTo>
                      <a:pt x="17780" y="12169"/>
                      <a:pt x="16879" y="11642"/>
                      <a:pt x="16451" y="10902"/>
                    </a:cubicBezTo>
                    <a:cubicBezTo>
                      <a:pt x="15835" y="9840"/>
                      <a:pt x="16255" y="8458"/>
                      <a:pt x="16656" y="7119"/>
                    </a:cubicBezTo>
                    <a:cubicBezTo>
                      <a:pt x="17227" y="5210"/>
                      <a:pt x="17816" y="3239"/>
                      <a:pt x="15389" y="2213"/>
                    </a:cubicBezTo>
                    <a:cubicBezTo>
                      <a:pt x="15131" y="2106"/>
                      <a:pt x="14827" y="2008"/>
                      <a:pt x="14497" y="1919"/>
                    </a:cubicBezTo>
                    <a:cubicBezTo>
                      <a:pt x="12690" y="1448"/>
                      <a:pt x="10999" y="1309"/>
                      <a:pt x="9455" y="1309"/>
                    </a:cubicBezTo>
                    <a:cubicBezTo>
                      <a:pt x="8248" y="1309"/>
                      <a:pt x="7131" y="1394"/>
                      <a:pt x="6120" y="1473"/>
                    </a:cubicBezTo>
                    <a:cubicBezTo>
                      <a:pt x="5262" y="1537"/>
                      <a:pt x="4477" y="1596"/>
                      <a:pt x="3767" y="1596"/>
                    </a:cubicBezTo>
                    <a:cubicBezTo>
                      <a:pt x="2129" y="1596"/>
                      <a:pt x="892" y="1282"/>
                      <a:pt x="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178925" y="1606950"/>
                <a:ext cx="1797625" cy="327125"/>
              </a:xfrm>
              <a:custGeom>
                <a:avLst/>
                <a:gdLst/>
                <a:ahLst/>
                <a:cxnLst/>
                <a:rect l="l" t="t" r="r" b="b"/>
                <a:pathLst>
                  <a:path w="71905" h="13085" extrusionOk="0">
                    <a:moveTo>
                      <a:pt x="40857" y="0"/>
                    </a:moveTo>
                    <a:cubicBezTo>
                      <a:pt x="37538" y="0"/>
                      <a:pt x="34360" y="3036"/>
                      <a:pt x="31019" y="6242"/>
                    </a:cubicBezTo>
                    <a:cubicBezTo>
                      <a:pt x="29298" y="7883"/>
                      <a:pt x="27522" y="9578"/>
                      <a:pt x="25720" y="10845"/>
                    </a:cubicBezTo>
                    <a:cubicBezTo>
                      <a:pt x="23655" y="12292"/>
                      <a:pt x="21923" y="12978"/>
                      <a:pt x="20264" y="12978"/>
                    </a:cubicBezTo>
                    <a:cubicBezTo>
                      <a:pt x="19837" y="12978"/>
                      <a:pt x="19415" y="12933"/>
                      <a:pt x="18994" y="12843"/>
                    </a:cubicBezTo>
                    <a:cubicBezTo>
                      <a:pt x="17531" y="12531"/>
                      <a:pt x="16612" y="12022"/>
                      <a:pt x="16192" y="11273"/>
                    </a:cubicBezTo>
                    <a:cubicBezTo>
                      <a:pt x="15586" y="10220"/>
                      <a:pt x="16059" y="8829"/>
                      <a:pt x="16523" y="7473"/>
                    </a:cubicBezTo>
                    <a:cubicBezTo>
                      <a:pt x="17174" y="5528"/>
                      <a:pt x="17852" y="3530"/>
                      <a:pt x="15425" y="2477"/>
                    </a:cubicBezTo>
                    <a:cubicBezTo>
                      <a:pt x="15158" y="2370"/>
                      <a:pt x="14854" y="2263"/>
                      <a:pt x="14533" y="2183"/>
                    </a:cubicBezTo>
                    <a:cubicBezTo>
                      <a:pt x="12639" y="1683"/>
                      <a:pt x="10876" y="1544"/>
                      <a:pt x="9282" y="1544"/>
                    </a:cubicBezTo>
                    <a:cubicBezTo>
                      <a:pt x="8203" y="1544"/>
                      <a:pt x="7201" y="1608"/>
                      <a:pt x="6290" y="1665"/>
                    </a:cubicBezTo>
                    <a:cubicBezTo>
                      <a:pt x="5495" y="1714"/>
                      <a:pt x="4761" y="1760"/>
                      <a:pt x="4089" y="1760"/>
                    </a:cubicBezTo>
                    <a:cubicBezTo>
                      <a:pt x="2317" y="1760"/>
                      <a:pt x="976" y="1443"/>
                      <a:pt x="90" y="33"/>
                    </a:cubicBezTo>
                    <a:lnTo>
                      <a:pt x="1" y="86"/>
                    </a:lnTo>
                    <a:cubicBezTo>
                      <a:pt x="910" y="1541"/>
                      <a:pt x="2283" y="1866"/>
                      <a:pt x="4093" y="1866"/>
                    </a:cubicBezTo>
                    <a:cubicBezTo>
                      <a:pt x="4768" y="1866"/>
                      <a:pt x="5504" y="1821"/>
                      <a:pt x="6299" y="1772"/>
                    </a:cubicBezTo>
                    <a:cubicBezTo>
                      <a:pt x="7211" y="1714"/>
                      <a:pt x="8214" y="1651"/>
                      <a:pt x="9294" y="1651"/>
                    </a:cubicBezTo>
                    <a:cubicBezTo>
                      <a:pt x="10878" y="1651"/>
                      <a:pt x="12629" y="1788"/>
                      <a:pt x="14506" y="2281"/>
                    </a:cubicBezTo>
                    <a:cubicBezTo>
                      <a:pt x="14828" y="2370"/>
                      <a:pt x="15122" y="2468"/>
                      <a:pt x="15381" y="2575"/>
                    </a:cubicBezTo>
                    <a:cubicBezTo>
                      <a:pt x="17727" y="3583"/>
                      <a:pt x="17094" y="5457"/>
                      <a:pt x="16424" y="7437"/>
                    </a:cubicBezTo>
                    <a:cubicBezTo>
                      <a:pt x="15952" y="8811"/>
                      <a:pt x="15479" y="10238"/>
                      <a:pt x="16094" y="11327"/>
                    </a:cubicBezTo>
                    <a:cubicBezTo>
                      <a:pt x="16540" y="12103"/>
                      <a:pt x="17477" y="12629"/>
                      <a:pt x="18976" y="12950"/>
                    </a:cubicBezTo>
                    <a:cubicBezTo>
                      <a:pt x="19404" y="13039"/>
                      <a:pt x="19832" y="13084"/>
                      <a:pt x="20269" y="13084"/>
                    </a:cubicBezTo>
                    <a:cubicBezTo>
                      <a:pt x="21947" y="13084"/>
                      <a:pt x="23695" y="12388"/>
                      <a:pt x="25774" y="10934"/>
                    </a:cubicBezTo>
                    <a:cubicBezTo>
                      <a:pt x="27594" y="9658"/>
                      <a:pt x="29369" y="7955"/>
                      <a:pt x="31091" y="6313"/>
                    </a:cubicBezTo>
                    <a:cubicBezTo>
                      <a:pt x="34418" y="3129"/>
                      <a:pt x="37583" y="101"/>
                      <a:pt x="40856" y="101"/>
                    </a:cubicBezTo>
                    <a:cubicBezTo>
                      <a:pt x="41251" y="101"/>
                      <a:pt x="41647" y="145"/>
                      <a:pt x="42046" y="238"/>
                    </a:cubicBezTo>
                    <a:cubicBezTo>
                      <a:pt x="45239" y="978"/>
                      <a:pt x="47425" y="1924"/>
                      <a:pt x="49352" y="2763"/>
                    </a:cubicBezTo>
                    <a:cubicBezTo>
                      <a:pt x="51867" y="3853"/>
                      <a:pt x="53939" y="4751"/>
                      <a:pt x="57233" y="4751"/>
                    </a:cubicBezTo>
                    <a:cubicBezTo>
                      <a:pt x="57818" y="4751"/>
                      <a:pt x="58441" y="4723"/>
                      <a:pt x="59112" y="4663"/>
                    </a:cubicBezTo>
                    <a:cubicBezTo>
                      <a:pt x="59597" y="4619"/>
                      <a:pt x="60069" y="4599"/>
                      <a:pt x="60526" y="4599"/>
                    </a:cubicBezTo>
                    <a:cubicBezTo>
                      <a:pt x="67322" y="4599"/>
                      <a:pt x="71021" y="9131"/>
                      <a:pt x="71815" y="10845"/>
                    </a:cubicBezTo>
                    <a:lnTo>
                      <a:pt x="71904" y="10800"/>
                    </a:lnTo>
                    <a:cubicBezTo>
                      <a:pt x="71101" y="9077"/>
                      <a:pt x="67374" y="4492"/>
                      <a:pt x="60515" y="4492"/>
                    </a:cubicBezTo>
                    <a:cubicBezTo>
                      <a:pt x="60058" y="4492"/>
                      <a:pt x="59588" y="4513"/>
                      <a:pt x="59103" y="4556"/>
                    </a:cubicBezTo>
                    <a:cubicBezTo>
                      <a:pt x="58432" y="4616"/>
                      <a:pt x="57809" y="4645"/>
                      <a:pt x="57224" y="4645"/>
                    </a:cubicBezTo>
                    <a:cubicBezTo>
                      <a:pt x="53955" y="4645"/>
                      <a:pt x="51893" y="3754"/>
                      <a:pt x="49388" y="2664"/>
                    </a:cubicBezTo>
                    <a:cubicBezTo>
                      <a:pt x="47461" y="1826"/>
                      <a:pt x="45275" y="880"/>
                      <a:pt x="42072" y="140"/>
                    </a:cubicBezTo>
                    <a:cubicBezTo>
                      <a:pt x="41665" y="45"/>
                      <a:pt x="41260" y="0"/>
                      <a:pt x="4085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175375" y="1600825"/>
                <a:ext cx="1800950" cy="342600"/>
              </a:xfrm>
              <a:custGeom>
                <a:avLst/>
                <a:gdLst/>
                <a:ahLst/>
                <a:cxnLst/>
                <a:rect l="l" t="t" r="r" b="b"/>
                <a:pathLst>
                  <a:path w="72038" h="13704" extrusionOk="0">
                    <a:moveTo>
                      <a:pt x="40507" y="0"/>
                    </a:moveTo>
                    <a:cubicBezTo>
                      <a:pt x="37136" y="0"/>
                      <a:pt x="33942" y="3217"/>
                      <a:pt x="30581" y="6594"/>
                    </a:cubicBezTo>
                    <a:cubicBezTo>
                      <a:pt x="28958" y="8226"/>
                      <a:pt x="27281" y="9912"/>
                      <a:pt x="25577" y="11206"/>
                    </a:cubicBezTo>
                    <a:cubicBezTo>
                      <a:pt x="23460" y="12821"/>
                      <a:pt x="21618" y="13601"/>
                      <a:pt x="19873" y="13601"/>
                    </a:cubicBezTo>
                    <a:cubicBezTo>
                      <a:pt x="19508" y="13601"/>
                      <a:pt x="19146" y="13567"/>
                      <a:pt x="18788" y="13499"/>
                    </a:cubicBezTo>
                    <a:cubicBezTo>
                      <a:pt x="17271" y="13213"/>
                      <a:pt x="16334" y="12714"/>
                      <a:pt x="15915" y="11973"/>
                    </a:cubicBezTo>
                    <a:cubicBezTo>
                      <a:pt x="15326" y="10920"/>
                      <a:pt x="15862" y="9502"/>
                      <a:pt x="16379" y="8137"/>
                    </a:cubicBezTo>
                    <a:cubicBezTo>
                      <a:pt x="17120" y="6157"/>
                      <a:pt x="17887" y="4123"/>
                      <a:pt x="15442" y="3052"/>
                    </a:cubicBezTo>
                    <a:cubicBezTo>
                      <a:pt x="15184" y="2945"/>
                      <a:pt x="14880" y="2838"/>
                      <a:pt x="14550" y="2749"/>
                    </a:cubicBezTo>
                    <a:cubicBezTo>
                      <a:pt x="12579" y="2225"/>
                      <a:pt x="10749" y="2089"/>
                      <a:pt x="9109" y="2089"/>
                    </a:cubicBezTo>
                    <a:cubicBezTo>
                      <a:pt x="8152" y="2089"/>
                      <a:pt x="7260" y="2135"/>
                      <a:pt x="6441" y="2178"/>
                    </a:cubicBezTo>
                    <a:cubicBezTo>
                      <a:pt x="5718" y="2213"/>
                      <a:pt x="5045" y="2246"/>
                      <a:pt x="4421" y="2246"/>
                    </a:cubicBezTo>
                    <a:cubicBezTo>
                      <a:pt x="2505" y="2246"/>
                      <a:pt x="1058" y="1931"/>
                      <a:pt x="89" y="376"/>
                    </a:cubicBezTo>
                    <a:lnTo>
                      <a:pt x="0" y="429"/>
                    </a:lnTo>
                    <a:cubicBezTo>
                      <a:pt x="987" y="2021"/>
                      <a:pt x="2455" y="2349"/>
                      <a:pt x="4392" y="2349"/>
                    </a:cubicBezTo>
                    <a:cubicBezTo>
                      <a:pt x="5027" y="2349"/>
                      <a:pt x="5714" y="2313"/>
                      <a:pt x="6450" y="2276"/>
                    </a:cubicBezTo>
                    <a:cubicBezTo>
                      <a:pt x="7254" y="2237"/>
                      <a:pt x="8129" y="2194"/>
                      <a:pt x="9067" y="2194"/>
                    </a:cubicBezTo>
                    <a:cubicBezTo>
                      <a:pt x="10711" y="2194"/>
                      <a:pt x="12547" y="2328"/>
                      <a:pt x="14524" y="2856"/>
                    </a:cubicBezTo>
                    <a:cubicBezTo>
                      <a:pt x="14845" y="2936"/>
                      <a:pt x="15148" y="3043"/>
                      <a:pt x="15407" y="3150"/>
                    </a:cubicBezTo>
                    <a:cubicBezTo>
                      <a:pt x="17753" y="4176"/>
                      <a:pt x="17039" y="6085"/>
                      <a:pt x="16281" y="8101"/>
                    </a:cubicBezTo>
                    <a:cubicBezTo>
                      <a:pt x="15755" y="9493"/>
                      <a:pt x="15219" y="10929"/>
                      <a:pt x="15826" y="12018"/>
                    </a:cubicBezTo>
                    <a:cubicBezTo>
                      <a:pt x="16263" y="12794"/>
                      <a:pt x="17227" y="13311"/>
                      <a:pt x="18770" y="13597"/>
                    </a:cubicBezTo>
                    <a:cubicBezTo>
                      <a:pt x="19136" y="13668"/>
                      <a:pt x="19501" y="13704"/>
                      <a:pt x="19876" y="13704"/>
                    </a:cubicBezTo>
                    <a:cubicBezTo>
                      <a:pt x="21643" y="13704"/>
                      <a:pt x="23507" y="12919"/>
                      <a:pt x="25639" y="11295"/>
                    </a:cubicBezTo>
                    <a:cubicBezTo>
                      <a:pt x="27343" y="9993"/>
                      <a:pt x="29029" y="8307"/>
                      <a:pt x="30653" y="6674"/>
                    </a:cubicBezTo>
                    <a:cubicBezTo>
                      <a:pt x="33997" y="3306"/>
                      <a:pt x="37181" y="106"/>
                      <a:pt x="40518" y="106"/>
                    </a:cubicBezTo>
                    <a:cubicBezTo>
                      <a:pt x="40956" y="106"/>
                      <a:pt x="41396" y="161"/>
                      <a:pt x="41840" y="278"/>
                    </a:cubicBezTo>
                    <a:cubicBezTo>
                      <a:pt x="45096" y="1143"/>
                      <a:pt x="47299" y="2214"/>
                      <a:pt x="49244" y="3159"/>
                    </a:cubicBezTo>
                    <a:cubicBezTo>
                      <a:pt x="51785" y="4403"/>
                      <a:pt x="53875" y="5418"/>
                      <a:pt x="57240" y="5418"/>
                    </a:cubicBezTo>
                    <a:cubicBezTo>
                      <a:pt x="57809" y="5418"/>
                      <a:pt x="58415" y="5389"/>
                      <a:pt x="59066" y="5327"/>
                    </a:cubicBezTo>
                    <a:cubicBezTo>
                      <a:pt x="59575" y="5280"/>
                      <a:pt x="60069" y="5258"/>
                      <a:pt x="60548" y="5258"/>
                    </a:cubicBezTo>
                    <a:cubicBezTo>
                      <a:pt x="67558" y="5258"/>
                      <a:pt x="71297" y="9997"/>
                      <a:pt x="71948" y="11366"/>
                    </a:cubicBezTo>
                    <a:lnTo>
                      <a:pt x="72038" y="11322"/>
                    </a:lnTo>
                    <a:cubicBezTo>
                      <a:pt x="71386" y="9936"/>
                      <a:pt x="67617" y="5159"/>
                      <a:pt x="60555" y="5159"/>
                    </a:cubicBezTo>
                    <a:cubicBezTo>
                      <a:pt x="60072" y="5159"/>
                      <a:pt x="59572" y="5181"/>
                      <a:pt x="59057" y="5229"/>
                    </a:cubicBezTo>
                    <a:cubicBezTo>
                      <a:pt x="58420" y="5289"/>
                      <a:pt x="57827" y="5317"/>
                      <a:pt x="57268" y="5317"/>
                    </a:cubicBezTo>
                    <a:cubicBezTo>
                      <a:pt x="53909" y="5317"/>
                      <a:pt x="51828" y="4302"/>
                      <a:pt x="49289" y="3070"/>
                    </a:cubicBezTo>
                    <a:cubicBezTo>
                      <a:pt x="47335" y="2115"/>
                      <a:pt x="45132" y="1045"/>
                      <a:pt x="41867" y="180"/>
                    </a:cubicBezTo>
                    <a:cubicBezTo>
                      <a:pt x="41410" y="58"/>
                      <a:pt x="40957" y="0"/>
                      <a:pt x="4050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171575" y="1594725"/>
                <a:ext cx="1804525" cy="358300"/>
              </a:xfrm>
              <a:custGeom>
                <a:avLst/>
                <a:gdLst/>
                <a:ahLst/>
                <a:cxnLst/>
                <a:rect l="l" t="t" r="r" b="b"/>
                <a:pathLst>
                  <a:path w="72181" h="14332" extrusionOk="0">
                    <a:moveTo>
                      <a:pt x="40191" y="0"/>
                    </a:moveTo>
                    <a:cubicBezTo>
                      <a:pt x="36757" y="0"/>
                      <a:pt x="33543" y="3396"/>
                      <a:pt x="30171" y="6963"/>
                    </a:cubicBezTo>
                    <a:cubicBezTo>
                      <a:pt x="26785" y="10539"/>
                      <a:pt x="23299" y="14222"/>
                      <a:pt x="19532" y="14222"/>
                    </a:cubicBezTo>
                    <a:cubicBezTo>
                      <a:pt x="19220" y="14222"/>
                      <a:pt x="18907" y="14196"/>
                      <a:pt x="18592" y="14144"/>
                    </a:cubicBezTo>
                    <a:cubicBezTo>
                      <a:pt x="17031" y="13885"/>
                      <a:pt x="16067" y="13404"/>
                      <a:pt x="15657" y="12663"/>
                    </a:cubicBezTo>
                    <a:cubicBezTo>
                      <a:pt x="15086" y="11628"/>
                      <a:pt x="15675" y="10192"/>
                      <a:pt x="16246" y="8800"/>
                    </a:cubicBezTo>
                    <a:cubicBezTo>
                      <a:pt x="16825" y="7400"/>
                      <a:pt x="17423" y="5946"/>
                      <a:pt x="16879" y="4831"/>
                    </a:cubicBezTo>
                    <a:cubicBezTo>
                      <a:pt x="16540" y="4144"/>
                      <a:pt x="15782" y="3644"/>
                      <a:pt x="14586" y="3323"/>
                    </a:cubicBezTo>
                    <a:cubicBezTo>
                      <a:pt x="12487" y="2757"/>
                      <a:pt x="10553" y="2627"/>
                      <a:pt x="8842" y="2627"/>
                    </a:cubicBezTo>
                    <a:cubicBezTo>
                      <a:pt x="8045" y="2627"/>
                      <a:pt x="7297" y="2655"/>
                      <a:pt x="6602" y="2681"/>
                    </a:cubicBezTo>
                    <a:cubicBezTo>
                      <a:pt x="5946" y="2708"/>
                      <a:pt x="5331" y="2733"/>
                      <a:pt x="4755" y="2733"/>
                    </a:cubicBezTo>
                    <a:cubicBezTo>
                      <a:pt x="2699" y="2733"/>
                      <a:pt x="1149" y="2412"/>
                      <a:pt x="90" y="718"/>
                    </a:cubicBezTo>
                    <a:lnTo>
                      <a:pt x="0" y="771"/>
                    </a:lnTo>
                    <a:cubicBezTo>
                      <a:pt x="1094" y="2518"/>
                      <a:pt x="2679" y="2836"/>
                      <a:pt x="4780" y="2836"/>
                    </a:cubicBezTo>
                    <a:cubicBezTo>
                      <a:pt x="5352" y="2836"/>
                      <a:pt x="5962" y="2812"/>
                      <a:pt x="6611" y="2788"/>
                    </a:cubicBezTo>
                    <a:cubicBezTo>
                      <a:pt x="7306" y="2762"/>
                      <a:pt x="8056" y="2734"/>
                      <a:pt x="8854" y="2734"/>
                    </a:cubicBezTo>
                    <a:cubicBezTo>
                      <a:pt x="10556" y="2734"/>
                      <a:pt x="12477" y="2862"/>
                      <a:pt x="14560" y="3421"/>
                    </a:cubicBezTo>
                    <a:cubicBezTo>
                      <a:pt x="15728" y="3733"/>
                      <a:pt x="16460" y="4215"/>
                      <a:pt x="16781" y="4884"/>
                    </a:cubicBezTo>
                    <a:cubicBezTo>
                      <a:pt x="17316" y="5946"/>
                      <a:pt x="16718" y="7382"/>
                      <a:pt x="16156" y="8756"/>
                    </a:cubicBezTo>
                    <a:cubicBezTo>
                      <a:pt x="15568" y="10174"/>
                      <a:pt x="14970" y="11637"/>
                      <a:pt x="15568" y="12717"/>
                    </a:cubicBezTo>
                    <a:cubicBezTo>
                      <a:pt x="15996" y="13484"/>
                      <a:pt x="16977" y="13983"/>
                      <a:pt x="18574" y="14251"/>
                    </a:cubicBezTo>
                    <a:cubicBezTo>
                      <a:pt x="18895" y="14305"/>
                      <a:pt x="19216" y="14331"/>
                      <a:pt x="19529" y="14331"/>
                    </a:cubicBezTo>
                    <a:cubicBezTo>
                      <a:pt x="23338" y="14331"/>
                      <a:pt x="26844" y="10620"/>
                      <a:pt x="30243" y="7034"/>
                    </a:cubicBezTo>
                    <a:cubicBezTo>
                      <a:pt x="33599" y="3483"/>
                      <a:pt x="36791" y="109"/>
                      <a:pt x="40184" y="109"/>
                    </a:cubicBezTo>
                    <a:cubicBezTo>
                      <a:pt x="40669" y="109"/>
                      <a:pt x="41158" y="178"/>
                      <a:pt x="41653" y="325"/>
                    </a:cubicBezTo>
                    <a:cubicBezTo>
                      <a:pt x="44962" y="1307"/>
                      <a:pt x="47184" y="2502"/>
                      <a:pt x="49146" y="3555"/>
                    </a:cubicBezTo>
                    <a:cubicBezTo>
                      <a:pt x="51716" y="4947"/>
                      <a:pt x="53820" y="6081"/>
                      <a:pt x="57262" y="6081"/>
                    </a:cubicBezTo>
                    <a:cubicBezTo>
                      <a:pt x="57812" y="6081"/>
                      <a:pt x="58396" y="6052"/>
                      <a:pt x="59022" y="5990"/>
                    </a:cubicBezTo>
                    <a:cubicBezTo>
                      <a:pt x="59538" y="5940"/>
                      <a:pt x="60040" y="5917"/>
                      <a:pt x="60529" y="5917"/>
                    </a:cubicBezTo>
                    <a:cubicBezTo>
                      <a:pt x="67108" y="5917"/>
                      <a:pt x="71269" y="10185"/>
                      <a:pt x="72091" y="11887"/>
                    </a:cubicBezTo>
                    <a:lnTo>
                      <a:pt x="72181" y="11833"/>
                    </a:lnTo>
                    <a:cubicBezTo>
                      <a:pt x="71681" y="10790"/>
                      <a:pt x="70209" y="9157"/>
                      <a:pt x="68068" y="7873"/>
                    </a:cubicBezTo>
                    <a:cubicBezTo>
                      <a:pt x="66431" y="6895"/>
                      <a:pt x="63875" y="5816"/>
                      <a:pt x="60554" y="5816"/>
                    </a:cubicBezTo>
                    <a:cubicBezTo>
                      <a:pt x="60057" y="5816"/>
                      <a:pt x="59544" y="5840"/>
                      <a:pt x="59013" y="5892"/>
                    </a:cubicBezTo>
                    <a:cubicBezTo>
                      <a:pt x="58402" y="5951"/>
                      <a:pt x="57830" y="5979"/>
                      <a:pt x="57291" y="5979"/>
                    </a:cubicBezTo>
                    <a:cubicBezTo>
                      <a:pt x="53860" y="5979"/>
                      <a:pt x="51760" y="4846"/>
                      <a:pt x="49200" y="3466"/>
                    </a:cubicBezTo>
                    <a:cubicBezTo>
                      <a:pt x="47228" y="2404"/>
                      <a:pt x="44998" y="1209"/>
                      <a:pt x="41680" y="218"/>
                    </a:cubicBezTo>
                    <a:cubicBezTo>
                      <a:pt x="41178" y="70"/>
                      <a:pt x="40682" y="0"/>
                      <a:pt x="40191"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2"/>
            <p:cNvGrpSpPr/>
            <p:nvPr/>
          </p:nvGrpSpPr>
          <p:grpSpPr>
            <a:xfrm rot="3813896">
              <a:off x="-1054571" y="2679218"/>
              <a:ext cx="6915375" cy="3849761"/>
              <a:chOff x="411750" y="2489850"/>
              <a:chExt cx="3341229" cy="1860049"/>
            </a:xfrm>
          </p:grpSpPr>
          <p:sp>
            <p:nvSpPr>
              <p:cNvPr id="65" name="Google Shape;65;p2"/>
              <p:cNvSpPr/>
              <p:nvPr/>
            </p:nvSpPr>
            <p:spPr>
              <a:xfrm>
                <a:off x="411750" y="2784692"/>
                <a:ext cx="2968932" cy="1447325"/>
              </a:xfrm>
              <a:custGeom>
                <a:avLst/>
                <a:gdLst/>
                <a:ahLst/>
                <a:cxnLst/>
                <a:rect l="l" t="t" r="r" b="b"/>
                <a:pathLst>
                  <a:path w="49441" h="24102" extrusionOk="0">
                    <a:moveTo>
                      <a:pt x="46258" y="1"/>
                    </a:moveTo>
                    <a:cubicBezTo>
                      <a:pt x="44408" y="1"/>
                      <a:pt x="42511" y="366"/>
                      <a:pt x="40707" y="1086"/>
                    </a:cubicBezTo>
                    <a:cubicBezTo>
                      <a:pt x="37852" y="2218"/>
                      <a:pt x="35488" y="4145"/>
                      <a:pt x="34061" y="6509"/>
                    </a:cubicBezTo>
                    <a:cubicBezTo>
                      <a:pt x="33651" y="7187"/>
                      <a:pt x="33303" y="7919"/>
                      <a:pt x="32964" y="8615"/>
                    </a:cubicBezTo>
                    <a:cubicBezTo>
                      <a:pt x="32598" y="9391"/>
                      <a:pt x="32214" y="10194"/>
                      <a:pt x="31742" y="10934"/>
                    </a:cubicBezTo>
                    <a:cubicBezTo>
                      <a:pt x="31126" y="11898"/>
                      <a:pt x="29806" y="13566"/>
                      <a:pt x="27807" y="13941"/>
                    </a:cubicBezTo>
                    <a:cubicBezTo>
                      <a:pt x="27502" y="14000"/>
                      <a:pt x="27196" y="14024"/>
                      <a:pt x="26890" y="14024"/>
                    </a:cubicBezTo>
                    <a:cubicBezTo>
                      <a:pt x="25989" y="14024"/>
                      <a:pt x="25089" y="13808"/>
                      <a:pt x="24203" y="13602"/>
                    </a:cubicBezTo>
                    <a:cubicBezTo>
                      <a:pt x="23299" y="13382"/>
                      <a:pt x="22364" y="13162"/>
                      <a:pt x="21411" y="13162"/>
                    </a:cubicBezTo>
                    <a:cubicBezTo>
                      <a:pt x="21357" y="13162"/>
                      <a:pt x="21304" y="13163"/>
                      <a:pt x="21250" y="13165"/>
                    </a:cubicBezTo>
                    <a:cubicBezTo>
                      <a:pt x="19029" y="13236"/>
                      <a:pt x="16817" y="14583"/>
                      <a:pt x="14693" y="17179"/>
                    </a:cubicBezTo>
                    <a:cubicBezTo>
                      <a:pt x="14345" y="17607"/>
                      <a:pt x="13998" y="18062"/>
                      <a:pt x="13659" y="18499"/>
                    </a:cubicBezTo>
                    <a:cubicBezTo>
                      <a:pt x="12445" y="20078"/>
                      <a:pt x="11179" y="21711"/>
                      <a:pt x="9430" y="22764"/>
                    </a:cubicBezTo>
                    <a:cubicBezTo>
                      <a:pt x="8104" y="23563"/>
                      <a:pt x="6536" y="23957"/>
                      <a:pt x="4978" y="23957"/>
                    </a:cubicBezTo>
                    <a:cubicBezTo>
                      <a:pt x="3213" y="23957"/>
                      <a:pt x="1459" y="23451"/>
                      <a:pt x="81" y="22451"/>
                    </a:cubicBezTo>
                    <a:lnTo>
                      <a:pt x="0" y="22567"/>
                    </a:lnTo>
                    <a:cubicBezTo>
                      <a:pt x="1401" y="23584"/>
                      <a:pt x="3185" y="24102"/>
                      <a:pt x="4978" y="24102"/>
                    </a:cubicBezTo>
                    <a:cubicBezTo>
                      <a:pt x="6566" y="24102"/>
                      <a:pt x="8154" y="23700"/>
                      <a:pt x="9501" y="22888"/>
                    </a:cubicBezTo>
                    <a:cubicBezTo>
                      <a:pt x="11286" y="21818"/>
                      <a:pt x="12552" y="20176"/>
                      <a:pt x="13775" y="18589"/>
                    </a:cubicBezTo>
                    <a:cubicBezTo>
                      <a:pt x="14114" y="18151"/>
                      <a:pt x="14461" y="17705"/>
                      <a:pt x="14809" y="17268"/>
                    </a:cubicBezTo>
                    <a:cubicBezTo>
                      <a:pt x="16906" y="14717"/>
                      <a:pt x="19074" y="13379"/>
                      <a:pt x="21259" y="13316"/>
                    </a:cubicBezTo>
                    <a:cubicBezTo>
                      <a:pt x="21311" y="13315"/>
                      <a:pt x="21364" y="13314"/>
                      <a:pt x="21416" y="13314"/>
                    </a:cubicBezTo>
                    <a:cubicBezTo>
                      <a:pt x="22345" y="13314"/>
                      <a:pt x="23272" y="13533"/>
                      <a:pt x="24168" y="13744"/>
                    </a:cubicBezTo>
                    <a:cubicBezTo>
                      <a:pt x="25061" y="13958"/>
                      <a:pt x="25979" y="14176"/>
                      <a:pt x="26899" y="14176"/>
                    </a:cubicBezTo>
                    <a:cubicBezTo>
                      <a:pt x="27211" y="14176"/>
                      <a:pt x="27523" y="14151"/>
                      <a:pt x="27834" y="14092"/>
                    </a:cubicBezTo>
                    <a:cubicBezTo>
                      <a:pt x="29886" y="13709"/>
                      <a:pt x="31242" y="11996"/>
                      <a:pt x="31866" y="11015"/>
                    </a:cubicBezTo>
                    <a:cubicBezTo>
                      <a:pt x="32339" y="10265"/>
                      <a:pt x="32732" y="9462"/>
                      <a:pt x="33098" y="8677"/>
                    </a:cubicBezTo>
                    <a:cubicBezTo>
                      <a:pt x="33437" y="7981"/>
                      <a:pt x="33784" y="7259"/>
                      <a:pt x="34195" y="6590"/>
                    </a:cubicBezTo>
                    <a:cubicBezTo>
                      <a:pt x="36564" y="2655"/>
                      <a:pt x="41482" y="159"/>
                      <a:pt x="46284" y="159"/>
                    </a:cubicBezTo>
                    <a:cubicBezTo>
                      <a:pt x="47339" y="159"/>
                      <a:pt x="48389" y="280"/>
                      <a:pt x="49405" y="532"/>
                    </a:cubicBezTo>
                    <a:lnTo>
                      <a:pt x="49441" y="381"/>
                    </a:lnTo>
                    <a:cubicBezTo>
                      <a:pt x="48415" y="127"/>
                      <a:pt x="47344" y="1"/>
                      <a:pt x="46258"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54085" y="2779347"/>
                <a:ext cx="2942150" cy="1450568"/>
              </a:xfrm>
              <a:custGeom>
                <a:avLst/>
                <a:gdLst/>
                <a:ahLst/>
                <a:cxnLst/>
                <a:rect l="l" t="t" r="r" b="b"/>
                <a:pathLst>
                  <a:path w="48995" h="24156" extrusionOk="0">
                    <a:moveTo>
                      <a:pt x="46438" y="0"/>
                    </a:moveTo>
                    <a:cubicBezTo>
                      <a:pt x="42623" y="0"/>
                      <a:pt x="38592" y="1606"/>
                      <a:pt x="35809" y="4359"/>
                    </a:cubicBezTo>
                    <a:cubicBezTo>
                      <a:pt x="35078" y="5082"/>
                      <a:pt x="34444" y="5876"/>
                      <a:pt x="33927" y="6706"/>
                    </a:cubicBezTo>
                    <a:cubicBezTo>
                      <a:pt x="33517" y="7357"/>
                      <a:pt x="33169" y="8053"/>
                      <a:pt x="32830" y="8722"/>
                    </a:cubicBezTo>
                    <a:cubicBezTo>
                      <a:pt x="32437" y="9498"/>
                      <a:pt x="32027" y="10301"/>
                      <a:pt x="31536" y="11041"/>
                    </a:cubicBezTo>
                    <a:cubicBezTo>
                      <a:pt x="30903" y="11978"/>
                      <a:pt x="29556" y="13601"/>
                      <a:pt x="27566" y="13949"/>
                    </a:cubicBezTo>
                    <a:cubicBezTo>
                      <a:pt x="27278" y="13999"/>
                      <a:pt x="26982" y="14028"/>
                      <a:pt x="26667" y="14028"/>
                    </a:cubicBezTo>
                    <a:cubicBezTo>
                      <a:pt x="26533" y="14028"/>
                      <a:pt x="26396" y="14022"/>
                      <a:pt x="26255" y="14012"/>
                    </a:cubicBezTo>
                    <a:cubicBezTo>
                      <a:pt x="25497" y="13958"/>
                      <a:pt x="24729" y="13771"/>
                      <a:pt x="23989" y="13593"/>
                    </a:cubicBezTo>
                    <a:cubicBezTo>
                      <a:pt x="23075" y="13373"/>
                      <a:pt x="22137" y="13144"/>
                      <a:pt x="21190" y="13144"/>
                    </a:cubicBezTo>
                    <a:cubicBezTo>
                      <a:pt x="21139" y="13144"/>
                      <a:pt x="21087" y="13145"/>
                      <a:pt x="21036" y="13147"/>
                    </a:cubicBezTo>
                    <a:cubicBezTo>
                      <a:pt x="18815" y="13200"/>
                      <a:pt x="16611" y="14538"/>
                      <a:pt x="14497" y="17107"/>
                    </a:cubicBezTo>
                    <a:cubicBezTo>
                      <a:pt x="14327" y="17322"/>
                      <a:pt x="14158" y="17527"/>
                      <a:pt x="13988" y="17741"/>
                    </a:cubicBezTo>
                    <a:cubicBezTo>
                      <a:pt x="13792" y="18000"/>
                      <a:pt x="13596" y="18258"/>
                      <a:pt x="13400" y="18508"/>
                    </a:cubicBezTo>
                    <a:cubicBezTo>
                      <a:pt x="12204" y="20060"/>
                      <a:pt x="10982" y="21657"/>
                      <a:pt x="9287" y="22719"/>
                    </a:cubicBezTo>
                    <a:cubicBezTo>
                      <a:pt x="8877" y="22977"/>
                      <a:pt x="8431" y="23200"/>
                      <a:pt x="7967" y="23388"/>
                    </a:cubicBezTo>
                    <a:cubicBezTo>
                      <a:pt x="6910" y="23808"/>
                      <a:pt x="5776" y="24015"/>
                      <a:pt x="4657" y="24015"/>
                    </a:cubicBezTo>
                    <a:cubicBezTo>
                      <a:pt x="3000" y="24015"/>
                      <a:pt x="1375" y="23562"/>
                      <a:pt x="80" y="22683"/>
                    </a:cubicBezTo>
                    <a:lnTo>
                      <a:pt x="0" y="22808"/>
                    </a:lnTo>
                    <a:cubicBezTo>
                      <a:pt x="1321" y="23700"/>
                      <a:pt x="2971" y="24155"/>
                      <a:pt x="4657" y="24155"/>
                    </a:cubicBezTo>
                    <a:cubicBezTo>
                      <a:pt x="5799" y="24155"/>
                      <a:pt x="6950" y="23950"/>
                      <a:pt x="8020" y="23522"/>
                    </a:cubicBezTo>
                    <a:cubicBezTo>
                      <a:pt x="8493" y="23334"/>
                      <a:pt x="8948" y="23102"/>
                      <a:pt x="9367" y="22835"/>
                    </a:cubicBezTo>
                    <a:cubicBezTo>
                      <a:pt x="11080" y="21764"/>
                      <a:pt x="12311" y="20149"/>
                      <a:pt x="13507" y="18597"/>
                    </a:cubicBezTo>
                    <a:cubicBezTo>
                      <a:pt x="13703" y="18339"/>
                      <a:pt x="13899" y="18089"/>
                      <a:pt x="14104" y="17830"/>
                    </a:cubicBezTo>
                    <a:cubicBezTo>
                      <a:pt x="14265" y="17616"/>
                      <a:pt x="14434" y="17411"/>
                      <a:pt x="14613" y="17197"/>
                    </a:cubicBezTo>
                    <a:cubicBezTo>
                      <a:pt x="16691" y="14663"/>
                      <a:pt x="18859" y="13343"/>
                      <a:pt x="21045" y="13289"/>
                    </a:cubicBezTo>
                    <a:cubicBezTo>
                      <a:pt x="21095" y="13288"/>
                      <a:pt x="21146" y="13287"/>
                      <a:pt x="21196" y="13287"/>
                    </a:cubicBezTo>
                    <a:cubicBezTo>
                      <a:pt x="22127" y="13287"/>
                      <a:pt x="23056" y="13515"/>
                      <a:pt x="23953" y="13726"/>
                    </a:cubicBezTo>
                    <a:cubicBezTo>
                      <a:pt x="24703" y="13905"/>
                      <a:pt x="25479" y="14092"/>
                      <a:pt x="26246" y="14155"/>
                    </a:cubicBezTo>
                    <a:cubicBezTo>
                      <a:pt x="26390" y="14165"/>
                      <a:pt x="26530" y="14170"/>
                      <a:pt x="26668" y="14170"/>
                    </a:cubicBezTo>
                    <a:cubicBezTo>
                      <a:pt x="26992" y="14170"/>
                      <a:pt x="27299" y="14142"/>
                      <a:pt x="27593" y="14092"/>
                    </a:cubicBezTo>
                    <a:cubicBezTo>
                      <a:pt x="29110" y="13825"/>
                      <a:pt x="30546" y="12772"/>
                      <a:pt x="31652" y="11121"/>
                    </a:cubicBezTo>
                    <a:cubicBezTo>
                      <a:pt x="32152" y="10372"/>
                      <a:pt x="32562" y="9569"/>
                      <a:pt x="32955" y="8784"/>
                    </a:cubicBezTo>
                    <a:cubicBezTo>
                      <a:pt x="33294" y="8115"/>
                      <a:pt x="33641" y="7428"/>
                      <a:pt x="34043" y="6777"/>
                    </a:cubicBezTo>
                    <a:cubicBezTo>
                      <a:pt x="34560" y="5956"/>
                      <a:pt x="35185" y="5180"/>
                      <a:pt x="35907" y="4466"/>
                    </a:cubicBezTo>
                    <a:cubicBezTo>
                      <a:pt x="38672" y="1731"/>
                      <a:pt x="42671" y="140"/>
                      <a:pt x="46448" y="140"/>
                    </a:cubicBezTo>
                    <a:cubicBezTo>
                      <a:pt x="47302" y="140"/>
                      <a:pt x="48144" y="222"/>
                      <a:pt x="48959" y="389"/>
                    </a:cubicBezTo>
                    <a:lnTo>
                      <a:pt x="48995" y="256"/>
                    </a:lnTo>
                    <a:cubicBezTo>
                      <a:pt x="48165" y="83"/>
                      <a:pt x="47307" y="0"/>
                      <a:pt x="46438"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96359" y="2771781"/>
                <a:ext cx="2914887" cy="1456513"/>
              </a:xfrm>
              <a:custGeom>
                <a:avLst/>
                <a:gdLst/>
                <a:ahLst/>
                <a:cxnLst/>
                <a:rect l="l" t="t" r="r" b="b"/>
                <a:pathLst>
                  <a:path w="48541" h="24255" extrusionOk="0">
                    <a:moveTo>
                      <a:pt x="46552" y="1"/>
                    </a:moveTo>
                    <a:cubicBezTo>
                      <a:pt x="42694" y="1"/>
                      <a:pt x="38593" y="1701"/>
                      <a:pt x="35676" y="4610"/>
                    </a:cubicBezTo>
                    <a:cubicBezTo>
                      <a:pt x="34945" y="5333"/>
                      <a:pt x="34311" y="6118"/>
                      <a:pt x="33785" y="6939"/>
                    </a:cubicBezTo>
                    <a:cubicBezTo>
                      <a:pt x="33384" y="7563"/>
                      <a:pt x="33036" y="8223"/>
                      <a:pt x="32697" y="8857"/>
                    </a:cubicBezTo>
                    <a:cubicBezTo>
                      <a:pt x="32277" y="9642"/>
                      <a:pt x="31849" y="10445"/>
                      <a:pt x="31323" y="11185"/>
                    </a:cubicBezTo>
                    <a:cubicBezTo>
                      <a:pt x="30217" y="12755"/>
                      <a:pt x="28798" y="13754"/>
                      <a:pt x="27335" y="13995"/>
                    </a:cubicBezTo>
                    <a:cubicBezTo>
                      <a:pt x="27070" y="14040"/>
                      <a:pt x="26800" y="14064"/>
                      <a:pt x="26521" y="14064"/>
                    </a:cubicBezTo>
                    <a:cubicBezTo>
                      <a:pt x="26359" y="14064"/>
                      <a:pt x="26194" y="14056"/>
                      <a:pt x="26024" y="14040"/>
                    </a:cubicBezTo>
                    <a:cubicBezTo>
                      <a:pt x="25274" y="13986"/>
                      <a:pt x="24507" y="13799"/>
                      <a:pt x="23776" y="13612"/>
                    </a:cubicBezTo>
                    <a:cubicBezTo>
                      <a:pt x="22846" y="13388"/>
                      <a:pt x="21891" y="13156"/>
                      <a:pt x="20928" y="13156"/>
                    </a:cubicBezTo>
                    <a:cubicBezTo>
                      <a:pt x="20893" y="13156"/>
                      <a:pt x="20858" y="13156"/>
                      <a:pt x="20823" y="13157"/>
                    </a:cubicBezTo>
                    <a:cubicBezTo>
                      <a:pt x="18601" y="13210"/>
                      <a:pt x="16407" y="14530"/>
                      <a:pt x="14301" y="17082"/>
                    </a:cubicBezTo>
                    <a:cubicBezTo>
                      <a:pt x="14132" y="17287"/>
                      <a:pt x="13962" y="17501"/>
                      <a:pt x="13793" y="17706"/>
                    </a:cubicBezTo>
                    <a:cubicBezTo>
                      <a:pt x="13570" y="17992"/>
                      <a:pt x="13347" y="18277"/>
                      <a:pt x="13133" y="18563"/>
                    </a:cubicBezTo>
                    <a:cubicBezTo>
                      <a:pt x="11973" y="20079"/>
                      <a:pt x="10778" y="21640"/>
                      <a:pt x="9154" y="22702"/>
                    </a:cubicBezTo>
                    <a:cubicBezTo>
                      <a:pt x="8753" y="22970"/>
                      <a:pt x="8315" y="23202"/>
                      <a:pt x="7860" y="23398"/>
                    </a:cubicBezTo>
                    <a:cubicBezTo>
                      <a:pt x="6740" y="23878"/>
                      <a:pt x="5527" y="24114"/>
                      <a:pt x="4334" y="24114"/>
                    </a:cubicBezTo>
                    <a:cubicBezTo>
                      <a:pt x="2800" y="24114"/>
                      <a:pt x="1301" y="23724"/>
                      <a:pt x="81" y="22961"/>
                    </a:cubicBezTo>
                    <a:lnTo>
                      <a:pt x="1" y="23077"/>
                    </a:lnTo>
                    <a:cubicBezTo>
                      <a:pt x="1250" y="23853"/>
                      <a:pt x="2775" y="24254"/>
                      <a:pt x="4337" y="24254"/>
                    </a:cubicBezTo>
                    <a:cubicBezTo>
                      <a:pt x="5550" y="24254"/>
                      <a:pt x="6781" y="24013"/>
                      <a:pt x="7914" y="23523"/>
                    </a:cubicBezTo>
                    <a:cubicBezTo>
                      <a:pt x="8378" y="23326"/>
                      <a:pt x="8815" y="23095"/>
                      <a:pt x="9225" y="22818"/>
                    </a:cubicBezTo>
                    <a:cubicBezTo>
                      <a:pt x="10867" y="21739"/>
                      <a:pt x="12071" y="20168"/>
                      <a:pt x="13240" y="18652"/>
                    </a:cubicBezTo>
                    <a:cubicBezTo>
                      <a:pt x="13463" y="18366"/>
                      <a:pt x="13677" y="18081"/>
                      <a:pt x="13900" y="17795"/>
                    </a:cubicBezTo>
                    <a:cubicBezTo>
                      <a:pt x="14069" y="17581"/>
                      <a:pt x="14239" y="17376"/>
                      <a:pt x="14408" y="17162"/>
                    </a:cubicBezTo>
                    <a:cubicBezTo>
                      <a:pt x="16487" y="14646"/>
                      <a:pt x="18646" y="13344"/>
                      <a:pt x="20823" y="13299"/>
                    </a:cubicBezTo>
                    <a:cubicBezTo>
                      <a:pt x="20873" y="13298"/>
                      <a:pt x="20923" y="13297"/>
                      <a:pt x="20974" y="13297"/>
                    </a:cubicBezTo>
                    <a:cubicBezTo>
                      <a:pt x="21905" y="13297"/>
                      <a:pt x="22834" y="13525"/>
                      <a:pt x="23740" y="13745"/>
                    </a:cubicBezTo>
                    <a:cubicBezTo>
                      <a:pt x="24480" y="13933"/>
                      <a:pt x="25248" y="14120"/>
                      <a:pt x="26006" y="14182"/>
                    </a:cubicBezTo>
                    <a:cubicBezTo>
                      <a:pt x="26171" y="14195"/>
                      <a:pt x="26332" y="14201"/>
                      <a:pt x="26489" y="14201"/>
                    </a:cubicBezTo>
                    <a:cubicBezTo>
                      <a:pt x="26791" y="14201"/>
                      <a:pt x="27077" y="14179"/>
                      <a:pt x="27353" y="14138"/>
                    </a:cubicBezTo>
                    <a:cubicBezTo>
                      <a:pt x="29280" y="13817"/>
                      <a:pt x="30636" y="12398"/>
                      <a:pt x="31439" y="11265"/>
                    </a:cubicBezTo>
                    <a:cubicBezTo>
                      <a:pt x="31965" y="10516"/>
                      <a:pt x="32393" y="9704"/>
                      <a:pt x="32813" y="8919"/>
                    </a:cubicBezTo>
                    <a:cubicBezTo>
                      <a:pt x="33152" y="8286"/>
                      <a:pt x="33508" y="7634"/>
                      <a:pt x="33901" y="7010"/>
                    </a:cubicBezTo>
                    <a:cubicBezTo>
                      <a:pt x="34427" y="6198"/>
                      <a:pt x="35052" y="5422"/>
                      <a:pt x="35774" y="4708"/>
                    </a:cubicBezTo>
                    <a:cubicBezTo>
                      <a:pt x="38670" y="1821"/>
                      <a:pt x="42730" y="137"/>
                      <a:pt x="46555" y="137"/>
                    </a:cubicBezTo>
                    <a:cubicBezTo>
                      <a:pt x="47220" y="137"/>
                      <a:pt x="47879" y="188"/>
                      <a:pt x="48523" y="292"/>
                    </a:cubicBezTo>
                    <a:lnTo>
                      <a:pt x="48540" y="159"/>
                    </a:lnTo>
                    <a:cubicBezTo>
                      <a:pt x="47890" y="53"/>
                      <a:pt x="47225" y="1"/>
                      <a:pt x="46552"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39235" y="2763434"/>
                <a:ext cx="2887564" cy="1463238"/>
              </a:xfrm>
              <a:custGeom>
                <a:avLst/>
                <a:gdLst/>
                <a:ahLst/>
                <a:cxnLst/>
                <a:rect l="l" t="t" r="r" b="b"/>
                <a:pathLst>
                  <a:path w="48086" h="24367" extrusionOk="0">
                    <a:moveTo>
                      <a:pt x="46746" y="0"/>
                    </a:moveTo>
                    <a:cubicBezTo>
                      <a:pt x="42842" y="0"/>
                      <a:pt x="38571" y="1828"/>
                      <a:pt x="35533" y="4874"/>
                    </a:cubicBezTo>
                    <a:cubicBezTo>
                      <a:pt x="34811" y="5597"/>
                      <a:pt x="34177" y="6373"/>
                      <a:pt x="33642" y="7176"/>
                    </a:cubicBezTo>
                    <a:cubicBezTo>
                      <a:pt x="33249" y="7773"/>
                      <a:pt x="32893" y="8398"/>
                      <a:pt x="32554" y="8996"/>
                    </a:cubicBezTo>
                    <a:cubicBezTo>
                      <a:pt x="32116" y="9790"/>
                      <a:pt x="31653" y="10601"/>
                      <a:pt x="31108" y="11342"/>
                    </a:cubicBezTo>
                    <a:cubicBezTo>
                      <a:pt x="30305" y="12421"/>
                      <a:pt x="28949" y="13768"/>
                      <a:pt x="27085" y="14054"/>
                    </a:cubicBezTo>
                    <a:cubicBezTo>
                      <a:pt x="26829" y="14093"/>
                      <a:pt x="26567" y="14114"/>
                      <a:pt x="26291" y="14114"/>
                    </a:cubicBezTo>
                    <a:cubicBezTo>
                      <a:pt x="26124" y="14114"/>
                      <a:pt x="25952" y="14106"/>
                      <a:pt x="25774" y="14090"/>
                    </a:cubicBezTo>
                    <a:cubicBezTo>
                      <a:pt x="25033" y="14027"/>
                      <a:pt x="24275" y="13840"/>
                      <a:pt x="23543" y="13652"/>
                    </a:cubicBezTo>
                    <a:cubicBezTo>
                      <a:pt x="22636" y="13423"/>
                      <a:pt x="21697" y="13187"/>
                      <a:pt x="20748" y="13187"/>
                    </a:cubicBezTo>
                    <a:cubicBezTo>
                      <a:pt x="20699" y="13187"/>
                      <a:pt x="20649" y="13187"/>
                      <a:pt x="20599" y="13188"/>
                    </a:cubicBezTo>
                    <a:cubicBezTo>
                      <a:pt x="18378" y="13224"/>
                      <a:pt x="16183" y="14527"/>
                      <a:pt x="14087" y="17060"/>
                    </a:cubicBezTo>
                    <a:cubicBezTo>
                      <a:pt x="13935" y="17248"/>
                      <a:pt x="13766" y="17453"/>
                      <a:pt x="13587" y="17694"/>
                    </a:cubicBezTo>
                    <a:cubicBezTo>
                      <a:pt x="13338" y="18006"/>
                      <a:pt x="13097" y="18318"/>
                      <a:pt x="12856" y="18639"/>
                    </a:cubicBezTo>
                    <a:cubicBezTo>
                      <a:pt x="11732" y="20111"/>
                      <a:pt x="10563" y="21637"/>
                      <a:pt x="9011" y="22707"/>
                    </a:cubicBezTo>
                    <a:cubicBezTo>
                      <a:pt x="8609" y="22984"/>
                      <a:pt x="8181" y="23225"/>
                      <a:pt x="7744" y="23430"/>
                    </a:cubicBezTo>
                    <a:cubicBezTo>
                      <a:pt x="6560" y="23971"/>
                      <a:pt x="5262" y="24240"/>
                      <a:pt x="3993" y="24240"/>
                    </a:cubicBezTo>
                    <a:cubicBezTo>
                      <a:pt x="2583" y="24240"/>
                      <a:pt x="1208" y="23908"/>
                      <a:pt x="63" y="23251"/>
                    </a:cubicBezTo>
                    <a:lnTo>
                      <a:pt x="1" y="23358"/>
                    </a:lnTo>
                    <a:cubicBezTo>
                      <a:pt x="1160" y="24036"/>
                      <a:pt x="2561" y="24366"/>
                      <a:pt x="3988" y="24366"/>
                    </a:cubicBezTo>
                    <a:cubicBezTo>
                      <a:pt x="5282" y="24366"/>
                      <a:pt x="6593" y="24099"/>
                      <a:pt x="7798" y="23546"/>
                    </a:cubicBezTo>
                    <a:cubicBezTo>
                      <a:pt x="8244" y="23341"/>
                      <a:pt x="8681" y="23091"/>
                      <a:pt x="9082" y="22814"/>
                    </a:cubicBezTo>
                    <a:cubicBezTo>
                      <a:pt x="10652" y="21735"/>
                      <a:pt x="11830" y="20200"/>
                      <a:pt x="12963" y="18720"/>
                    </a:cubicBezTo>
                    <a:cubicBezTo>
                      <a:pt x="13204" y="18398"/>
                      <a:pt x="13445" y="18086"/>
                      <a:pt x="13686" y="17774"/>
                    </a:cubicBezTo>
                    <a:cubicBezTo>
                      <a:pt x="13873" y="17542"/>
                      <a:pt x="14033" y="17337"/>
                      <a:pt x="14194" y="17140"/>
                    </a:cubicBezTo>
                    <a:cubicBezTo>
                      <a:pt x="16264" y="14643"/>
                      <a:pt x="18414" y="13358"/>
                      <a:pt x="20599" y="13322"/>
                    </a:cubicBezTo>
                    <a:cubicBezTo>
                      <a:pt x="20634" y="13322"/>
                      <a:pt x="20668" y="13321"/>
                      <a:pt x="20703" y="13321"/>
                    </a:cubicBezTo>
                    <a:cubicBezTo>
                      <a:pt x="21650" y="13321"/>
                      <a:pt x="22595" y="13554"/>
                      <a:pt x="23517" y="13786"/>
                    </a:cubicBezTo>
                    <a:cubicBezTo>
                      <a:pt x="24248" y="13965"/>
                      <a:pt x="25006" y="14161"/>
                      <a:pt x="25765" y="14223"/>
                    </a:cubicBezTo>
                    <a:cubicBezTo>
                      <a:pt x="25950" y="14237"/>
                      <a:pt x="26129" y="14244"/>
                      <a:pt x="26303" y="14244"/>
                    </a:cubicBezTo>
                    <a:cubicBezTo>
                      <a:pt x="26580" y="14244"/>
                      <a:pt x="26845" y="14226"/>
                      <a:pt x="27103" y="14188"/>
                    </a:cubicBezTo>
                    <a:cubicBezTo>
                      <a:pt x="29012" y="13893"/>
                      <a:pt x="30395" y="12519"/>
                      <a:pt x="31215" y="11413"/>
                    </a:cubicBezTo>
                    <a:cubicBezTo>
                      <a:pt x="31768" y="10673"/>
                      <a:pt x="32223" y="9852"/>
                      <a:pt x="32670" y="9067"/>
                    </a:cubicBezTo>
                    <a:cubicBezTo>
                      <a:pt x="33009" y="8460"/>
                      <a:pt x="33356" y="7845"/>
                      <a:pt x="33749" y="7247"/>
                    </a:cubicBezTo>
                    <a:cubicBezTo>
                      <a:pt x="34275" y="6453"/>
                      <a:pt x="34909" y="5686"/>
                      <a:pt x="35622" y="4963"/>
                    </a:cubicBezTo>
                    <a:cubicBezTo>
                      <a:pt x="38634" y="1944"/>
                      <a:pt x="42868" y="133"/>
                      <a:pt x="46731" y="133"/>
                    </a:cubicBezTo>
                    <a:cubicBezTo>
                      <a:pt x="47182" y="133"/>
                      <a:pt x="47629" y="158"/>
                      <a:pt x="48067" y="208"/>
                    </a:cubicBezTo>
                    <a:lnTo>
                      <a:pt x="48085" y="75"/>
                    </a:lnTo>
                    <a:cubicBezTo>
                      <a:pt x="47645" y="25"/>
                      <a:pt x="47198" y="0"/>
                      <a:pt x="46746"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1569" y="2753166"/>
                <a:ext cx="2860182" cy="1474047"/>
              </a:xfrm>
              <a:custGeom>
                <a:avLst/>
                <a:gdLst/>
                <a:ahLst/>
                <a:cxnLst/>
                <a:rect l="l" t="t" r="r" b="b"/>
                <a:pathLst>
                  <a:path w="47630" h="24547" extrusionOk="0">
                    <a:moveTo>
                      <a:pt x="46920" y="0"/>
                    </a:moveTo>
                    <a:cubicBezTo>
                      <a:pt x="43006" y="0"/>
                      <a:pt x="38561" y="1975"/>
                      <a:pt x="35399" y="5170"/>
                    </a:cubicBezTo>
                    <a:cubicBezTo>
                      <a:pt x="34677" y="5893"/>
                      <a:pt x="34043" y="6660"/>
                      <a:pt x="33499" y="7454"/>
                    </a:cubicBezTo>
                    <a:cubicBezTo>
                      <a:pt x="33124" y="8016"/>
                      <a:pt x="32776" y="8596"/>
                      <a:pt x="32437" y="9167"/>
                    </a:cubicBezTo>
                    <a:cubicBezTo>
                      <a:pt x="31973" y="9961"/>
                      <a:pt x="31483" y="10781"/>
                      <a:pt x="30903" y="11531"/>
                    </a:cubicBezTo>
                    <a:cubicBezTo>
                      <a:pt x="30082" y="12574"/>
                      <a:pt x="28708" y="13877"/>
                      <a:pt x="26844" y="14145"/>
                    </a:cubicBezTo>
                    <a:cubicBezTo>
                      <a:pt x="26604" y="14181"/>
                      <a:pt x="26359" y="14199"/>
                      <a:pt x="26104" y="14199"/>
                    </a:cubicBezTo>
                    <a:cubicBezTo>
                      <a:pt x="25922" y="14199"/>
                      <a:pt x="25735" y="14190"/>
                      <a:pt x="25541" y="14171"/>
                    </a:cubicBezTo>
                    <a:cubicBezTo>
                      <a:pt x="24801" y="14100"/>
                      <a:pt x="24052" y="13913"/>
                      <a:pt x="23329" y="13725"/>
                    </a:cubicBezTo>
                    <a:cubicBezTo>
                      <a:pt x="22391" y="13489"/>
                      <a:pt x="21419" y="13243"/>
                      <a:pt x="20437" y="13243"/>
                    </a:cubicBezTo>
                    <a:cubicBezTo>
                      <a:pt x="20420" y="13243"/>
                      <a:pt x="20402" y="13243"/>
                      <a:pt x="20385" y="13244"/>
                    </a:cubicBezTo>
                    <a:cubicBezTo>
                      <a:pt x="18164" y="13279"/>
                      <a:pt x="15978" y="14564"/>
                      <a:pt x="13890" y="17071"/>
                    </a:cubicBezTo>
                    <a:cubicBezTo>
                      <a:pt x="13730" y="17267"/>
                      <a:pt x="13560" y="17472"/>
                      <a:pt x="13382" y="17704"/>
                    </a:cubicBezTo>
                    <a:cubicBezTo>
                      <a:pt x="13114" y="18043"/>
                      <a:pt x="12847" y="18400"/>
                      <a:pt x="12588" y="18739"/>
                    </a:cubicBezTo>
                    <a:cubicBezTo>
                      <a:pt x="11491" y="20184"/>
                      <a:pt x="10358" y="21674"/>
                      <a:pt x="8868" y="22744"/>
                    </a:cubicBezTo>
                    <a:cubicBezTo>
                      <a:pt x="8484" y="23021"/>
                      <a:pt x="8065" y="23271"/>
                      <a:pt x="7628" y="23485"/>
                    </a:cubicBezTo>
                    <a:cubicBezTo>
                      <a:pt x="6369" y="24105"/>
                      <a:pt x="4996" y="24415"/>
                      <a:pt x="3660" y="24415"/>
                    </a:cubicBezTo>
                    <a:cubicBezTo>
                      <a:pt x="2383" y="24415"/>
                      <a:pt x="1140" y="24132"/>
                      <a:pt x="63" y="23565"/>
                    </a:cubicBezTo>
                    <a:lnTo>
                      <a:pt x="0" y="23681"/>
                    </a:lnTo>
                    <a:cubicBezTo>
                      <a:pt x="1098" y="24252"/>
                      <a:pt x="2356" y="24546"/>
                      <a:pt x="3649" y="24546"/>
                    </a:cubicBezTo>
                    <a:cubicBezTo>
                      <a:pt x="5005" y="24546"/>
                      <a:pt x="6406" y="24225"/>
                      <a:pt x="7690" y="23601"/>
                    </a:cubicBezTo>
                    <a:cubicBezTo>
                      <a:pt x="8127" y="23378"/>
                      <a:pt x="8556" y="23128"/>
                      <a:pt x="8948" y="22843"/>
                    </a:cubicBezTo>
                    <a:cubicBezTo>
                      <a:pt x="10447" y="21763"/>
                      <a:pt x="11589" y="20264"/>
                      <a:pt x="12686" y="18819"/>
                    </a:cubicBezTo>
                    <a:cubicBezTo>
                      <a:pt x="12945" y="18471"/>
                      <a:pt x="13212" y="18123"/>
                      <a:pt x="13489" y="17775"/>
                    </a:cubicBezTo>
                    <a:cubicBezTo>
                      <a:pt x="13667" y="17552"/>
                      <a:pt x="13828" y="17347"/>
                      <a:pt x="13989" y="17151"/>
                    </a:cubicBezTo>
                    <a:cubicBezTo>
                      <a:pt x="16049" y="14680"/>
                      <a:pt x="18199" y="13404"/>
                      <a:pt x="20385" y="13368"/>
                    </a:cubicBezTo>
                    <a:cubicBezTo>
                      <a:pt x="20402" y="13368"/>
                      <a:pt x="20419" y="13368"/>
                      <a:pt x="20436" y="13368"/>
                    </a:cubicBezTo>
                    <a:cubicBezTo>
                      <a:pt x="21400" y="13368"/>
                      <a:pt x="22364" y="13613"/>
                      <a:pt x="23293" y="13850"/>
                    </a:cubicBezTo>
                    <a:cubicBezTo>
                      <a:pt x="24025" y="14037"/>
                      <a:pt x="24783" y="14225"/>
                      <a:pt x="25524" y="14296"/>
                    </a:cubicBezTo>
                    <a:cubicBezTo>
                      <a:pt x="25724" y="14315"/>
                      <a:pt x="25917" y="14324"/>
                      <a:pt x="26104" y="14324"/>
                    </a:cubicBezTo>
                    <a:cubicBezTo>
                      <a:pt x="26366" y="14324"/>
                      <a:pt x="26617" y="14306"/>
                      <a:pt x="26862" y="14269"/>
                    </a:cubicBezTo>
                    <a:cubicBezTo>
                      <a:pt x="28771" y="14002"/>
                      <a:pt x="30162" y="12673"/>
                      <a:pt x="31001" y="11602"/>
                    </a:cubicBezTo>
                    <a:cubicBezTo>
                      <a:pt x="31590" y="10853"/>
                      <a:pt x="32080" y="10032"/>
                      <a:pt x="32553" y="9229"/>
                    </a:cubicBezTo>
                    <a:cubicBezTo>
                      <a:pt x="32883" y="8667"/>
                      <a:pt x="33231" y="8087"/>
                      <a:pt x="33606" y="7525"/>
                    </a:cubicBezTo>
                    <a:cubicBezTo>
                      <a:pt x="34141" y="6740"/>
                      <a:pt x="34775" y="5973"/>
                      <a:pt x="35488" y="5259"/>
                    </a:cubicBezTo>
                    <a:cubicBezTo>
                      <a:pt x="38629" y="2085"/>
                      <a:pt x="43049" y="127"/>
                      <a:pt x="46941" y="127"/>
                    </a:cubicBezTo>
                    <a:cubicBezTo>
                      <a:pt x="47173" y="127"/>
                      <a:pt x="47402" y="133"/>
                      <a:pt x="47630" y="147"/>
                    </a:cubicBezTo>
                    <a:lnTo>
                      <a:pt x="47630" y="23"/>
                    </a:lnTo>
                    <a:cubicBezTo>
                      <a:pt x="47395" y="8"/>
                      <a:pt x="47158" y="0"/>
                      <a:pt x="46920"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24444" y="2741576"/>
                <a:ext cx="2832859" cy="1485097"/>
              </a:xfrm>
              <a:custGeom>
                <a:avLst/>
                <a:gdLst/>
                <a:ahLst/>
                <a:cxnLst/>
                <a:rect l="l" t="t" r="r" b="b"/>
                <a:pathLst>
                  <a:path w="47175" h="24731" extrusionOk="0">
                    <a:moveTo>
                      <a:pt x="47050" y="1"/>
                    </a:moveTo>
                    <a:cubicBezTo>
                      <a:pt x="43101" y="1"/>
                      <a:pt x="38584" y="2098"/>
                      <a:pt x="35256" y="5488"/>
                    </a:cubicBezTo>
                    <a:cubicBezTo>
                      <a:pt x="34542" y="6211"/>
                      <a:pt x="33900" y="6969"/>
                      <a:pt x="33356" y="7754"/>
                    </a:cubicBezTo>
                    <a:cubicBezTo>
                      <a:pt x="32990" y="8280"/>
                      <a:pt x="32651" y="8824"/>
                      <a:pt x="32321" y="9351"/>
                    </a:cubicBezTo>
                    <a:cubicBezTo>
                      <a:pt x="31795" y="10198"/>
                      <a:pt x="31295" y="10992"/>
                      <a:pt x="30680" y="11742"/>
                    </a:cubicBezTo>
                    <a:cubicBezTo>
                      <a:pt x="29841" y="12750"/>
                      <a:pt x="28458" y="14016"/>
                      <a:pt x="26594" y="14257"/>
                    </a:cubicBezTo>
                    <a:cubicBezTo>
                      <a:pt x="26361" y="14288"/>
                      <a:pt x="26122" y="14304"/>
                      <a:pt x="25874" y="14304"/>
                    </a:cubicBezTo>
                    <a:cubicBezTo>
                      <a:pt x="25686" y="14304"/>
                      <a:pt x="25492" y="14294"/>
                      <a:pt x="25291" y="14275"/>
                    </a:cubicBezTo>
                    <a:cubicBezTo>
                      <a:pt x="24560" y="14195"/>
                      <a:pt x="23819" y="14007"/>
                      <a:pt x="23106" y="13820"/>
                    </a:cubicBezTo>
                    <a:cubicBezTo>
                      <a:pt x="22159" y="13575"/>
                      <a:pt x="21186" y="13329"/>
                      <a:pt x="20205" y="13329"/>
                    </a:cubicBezTo>
                    <a:cubicBezTo>
                      <a:pt x="20187" y="13329"/>
                      <a:pt x="20170" y="13329"/>
                      <a:pt x="20153" y="13329"/>
                    </a:cubicBezTo>
                    <a:cubicBezTo>
                      <a:pt x="17396" y="13356"/>
                      <a:pt x="15112" y="15399"/>
                      <a:pt x="13685" y="17103"/>
                    </a:cubicBezTo>
                    <a:cubicBezTo>
                      <a:pt x="13524" y="17299"/>
                      <a:pt x="13355" y="17504"/>
                      <a:pt x="13176" y="17736"/>
                    </a:cubicBezTo>
                    <a:cubicBezTo>
                      <a:pt x="12882" y="18111"/>
                      <a:pt x="12588" y="18495"/>
                      <a:pt x="12302" y="18869"/>
                    </a:cubicBezTo>
                    <a:cubicBezTo>
                      <a:pt x="11241" y="20279"/>
                      <a:pt x="10143" y="21733"/>
                      <a:pt x="8725" y="22795"/>
                    </a:cubicBezTo>
                    <a:cubicBezTo>
                      <a:pt x="8341" y="23080"/>
                      <a:pt x="7940" y="23339"/>
                      <a:pt x="7512" y="23562"/>
                    </a:cubicBezTo>
                    <a:cubicBezTo>
                      <a:pt x="6182" y="24261"/>
                      <a:pt x="4717" y="24615"/>
                      <a:pt x="3302" y="24615"/>
                    </a:cubicBezTo>
                    <a:cubicBezTo>
                      <a:pt x="2153" y="24615"/>
                      <a:pt x="1037" y="24382"/>
                      <a:pt x="54" y="23910"/>
                    </a:cubicBezTo>
                    <a:lnTo>
                      <a:pt x="0" y="24017"/>
                    </a:lnTo>
                    <a:cubicBezTo>
                      <a:pt x="999" y="24499"/>
                      <a:pt x="2132" y="24730"/>
                      <a:pt x="3301" y="24730"/>
                    </a:cubicBezTo>
                    <a:cubicBezTo>
                      <a:pt x="4737" y="24730"/>
                      <a:pt x="6227" y="24374"/>
                      <a:pt x="7574" y="23669"/>
                    </a:cubicBezTo>
                    <a:cubicBezTo>
                      <a:pt x="8002" y="23446"/>
                      <a:pt x="8413" y="23187"/>
                      <a:pt x="8796" y="22893"/>
                    </a:cubicBezTo>
                    <a:cubicBezTo>
                      <a:pt x="10233" y="21822"/>
                      <a:pt x="11339" y="20359"/>
                      <a:pt x="12400" y="18950"/>
                    </a:cubicBezTo>
                    <a:cubicBezTo>
                      <a:pt x="12686" y="18575"/>
                      <a:pt x="12980" y="18182"/>
                      <a:pt x="13275" y="17808"/>
                    </a:cubicBezTo>
                    <a:cubicBezTo>
                      <a:pt x="13453" y="17585"/>
                      <a:pt x="13614" y="17380"/>
                      <a:pt x="13774" y="17183"/>
                    </a:cubicBezTo>
                    <a:cubicBezTo>
                      <a:pt x="15184" y="15497"/>
                      <a:pt x="17441" y="13481"/>
                      <a:pt x="20162" y="13445"/>
                    </a:cubicBezTo>
                    <a:cubicBezTo>
                      <a:pt x="21143" y="13445"/>
                      <a:pt x="22124" y="13695"/>
                      <a:pt x="23070" y="13936"/>
                    </a:cubicBezTo>
                    <a:cubicBezTo>
                      <a:pt x="23793" y="14123"/>
                      <a:pt x="24542" y="14320"/>
                      <a:pt x="25282" y="14391"/>
                    </a:cubicBezTo>
                    <a:cubicBezTo>
                      <a:pt x="25508" y="14412"/>
                      <a:pt x="25725" y="14423"/>
                      <a:pt x="25937" y="14423"/>
                    </a:cubicBezTo>
                    <a:cubicBezTo>
                      <a:pt x="26168" y="14423"/>
                      <a:pt x="26392" y="14410"/>
                      <a:pt x="26612" y="14382"/>
                    </a:cubicBezTo>
                    <a:cubicBezTo>
                      <a:pt x="28512" y="14132"/>
                      <a:pt x="29921" y="12848"/>
                      <a:pt x="30778" y="11813"/>
                    </a:cubicBezTo>
                    <a:cubicBezTo>
                      <a:pt x="31393" y="11064"/>
                      <a:pt x="31920" y="10225"/>
                      <a:pt x="32419" y="9413"/>
                    </a:cubicBezTo>
                    <a:cubicBezTo>
                      <a:pt x="32749" y="8887"/>
                      <a:pt x="33088" y="8343"/>
                      <a:pt x="33454" y="7825"/>
                    </a:cubicBezTo>
                    <a:cubicBezTo>
                      <a:pt x="33998" y="7049"/>
                      <a:pt x="34632" y="6291"/>
                      <a:pt x="35336" y="5568"/>
                    </a:cubicBezTo>
                    <a:cubicBezTo>
                      <a:pt x="38655" y="2196"/>
                      <a:pt x="43133" y="117"/>
                      <a:pt x="47059" y="117"/>
                    </a:cubicBezTo>
                    <a:lnTo>
                      <a:pt x="47175" y="117"/>
                    </a:lnTo>
                    <a:lnTo>
                      <a:pt x="47175" y="1"/>
                    </a:lnTo>
                    <a:cubicBezTo>
                      <a:pt x="47133" y="1"/>
                      <a:pt x="47092" y="1"/>
                      <a:pt x="47050"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66719" y="2728245"/>
                <a:ext cx="2806137" cy="1499509"/>
              </a:xfrm>
              <a:custGeom>
                <a:avLst/>
                <a:gdLst/>
                <a:ahLst/>
                <a:cxnLst/>
                <a:rect l="l" t="t" r="r" b="b"/>
                <a:pathLst>
                  <a:path w="46730" h="24971" extrusionOk="0">
                    <a:moveTo>
                      <a:pt x="46729" y="0"/>
                    </a:moveTo>
                    <a:cubicBezTo>
                      <a:pt x="42902" y="179"/>
                      <a:pt x="38459" y="2418"/>
                      <a:pt x="35123" y="5826"/>
                    </a:cubicBezTo>
                    <a:cubicBezTo>
                      <a:pt x="34418" y="6548"/>
                      <a:pt x="33776" y="7307"/>
                      <a:pt x="33214" y="8083"/>
                    </a:cubicBezTo>
                    <a:cubicBezTo>
                      <a:pt x="32866" y="8574"/>
                      <a:pt x="32536" y="9073"/>
                      <a:pt x="32224" y="9555"/>
                    </a:cubicBezTo>
                    <a:cubicBezTo>
                      <a:pt x="31662" y="10420"/>
                      <a:pt x="31126" y="11223"/>
                      <a:pt x="30475" y="11972"/>
                    </a:cubicBezTo>
                    <a:cubicBezTo>
                      <a:pt x="29619" y="12963"/>
                      <a:pt x="28209" y="14176"/>
                      <a:pt x="26354" y="14399"/>
                    </a:cubicBezTo>
                    <a:cubicBezTo>
                      <a:pt x="26148" y="14426"/>
                      <a:pt x="25939" y="14439"/>
                      <a:pt x="25724" y="14439"/>
                    </a:cubicBezTo>
                    <a:cubicBezTo>
                      <a:pt x="25508" y="14439"/>
                      <a:pt x="25288" y="14426"/>
                      <a:pt x="25060" y="14399"/>
                    </a:cubicBezTo>
                    <a:cubicBezTo>
                      <a:pt x="24329" y="14319"/>
                      <a:pt x="23597" y="14131"/>
                      <a:pt x="22883" y="13944"/>
                    </a:cubicBezTo>
                    <a:cubicBezTo>
                      <a:pt x="21944" y="13698"/>
                      <a:pt x="20971" y="13435"/>
                      <a:pt x="19988" y="13435"/>
                    </a:cubicBezTo>
                    <a:cubicBezTo>
                      <a:pt x="19972" y="13435"/>
                      <a:pt x="19956" y="13435"/>
                      <a:pt x="19939" y="13435"/>
                    </a:cubicBezTo>
                    <a:cubicBezTo>
                      <a:pt x="17183" y="13453"/>
                      <a:pt x="14908" y="15478"/>
                      <a:pt x="13489" y="17173"/>
                    </a:cubicBezTo>
                    <a:cubicBezTo>
                      <a:pt x="13320" y="17361"/>
                      <a:pt x="13159" y="17566"/>
                      <a:pt x="12981" y="17798"/>
                    </a:cubicBezTo>
                    <a:cubicBezTo>
                      <a:pt x="12660" y="18208"/>
                      <a:pt x="12339" y="18628"/>
                      <a:pt x="12035" y="19038"/>
                    </a:cubicBezTo>
                    <a:cubicBezTo>
                      <a:pt x="11001" y="20403"/>
                      <a:pt x="9939" y="21821"/>
                      <a:pt x="8592" y="22883"/>
                    </a:cubicBezTo>
                    <a:cubicBezTo>
                      <a:pt x="8217" y="23177"/>
                      <a:pt x="7816" y="23445"/>
                      <a:pt x="7405" y="23677"/>
                    </a:cubicBezTo>
                    <a:cubicBezTo>
                      <a:pt x="6014" y="24454"/>
                      <a:pt x="4457" y="24852"/>
                      <a:pt x="2962" y="24852"/>
                    </a:cubicBezTo>
                    <a:cubicBezTo>
                      <a:pt x="1936" y="24852"/>
                      <a:pt x="939" y="24665"/>
                      <a:pt x="45" y="24283"/>
                    </a:cubicBezTo>
                    <a:lnTo>
                      <a:pt x="1" y="24390"/>
                    </a:lnTo>
                    <a:cubicBezTo>
                      <a:pt x="911" y="24774"/>
                      <a:pt x="1919" y="24970"/>
                      <a:pt x="2963" y="24970"/>
                    </a:cubicBezTo>
                    <a:cubicBezTo>
                      <a:pt x="4470" y="24970"/>
                      <a:pt x="6049" y="24560"/>
                      <a:pt x="7459" y="23775"/>
                    </a:cubicBezTo>
                    <a:cubicBezTo>
                      <a:pt x="7878" y="23534"/>
                      <a:pt x="8289" y="23266"/>
                      <a:pt x="8663" y="22972"/>
                    </a:cubicBezTo>
                    <a:cubicBezTo>
                      <a:pt x="10028" y="21902"/>
                      <a:pt x="11090" y="20483"/>
                      <a:pt x="12125" y="19109"/>
                    </a:cubicBezTo>
                    <a:cubicBezTo>
                      <a:pt x="12428" y="18699"/>
                      <a:pt x="12749" y="18271"/>
                      <a:pt x="13070" y="17869"/>
                    </a:cubicBezTo>
                    <a:cubicBezTo>
                      <a:pt x="13249" y="17637"/>
                      <a:pt x="13409" y="17441"/>
                      <a:pt x="13570" y="17245"/>
                    </a:cubicBezTo>
                    <a:cubicBezTo>
                      <a:pt x="14979" y="15568"/>
                      <a:pt x="17227" y="13569"/>
                      <a:pt x="19939" y="13551"/>
                    </a:cubicBezTo>
                    <a:lnTo>
                      <a:pt x="19975" y="13551"/>
                    </a:lnTo>
                    <a:cubicBezTo>
                      <a:pt x="20947" y="13551"/>
                      <a:pt x="21920" y="13810"/>
                      <a:pt x="22857" y="14051"/>
                    </a:cubicBezTo>
                    <a:cubicBezTo>
                      <a:pt x="23570" y="14238"/>
                      <a:pt x="24311" y="14435"/>
                      <a:pt x="25042" y="14515"/>
                    </a:cubicBezTo>
                    <a:cubicBezTo>
                      <a:pt x="25279" y="14542"/>
                      <a:pt x="25506" y="14555"/>
                      <a:pt x="25726" y="14555"/>
                    </a:cubicBezTo>
                    <a:cubicBezTo>
                      <a:pt x="25945" y="14555"/>
                      <a:pt x="26157" y="14542"/>
                      <a:pt x="26363" y="14515"/>
                    </a:cubicBezTo>
                    <a:cubicBezTo>
                      <a:pt x="28263" y="14292"/>
                      <a:pt x="29690" y="13052"/>
                      <a:pt x="30564" y="12053"/>
                    </a:cubicBezTo>
                    <a:cubicBezTo>
                      <a:pt x="31225" y="11294"/>
                      <a:pt x="31751" y="10483"/>
                      <a:pt x="32313" y="9617"/>
                    </a:cubicBezTo>
                    <a:cubicBezTo>
                      <a:pt x="32634" y="9136"/>
                      <a:pt x="32964" y="8636"/>
                      <a:pt x="33312" y="8145"/>
                    </a:cubicBezTo>
                    <a:cubicBezTo>
                      <a:pt x="33865" y="7378"/>
                      <a:pt x="34499" y="6629"/>
                      <a:pt x="35203" y="5906"/>
                    </a:cubicBezTo>
                    <a:cubicBezTo>
                      <a:pt x="38522" y="2516"/>
                      <a:pt x="42938" y="295"/>
                      <a:pt x="46729" y="116"/>
                    </a:cubicBezTo>
                    <a:lnTo>
                      <a:pt x="46729" y="0"/>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09594" y="2714854"/>
                <a:ext cx="2779294" cy="1515062"/>
              </a:xfrm>
              <a:custGeom>
                <a:avLst/>
                <a:gdLst/>
                <a:ahLst/>
                <a:cxnLst/>
                <a:rect l="l" t="t" r="r" b="b"/>
                <a:pathLst>
                  <a:path w="46283" h="25230" extrusionOk="0">
                    <a:moveTo>
                      <a:pt x="46265" y="0"/>
                    </a:moveTo>
                    <a:cubicBezTo>
                      <a:pt x="42554" y="411"/>
                      <a:pt x="38334" y="2712"/>
                      <a:pt x="34980" y="6174"/>
                    </a:cubicBezTo>
                    <a:cubicBezTo>
                      <a:pt x="34275" y="6896"/>
                      <a:pt x="33633" y="7655"/>
                      <a:pt x="33071" y="8413"/>
                    </a:cubicBezTo>
                    <a:cubicBezTo>
                      <a:pt x="32741" y="8859"/>
                      <a:pt x="32429" y="9314"/>
                      <a:pt x="32116" y="9760"/>
                    </a:cubicBezTo>
                    <a:cubicBezTo>
                      <a:pt x="31519" y="10634"/>
                      <a:pt x="30957" y="11464"/>
                      <a:pt x="30261" y="12213"/>
                    </a:cubicBezTo>
                    <a:cubicBezTo>
                      <a:pt x="29386" y="13168"/>
                      <a:pt x="27959" y="14345"/>
                      <a:pt x="26104" y="14542"/>
                    </a:cubicBezTo>
                    <a:cubicBezTo>
                      <a:pt x="25908" y="14563"/>
                      <a:pt x="25710" y="14574"/>
                      <a:pt x="25506" y="14574"/>
                    </a:cubicBezTo>
                    <a:cubicBezTo>
                      <a:pt x="25283" y="14574"/>
                      <a:pt x="25052" y="14561"/>
                      <a:pt x="24810" y="14533"/>
                    </a:cubicBezTo>
                    <a:cubicBezTo>
                      <a:pt x="24087" y="14452"/>
                      <a:pt x="23365" y="14256"/>
                      <a:pt x="22660" y="14069"/>
                    </a:cubicBezTo>
                    <a:cubicBezTo>
                      <a:pt x="21705" y="13810"/>
                      <a:pt x="20724" y="13551"/>
                      <a:pt x="19716" y="13551"/>
                    </a:cubicBezTo>
                    <a:cubicBezTo>
                      <a:pt x="16959" y="13560"/>
                      <a:pt x="14694" y="15559"/>
                      <a:pt x="13275" y="17236"/>
                    </a:cubicBezTo>
                    <a:cubicBezTo>
                      <a:pt x="13114" y="17432"/>
                      <a:pt x="12945" y="17637"/>
                      <a:pt x="12775" y="17860"/>
                    </a:cubicBezTo>
                    <a:cubicBezTo>
                      <a:pt x="12419" y="18297"/>
                      <a:pt x="12080" y="18761"/>
                      <a:pt x="11750" y="19207"/>
                    </a:cubicBezTo>
                    <a:cubicBezTo>
                      <a:pt x="10759" y="20537"/>
                      <a:pt x="9733" y="21919"/>
                      <a:pt x="8440" y="22972"/>
                    </a:cubicBezTo>
                    <a:cubicBezTo>
                      <a:pt x="8083" y="23266"/>
                      <a:pt x="7690" y="23543"/>
                      <a:pt x="7289" y="23784"/>
                    </a:cubicBezTo>
                    <a:cubicBezTo>
                      <a:pt x="5814" y="24665"/>
                      <a:pt x="4186" y="25117"/>
                      <a:pt x="2628" y="25117"/>
                    </a:cubicBezTo>
                    <a:cubicBezTo>
                      <a:pt x="1726" y="25117"/>
                      <a:pt x="848" y="24966"/>
                      <a:pt x="36" y="24658"/>
                    </a:cubicBezTo>
                    <a:lnTo>
                      <a:pt x="1" y="24756"/>
                    </a:lnTo>
                    <a:cubicBezTo>
                      <a:pt x="821" y="25068"/>
                      <a:pt x="1713" y="25229"/>
                      <a:pt x="2632" y="25229"/>
                    </a:cubicBezTo>
                    <a:cubicBezTo>
                      <a:pt x="4211" y="25229"/>
                      <a:pt x="5853" y="24765"/>
                      <a:pt x="7343" y="23873"/>
                    </a:cubicBezTo>
                    <a:cubicBezTo>
                      <a:pt x="7753" y="23632"/>
                      <a:pt x="8145" y="23356"/>
                      <a:pt x="8511" y="23052"/>
                    </a:cubicBezTo>
                    <a:cubicBezTo>
                      <a:pt x="9814" y="21991"/>
                      <a:pt x="10840" y="20608"/>
                      <a:pt x="11830" y="19279"/>
                    </a:cubicBezTo>
                    <a:cubicBezTo>
                      <a:pt x="12169" y="18833"/>
                      <a:pt x="12508" y="18369"/>
                      <a:pt x="12856" y="17923"/>
                    </a:cubicBezTo>
                    <a:cubicBezTo>
                      <a:pt x="13034" y="17700"/>
                      <a:pt x="13195" y="17503"/>
                      <a:pt x="13364" y="17307"/>
                    </a:cubicBezTo>
                    <a:cubicBezTo>
                      <a:pt x="14756" y="15648"/>
                      <a:pt x="16995" y="13667"/>
                      <a:pt x="19716" y="13658"/>
                    </a:cubicBezTo>
                    <a:cubicBezTo>
                      <a:pt x="20706" y="13658"/>
                      <a:pt x="21679" y="13917"/>
                      <a:pt x="22633" y="14176"/>
                    </a:cubicBezTo>
                    <a:cubicBezTo>
                      <a:pt x="23338" y="14363"/>
                      <a:pt x="24070" y="14560"/>
                      <a:pt x="24801" y="14640"/>
                    </a:cubicBezTo>
                    <a:cubicBezTo>
                      <a:pt x="25064" y="14670"/>
                      <a:pt x="25316" y="14686"/>
                      <a:pt x="25562" y="14686"/>
                    </a:cubicBezTo>
                    <a:cubicBezTo>
                      <a:pt x="25748" y="14686"/>
                      <a:pt x="25931" y="14677"/>
                      <a:pt x="26112" y="14658"/>
                    </a:cubicBezTo>
                    <a:cubicBezTo>
                      <a:pt x="28004" y="14452"/>
                      <a:pt x="29458" y="13257"/>
                      <a:pt x="30341" y="12294"/>
                    </a:cubicBezTo>
                    <a:cubicBezTo>
                      <a:pt x="31037" y="11526"/>
                      <a:pt x="31608" y="10697"/>
                      <a:pt x="32214" y="9822"/>
                    </a:cubicBezTo>
                    <a:cubicBezTo>
                      <a:pt x="32518" y="9376"/>
                      <a:pt x="32830" y="8921"/>
                      <a:pt x="33160" y="8475"/>
                    </a:cubicBezTo>
                    <a:cubicBezTo>
                      <a:pt x="33722" y="7717"/>
                      <a:pt x="34355" y="6977"/>
                      <a:pt x="35060" y="6254"/>
                    </a:cubicBezTo>
                    <a:cubicBezTo>
                      <a:pt x="38397" y="2811"/>
                      <a:pt x="42590" y="509"/>
                      <a:pt x="46283" y="107"/>
                    </a:cubicBezTo>
                    <a:lnTo>
                      <a:pt x="46265" y="0"/>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51929" y="2702004"/>
                <a:ext cx="2752512" cy="1530014"/>
              </a:xfrm>
              <a:custGeom>
                <a:avLst/>
                <a:gdLst/>
                <a:ahLst/>
                <a:cxnLst/>
                <a:rect l="l" t="t" r="r" b="b"/>
                <a:pathLst>
                  <a:path w="45837" h="25479" extrusionOk="0">
                    <a:moveTo>
                      <a:pt x="45819" y="0"/>
                    </a:moveTo>
                    <a:cubicBezTo>
                      <a:pt x="42277" y="616"/>
                      <a:pt x="38173" y="3051"/>
                      <a:pt x="34846" y="6513"/>
                    </a:cubicBezTo>
                    <a:cubicBezTo>
                      <a:pt x="34150" y="7235"/>
                      <a:pt x="33499" y="7985"/>
                      <a:pt x="32928" y="8734"/>
                    </a:cubicBezTo>
                    <a:cubicBezTo>
                      <a:pt x="32625" y="9135"/>
                      <a:pt x="32330" y="9546"/>
                      <a:pt x="32045" y="9938"/>
                    </a:cubicBezTo>
                    <a:cubicBezTo>
                      <a:pt x="31402" y="10839"/>
                      <a:pt x="30796" y="11687"/>
                      <a:pt x="30046" y="12445"/>
                    </a:cubicBezTo>
                    <a:cubicBezTo>
                      <a:pt x="29163" y="13364"/>
                      <a:pt x="27709" y="14497"/>
                      <a:pt x="25862" y="14675"/>
                    </a:cubicBezTo>
                    <a:cubicBezTo>
                      <a:pt x="25685" y="14695"/>
                      <a:pt x="25506" y="14704"/>
                      <a:pt x="25323" y="14704"/>
                    </a:cubicBezTo>
                    <a:cubicBezTo>
                      <a:pt x="25083" y="14704"/>
                      <a:pt x="24836" y="14688"/>
                      <a:pt x="24578" y="14658"/>
                    </a:cubicBezTo>
                    <a:cubicBezTo>
                      <a:pt x="23864" y="14568"/>
                      <a:pt x="23141" y="14372"/>
                      <a:pt x="22446" y="14185"/>
                    </a:cubicBezTo>
                    <a:cubicBezTo>
                      <a:pt x="21491" y="13917"/>
                      <a:pt x="20501" y="13649"/>
                      <a:pt x="19502" y="13649"/>
                    </a:cubicBezTo>
                    <a:lnTo>
                      <a:pt x="19493" y="13649"/>
                    </a:lnTo>
                    <a:cubicBezTo>
                      <a:pt x="16736" y="13649"/>
                      <a:pt x="14488" y="15630"/>
                      <a:pt x="13079" y="17289"/>
                    </a:cubicBezTo>
                    <a:cubicBezTo>
                      <a:pt x="12909" y="17485"/>
                      <a:pt x="12748" y="17691"/>
                      <a:pt x="12570" y="17914"/>
                    </a:cubicBezTo>
                    <a:cubicBezTo>
                      <a:pt x="12195" y="18395"/>
                      <a:pt x="11821" y="18895"/>
                      <a:pt x="11464" y="19377"/>
                    </a:cubicBezTo>
                    <a:cubicBezTo>
                      <a:pt x="10509" y="20670"/>
                      <a:pt x="9528" y="22000"/>
                      <a:pt x="8306" y="23043"/>
                    </a:cubicBezTo>
                    <a:cubicBezTo>
                      <a:pt x="7949" y="23356"/>
                      <a:pt x="7574" y="23632"/>
                      <a:pt x="7182" y="23882"/>
                    </a:cubicBezTo>
                    <a:cubicBezTo>
                      <a:pt x="5639" y="24862"/>
                      <a:pt x="3915" y="25374"/>
                      <a:pt x="2279" y="25374"/>
                    </a:cubicBezTo>
                    <a:cubicBezTo>
                      <a:pt x="1502" y="25374"/>
                      <a:pt x="745" y="25259"/>
                      <a:pt x="36" y="25024"/>
                    </a:cubicBezTo>
                    <a:lnTo>
                      <a:pt x="0" y="25122"/>
                    </a:lnTo>
                    <a:cubicBezTo>
                      <a:pt x="723" y="25363"/>
                      <a:pt x="1499" y="25479"/>
                      <a:pt x="2284" y="25479"/>
                    </a:cubicBezTo>
                    <a:cubicBezTo>
                      <a:pt x="3943" y="25479"/>
                      <a:pt x="5683" y="24961"/>
                      <a:pt x="7235" y="23971"/>
                    </a:cubicBezTo>
                    <a:cubicBezTo>
                      <a:pt x="7637" y="23721"/>
                      <a:pt x="8011" y="23436"/>
                      <a:pt x="8377" y="23124"/>
                    </a:cubicBezTo>
                    <a:cubicBezTo>
                      <a:pt x="9599" y="22071"/>
                      <a:pt x="10590" y="20733"/>
                      <a:pt x="11553" y="19439"/>
                    </a:cubicBezTo>
                    <a:cubicBezTo>
                      <a:pt x="11910" y="18957"/>
                      <a:pt x="12276" y="18458"/>
                      <a:pt x="12659" y="17976"/>
                    </a:cubicBezTo>
                    <a:cubicBezTo>
                      <a:pt x="12829" y="17753"/>
                      <a:pt x="12989" y="17557"/>
                      <a:pt x="13159" y="17361"/>
                    </a:cubicBezTo>
                    <a:cubicBezTo>
                      <a:pt x="14551" y="15719"/>
                      <a:pt x="16781" y="13757"/>
                      <a:pt x="19493" y="13757"/>
                    </a:cubicBezTo>
                    <a:lnTo>
                      <a:pt x="19502" y="13757"/>
                    </a:lnTo>
                    <a:cubicBezTo>
                      <a:pt x="20492" y="13757"/>
                      <a:pt x="21464" y="14024"/>
                      <a:pt x="22410" y="14283"/>
                    </a:cubicBezTo>
                    <a:cubicBezTo>
                      <a:pt x="23115" y="14470"/>
                      <a:pt x="23837" y="14666"/>
                      <a:pt x="24560" y="14756"/>
                    </a:cubicBezTo>
                    <a:cubicBezTo>
                      <a:pt x="24838" y="14788"/>
                      <a:pt x="25104" y="14804"/>
                      <a:pt x="25362" y="14804"/>
                    </a:cubicBezTo>
                    <a:cubicBezTo>
                      <a:pt x="25534" y="14804"/>
                      <a:pt x="25704" y="14797"/>
                      <a:pt x="25871" y="14782"/>
                    </a:cubicBezTo>
                    <a:cubicBezTo>
                      <a:pt x="27754" y="14604"/>
                      <a:pt x="29226" y="13453"/>
                      <a:pt x="30127" y="12525"/>
                    </a:cubicBezTo>
                    <a:cubicBezTo>
                      <a:pt x="30867" y="11749"/>
                      <a:pt x="31483" y="10902"/>
                      <a:pt x="32125" y="10001"/>
                    </a:cubicBezTo>
                    <a:cubicBezTo>
                      <a:pt x="32410" y="9608"/>
                      <a:pt x="32705" y="9198"/>
                      <a:pt x="33017" y="8796"/>
                    </a:cubicBezTo>
                    <a:cubicBezTo>
                      <a:pt x="33579" y="8047"/>
                      <a:pt x="34221" y="7307"/>
                      <a:pt x="34917" y="6584"/>
                    </a:cubicBezTo>
                    <a:cubicBezTo>
                      <a:pt x="38236" y="3141"/>
                      <a:pt x="42322" y="714"/>
                      <a:pt x="45837" y="98"/>
                    </a:cubicBezTo>
                    <a:lnTo>
                      <a:pt x="45819" y="0"/>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94264" y="2688613"/>
                <a:ext cx="2725730" cy="1546107"/>
              </a:xfrm>
              <a:custGeom>
                <a:avLst/>
                <a:gdLst/>
                <a:ahLst/>
                <a:cxnLst/>
                <a:rect l="l" t="t" r="r" b="b"/>
                <a:pathLst>
                  <a:path w="45391" h="25747" extrusionOk="0">
                    <a:moveTo>
                      <a:pt x="45373" y="0"/>
                    </a:moveTo>
                    <a:cubicBezTo>
                      <a:pt x="42009" y="830"/>
                      <a:pt x="38030" y="3390"/>
                      <a:pt x="34712" y="6861"/>
                    </a:cubicBezTo>
                    <a:cubicBezTo>
                      <a:pt x="34016" y="7583"/>
                      <a:pt x="33374" y="8324"/>
                      <a:pt x="32794" y="9055"/>
                    </a:cubicBezTo>
                    <a:cubicBezTo>
                      <a:pt x="32517" y="9412"/>
                      <a:pt x="32241" y="9778"/>
                      <a:pt x="31982" y="10126"/>
                    </a:cubicBezTo>
                    <a:cubicBezTo>
                      <a:pt x="31286" y="11045"/>
                      <a:pt x="30635" y="11919"/>
                      <a:pt x="29841" y="12686"/>
                    </a:cubicBezTo>
                    <a:cubicBezTo>
                      <a:pt x="28931" y="13578"/>
                      <a:pt x="27468" y="14666"/>
                      <a:pt x="25621" y="14818"/>
                    </a:cubicBezTo>
                    <a:cubicBezTo>
                      <a:pt x="25463" y="14832"/>
                      <a:pt x="25304" y="14839"/>
                      <a:pt x="25142" y="14839"/>
                    </a:cubicBezTo>
                    <a:cubicBezTo>
                      <a:pt x="24883" y="14839"/>
                      <a:pt x="24616" y="14821"/>
                      <a:pt x="24337" y="14782"/>
                    </a:cubicBezTo>
                    <a:cubicBezTo>
                      <a:pt x="23632" y="14693"/>
                      <a:pt x="22918" y="14497"/>
                      <a:pt x="22222" y="14301"/>
                    </a:cubicBezTo>
                    <a:cubicBezTo>
                      <a:pt x="21268" y="14042"/>
                      <a:pt x="20287" y="13765"/>
                      <a:pt x="19287" y="13765"/>
                    </a:cubicBezTo>
                    <a:lnTo>
                      <a:pt x="19252" y="13765"/>
                    </a:lnTo>
                    <a:cubicBezTo>
                      <a:pt x="16513" y="13765"/>
                      <a:pt x="14274" y="15719"/>
                      <a:pt x="12882" y="17361"/>
                    </a:cubicBezTo>
                    <a:cubicBezTo>
                      <a:pt x="12713" y="17548"/>
                      <a:pt x="12543" y="17762"/>
                      <a:pt x="12374" y="17976"/>
                    </a:cubicBezTo>
                    <a:cubicBezTo>
                      <a:pt x="11963" y="18494"/>
                      <a:pt x="11571" y="19038"/>
                      <a:pt x="11187" y="19555"/>
                    </a:cubicBezTo>
                    <a:cubicBezTo>
                      <a:pt x="10268" y="20804"/>
                      <a:pt x="9323" y="22098"/>
                      <a:pt x="8172" y="23132"/>
                    </a:cubicBezTo>
                    <a:cubicBezTo>
                      <a:pt x="7824" y="23445"/>
                      <a:pt x="7449" y="23730"/>
                      <a:pt x="7074" y="23998"/>
                    </a:cubicBezTo>
                    <a:cubicBezTo>
                      <a:pt x="5479" y="25079"/>
                      <a:pt x="3666" y="25649"/>
                      <a:pt x="1952" y="25649"/>
                    </a:cubicBezTo>
                    <a:cubicBezTo>
                      <a:pt x="1289" y="25649"/>
                      <a:pt x="641" y="25564"/>
                      <a:pt x="27" y="25389"/>
                    </a:cubicBezTo>
                    <a:lnTo>
                      <a:pt x="0" y="25488"/>
                    </a:lnTo>
                    <a:cubicBezTo>
                      <a:pt x="625" y="25666"/>
                      <a:pt x="1276" y="25746"/>
                      <a:pt x="1945" y="25746"/>
                    </a:cubicBezTo>
                    <a:cubicBezTo>
                      <a:pt x="3676" y="25746"/>
                      <a:pt x="5513" y="25166"/>
                      <a:pt x="7128" y="24078"/>
                    </a:cubicBezTo>
                    <a:cubicBezTo>
                      <a:pt x="7512" y="23810"/>
                      <a:pt x="7886" y="23516"/>
                      <a:pt x="8234" y="23204"/>
                    </a:cubicBezTo>
                    <a:cubicBezTo>
                      <a:pt x="9394" y="22169"/>
                      <a:pt x="10348" y="20867"/>
                      <a:pt x="11267" y="19618"/>
                    </a:cubicBezTo>
                    <a:cubicBezTo>
                      <a:pt x="11651" y="19091"/>
                      <a:pt x="12043" y="18556"/>
                      <a:pt x="12454" y="18039"/>
                    </a:cubicBezTo>
                    <a:cubicBezTo>
                      <a:pt x="12623" y="17816"/>
                      <a:pt x="12793" y="17610"/>
                      <a:pt x="12953" y="17423"/>
                    </a:cubicBezTo>
                    <a:cubicBezTo>
                      <a:pt x="14336" y="15799"/>
                      <a:pt x="16549" y="13864"/>
                      <a:pt x="19252" y="13864"/>
                    </a:cubicBezTo>
                    <a:lnTo>
                      <a:pt x="19278" y="13864"/>
                    </a:lnTo>
                    <a:cubicBezTo>
                      <a:pt x="20269" y="13864"/>
                      <a:pt x="21250" y="14140"/>
                      <a:pt x="22196" y="14399"/>
                    </a:cubicBezTo>
                    <a:cubicBezTo>
                      <a:pt x="22891" y="14595"/>
                      <a:pt x="23614" y="14791"/>
                      <a:pt x="24328" y="14881"/>
                    </a:cubicBezTo>
                    <a:cubicBezTo>
                      <a:pt x="24607" y="14919"/>
                      <a:pt x="24877" y="14937"/>
                      <a:pt x="25141" y="14937"/>
                    </a:cubicBezTo>
                    <a:cubicBezTo>
                      <a:pt x="25306" y="14937"/>
                      <a:pt x="25469" y="14930"/>
                      <a:pt x="25630" y="14916"/>
                    </a:cubicBezTo>
                    <a:cubicBezTo>
                      <a:pt x="27504" y="14765"/>
                      <a:pt x="28993" y="13658"/>
                      <a:pt x="29912" y="12757"/>
                    </a:cubicBezTo>
                    <a:cubicBezTo>
                      <a:pt x="30706" y="11981"/>
                      <a:pt x="31366" y="11107"/>
                      <a:pt x="32062" y="10179"/>
                    </a:cubicBezTo>
                    <a:cubicBezTo>
                      <a:pt x="32321" y="9831"/>
                      <a:pt x="32589" y="9474"/>
                      <a:pt x="32874" y="9118"/>
                    </a:cubicBezTo>
                    <a:cubicBezTo>
                      <a:pt x="33445" y="8386"/>
                      <a:pt x="34087" y="7655"/>
                      <a:pt x="34783" y="6923"/>
                    </a:cubicBezTo>
                    <a:cubicBezTo>
                      <a:pt x="38084" y="3471"/>
                      <a:pt x="42054" y="919"/>
                      <a:pt x="45390" y="98"/>
                    </a:cubicBezTo>
                    <a:lnTo>
                      <a:pt x="45373" y="0"/>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37079" y="2675222"/>
                <a:ext cx="2698947" cy="1563762"/>
              </a:xfrm>
              <a:custGeom>
                <a:avLst/>
                <a:gdLst/>
                <a:ahLst/>
                <a:cxnLst/>
                <a:rect l="l" t="t" r="r" b="b"/>
                <a:pathLst>
                  <a:path w="44945" h="26041" extrusionOk="0">
                    <a:moveTo>
                      <a:pt x="44918" y="0"/>
                    </a:moveTo>
                    <a:cubicBezTo>
                      <a:pt x="41698" y="1044"/>
                      <a:pt x="37924" y="3667"/>
                      <a:pt x="34570" y="7208"/>
                    </a:cubicBezTo>
                    <a:cubicBezTo>
                      <a:pt x="33874" y="7931"/>
                      <a:pt x="33232" y="8663"/>
                      <a:pt x="32643" y="9385"/>
                    </a:cubicBezTo>
                    <a:cubicBezTo>
                      <a:pt x="32402" y="9688"/>
                      <a:pt x="32161" y="9992"/>
                      <a:pt x="31929" y="10286"/>
                    </a:cubicBezTo>
                    <a:cubicBezTo>
                      <a:pt x="31189" y="11241"/>
                      <a:pt x="30475" y="12142"/>
                      <a:pt x="29628" y="12927"/>
                    </a:cubicBezTo>
                    <a:cubicBezTo>
                      <a:pt x="28298" y="14158"/>
                      <a:pt x="26835" y="14854"/>
                      <a:pt x="25372" y="14961"/>
                    </a:cubicBezTo>
                    <a:cubicBezTo>
                      <a:pt x="25231" y="14973"/>
                      <a:pt x="25090" y="14979"/>
                      <a:pt x="24946" y="14979"/>
                    </a:cubicBezTo>
                    <a:cubicBezTo>
                      <a:pt x="24671" y="14979"/>
                      <a:pt x="24389" y="14957"/>
                      <a:pt x="24096" y="14916"/>
                    </a:cubicBezTo>
                    <a:cubicBezTo>
                      <a:pt x="23392" y="14818"/>
                      <a:pt x="22687" y="14622"/>
                      <a:pt x="22000" y="14426"/>
                    </a:cubicBezTo>
                    <a:cubicBezTo>
                      <a:pt x="21045" y="14158"/>
                      <a:pt x="20064" y="13881"/>
                      <a:pt x="19056" y="13872"/>
                    </a:cubicBezTo>
                    <a:cubicBezTo>
                      <a:pt x="19037" y="13872"/>
                      <a:pt x="19019" y="13872"/>
                      <a:pt x="19000" y="13872"/>
                    </a:cubicBezTo>
                    <a:cubicBezTo>
                      <a:pt x="16278" y="13872"/>
                      <a:pt x="14060" y="15802"/>
                      <a:pt x="12669" y="17423"/>
                    </a:cubicBezTo>
                    <a:cubicBezTo>
                      <a:pt x="12508" y="17619"/>
                      <a:pt x="12339" y="17824"/>
                      <a:pt x="12169" y="18039"/>
                    </a:cubicBezTo>
                    <a:cubicBezTo>
                      <a:pt x="11732" y="18592"/>
                      <a:pt x="11304" y="19180"/>
                      <a:pt x="10893" y="19742"/>
                    </a:cubicBezTo>
                    <a:cubicBezTo>
                      <a:pt x="10019" y="20956"/>
                      <a:pt x="9109" y="22205"/>
                      <a:pt x="8030" y="23222"/>
                    </a:cubicBezTo>
                    <a:cubicBezTo>
                      <a:pt x="7691" y="23534"/>
                      <a:pt x="7325" y="23837"/>
                      <a:pt x="6950" y="24105"/>
                    </a:cubicBezTo>
                    <a:cubicBezTo>
                      <a:pt x="5294" y="25303"/>
                      <a:pt x="3386" y="25944"/>
                      <a:pt x="1600" y="25944"/>
                    </a:cubicBezTo>
                    <a:cubicBezTo>
                      <a:pt x="1058" y="25944"/>
                      <a:pt x="527" y="25885"/>
                      <a:pt x="19" y="25764"/>
                    </a:cubicBezTo>
                    <a:lnTo>
                      <a:pt x="1" y="25853"/>
                    </a:lnTo>
                    <a:cubicBezTo>
                      <a:pt x="509" y="25978"/>
                      <a:pt x="1045" y="26041"/>
                      <a:pt x="1598" y="26041"/>
                    </a:cubicBezTo>
                    <a:cubicBezTo>
                      <a:pt x="3400" y="26041"/>
                      <a:pt x="5336" y="25389"/>
                      <a:pt x="7013" y="24176"/>
                    </a:cubicBezTo>
                    <a:cubicBezTo>
                      <a:pt x="7387" y="23909"/>
                      <a:pt x="7744" y="23605"/>
                      <a:pt x="8092" y="23284"/>
                    </a:cubicBezTo>
                    <a:cubicBezTo>
                      <a:pt x="9181" y="22258"/>
                      <a:pt x="10090" y="21009"/>
                      <a:pt x="10965" y="19805"/>
                    </a:cubicBezTo>
                    <a:cubicBezTo>
                      <a:pt x="11375" y="19234"/>
                      <a:pt x="11803" y="18654"/>
                      <a:pt x="12240" y="18092"/>
                    </a:cubicBezTo>
                    <a:cubicBezTo>
                      <a:pt x="12410" y="17887"/>
                      <a:pt x="12579" y="17682"/>
                      <a:pt x="12740" y="17485"/>
                    </a:cubicBezTo>
                    <a:cubicBezTo>
                      <a:pt x="14114" y="15880"/>
                      <a:pt x="16317" y="13962"/>
                      <a:pt x="19012" y="13962"/>
                    </a:cubicBezTo>
                    <a:lnTo>
                      <a:pt x="19056" y="13962"/>
                    </a:lnTo>
                    <a:cubicBezTo>
                      <a:pt x="20046" y="13979"/>
                      <a:pt x="21028" y="14256"/>
                      <a:pt x="21973" y="14515"/>
                    </a:cubicBezTo>
                    <a:cubicBezTo>
                      <a:pt x="22660" y="14711"/>
                      <a:pt x="23374" y="14916"/>
                      <a:pt x="24079" y="15005"/>
                    </a:cubicBezTo>
                    <a:cubicBezTo>
                      <a:pt x="24403" y="15049"/>
                      <a:pt x="24706" y="15071"/>
                      <a:pt x="25003" y="15071"/>
                    </a:cubicBezTo>
                    <a:cubicBezTo>
                      <a:pt x="25130" y="15071"/>
                      <a:pt x="25255" y="15067"/>
                      <a:pt x="25381" y="15059"/>
                    </a:cubicBezTo>
                    <a:cubicBezTo>
                      <a:pt x="26862" y="14952"/>
                      <a:pt x="28352" y="14238"/>
                      <a:pt x="29690" y="12998"/>
                    </a:cubicBezTo>
                    <a:cubicBezTo>
                      <a:pt x="30546" y="12204"/>
                      <a:pt x="31251" y="11303"/>
                      <a:pt x="32001" y="10349"/>
                    </a:cubicBezTo>
                    <a:cubicBezTo>
                      <a:pt x="32232" y="10054"/>
                      <a:pt x="32473" y="9751"/>
                      <a:pt x="32714" y="9448"/>
                    </a:cubicBezTo>
                    <a:cubicBezTo>
                      <a:pt x="33303" y="8725"/>
                      <a:pt x="33945" y="7994"/>
                      <a:pt x="34632" y="7271"/>
                    </a:cubicBezTo>
                    <a:cubicBezTo>
                      <a:pt x="37987" y="3738"/>
                      <a:pt x="41742" y="1124"/>
                      <a:pt x="44945" y="89"/>
                    </a:cubicBezTo>
                    <a:lnTo>
                      <a:pt x="44918" y="0"/>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879413" y="2662371"/>
                <a:ext cx="2672165" cy="1581417"/>
              </a:xfrm>
              <a:custGeom>
                <a:avLst/>
                <a:gdLst/>
                <a:ahLst/>
                <a:cxnLst/>
                <a:rect l="l" t="t" r="r" b="b"/>
                <a:pathLst>
                  <a:path w="44499" h="26335" extrusionOk="0">
                    <a:moveTo>
                      <a:pt x="44463" y="0"/>
                    </a:moveTo>
                    <a:cubicBezTo>
                      <a:pt x="41412" y="1240"/>
                      <a:pt x="37853" y="3917"/>
                      <a:pt x="34436" y="7547"/>
                    </a:cubicBezTo>
                    <a:cubicBezTo>
                      <a:pt x="33749" y="8270"/>
                      <a:pt x="33098" y="9001"/>
                      <a:pt x="32509" y="9706"/>
                    </a:cubicBezTo>
                    <a:cubicBezTo>
                      <a:pt x="32304" y="9947"/>
                      <a:pt x="32107" y="10188"/>
                      <a:pt x="31911" y="10429"/>
                    </a:cubicBezTo>
                    <a:cubicBezTo>
                      <a:pt x="31099" y="11419"/>
                      <a:pt x="30341" y="12356"/>
                      <a:pt x="29413" y="13159"/>
                    </a:cubicBezTo>
                    <a:cubicBezTo>
                      <a:pt x="28066" y="14336"/>
                      <a:pt x="26585" y="15005"/>
                      <a:pt x="25131" y="15095"/>
                    </a:cubicBezTo>
                    <a:cubicBezTo>
                      <a:pt x="25008" y="15103"/>
                      <a:pt x="24884" y="15107"/>
                      <a:pt x="24759" y="15107"/>
                    </a:cubicBezTo>
                    <a:cubicBezTo>
                      <a:pt x="24467" y="15107"/>
                      <a:pt x="24168" y="15085"/>
                      <a:pt x="23855" y="15041"/>
                    </a:cubicBezTo>
                    <a:cubicBezTo>
                      <a:pt x="23160" y="14943"/>
                      <a:pt x="22464" y="14738"/>
                      <a:pt x="21786" y="14541"/>
                    </a:cubicBezTo>
                    <a:cubicBezTo>
                      <a:pt x="20831" y="14274"/>
                      <a:pt x="19850" y="13988"/>
                      <a:pt x="18842" y="13979"/>
                    </a:cubicBezTo>
                    <a:cubicBezTo>
                      <a:pt x="18816" y="13979"/>
                      <a:pt x="18791" y="13979"/>
                      <a:pt x="18766" y="13979"/>
                    </a:cubicBezTo>
                    <a:cubicBezTo>
                      <a:pt x="16044" y="13979"/>
                      <a:pt x="13851" y="15877"/>
                      <a:pt x="12472" y="17476"/>
                    </a:cubicBezTo>
                    <a:cubicBezTo>
                      <a:pt x="12312" y="17673"/>
                      <a:pt x="12142" y="17878"/>
                      <a:pt x="11973" y="18092"/>
                    </a:cubicBezTo>
                    <a:cubicBezTo>
                      <a:pt x="11500" y="18690"/>
                      <a:pt x="11045" y="19323"/>
                      <a:pt x="10608" y="19930"/>
                    </a:cubicBezTo>
                    <a:cubicBezTo>
                      <a:pt x="9769" y="21098"/>
                      <a:pt x="8913" y="22294"/>
                      <a:pt x="7887" y="23293"/>
                    </a:cubicBezTo>
                    <a:cubicBezTo>
                      <a:pt x="7557" y="23623"/>
                      <a:pt x="7209" y="23926"/>
                      <a:pt x="6843" y="24203"/>
                    </a:cubicBezTo>
                    <a:cubicBezTo>
                      <a:pt x="5115" y="25533"/>
                      <a:pt x="3152" y="26248"/>
                      <a:pt x="1297" y="26248"/>
                    </a:cubicBezTo>
                    <a:cubicBezTo>
                      <a:pt x="864" y="26248"/>
                      <a:pt x="436" y="26209"/>
                      <a:pt x="18" y="26130"/>
                    </a:cubicBezTo>
                    <a:lnTo>
                      <a:pt x="1" y="26219"/>
                    </a:lnTo>
                    <a:cubicBezTo>
                      <a:pt x="420" y="26299"/>
                      <a:pt x="857" y="26335"/>
                      <a:pt x="1294" y="26335"/>
                    </a:cubicBezTo>
                    <a:cubicBezTo>
                      <a:pt x="3167" y="26335"/>
                      <a:pt x="5148" y="25612"/>
                      <a:pt x="6896" y="24274"/>
                    </a:cubicBezTo>
                    <a:cubicBezTo>
                      <a:pt x="7262" y="23998"/>
                      <a:pt x="7619" y="23685"/>
                      <a:pt x="7949" y="23355"/>
                    </a:cubicBezTo>
                    <a:cubicBezTo>
                      <a:pt x="8975" y="22356"/>
                      <a:pt x="9840" y="21152"/>
                      <a:pt x="10679" y="19983"/>
                    </a:cubicBezTo>
                    <a:cubicBezTo>
                      <a:pt x="11116" y="19377"/>
                      <a:pt x="11562" y="18743"/>
                      <a:pt x="12035" y="18145"/>
                    </a:cubicBezTo>
                    <a:cubicBezTo>
                      <a:pt x="12205" y="17931"/>
                      <a:pt x="12374" y="17726"/>
                      <a:pt x="12535" y="17539"/>
                    </a:cubicBezTo>
                    <a:cubicBezTo>
                      <a:pt x="13900" y="15951"/>
                      <a:pt x="16085" y="14060"/>
                      <a:pt x="18770" y="14060"/>
                    </a:cubicBezTo>
                    <a:lnTo>
                      <a:pt x="18842" y="14060"/>
                    </a:lnTo>
                    <a:cubicBezTo>
                      <a:pt x="19832" y="14078"/>
                      <a:pt x="20813" y="14354"/>
                      <a:pt x="21759" y="14631"/>
                    </a:cubicBezTo>
                    <a:cubicBezTo>
                      <a:pt x="22437" y="14827"/>
                      <a:pt x="23142" y="15023"/>
                      <a:pt x="23846" y="15121"/>
                    </a:cubicBezTo>
                    <a:cubicBezTo>
                      <a:pt x="24169" y="15172"/>
                      <a:pt x="24473" y="15196"/>
                      <a:pt x="24772" y="15196"/>
                    </a:cubicBezTo>
                    <a:cubicBezTo>
                      <a:pt x="24896" y="15196"/>
                      <a:pt x="25018" y="15192"/>
                      <a:pt x="25140" y="15184"/>
                    </a:cubicBezTo>
                    <a:cubicBezTo>
                      <a:pt x="26612" y="15095"/>
                      <a:pt x="28111" y="14417"/>
                      <a:pt x="29476" y="13230"/>
                    </a:cubicBezTo>
                    <a:cubicBezTo>
                      <a:pt x="30403" y="12418"/>
                      <a:pt x="31171" y="11482"/>
                      <a:pt x="31982" y="10491"/>
                    </a:cubicBezTo>
                    <a:cubicBezTo>
                      <a:pt x="32179" y="10250"/>
                      <a:pt x="32375" y="10010"/>
                      <a:pt x="32571" y="9769"/>
                    </a:cubicBezTo>
                    <a:cubicBezTo>
                      <a:pt x="33160" y="9064"/>
                      <a:pt x="33811" y="8332"/>
                      <a:pt x="34498" y="7601"/>
                    </a:cubicBezTo>
                    <a:cubicBezTo>
                      <a:pt x="37906" y="3988"/>
                      <a:pt x="41457" y="1312"/>
                      <a:pt x="44499" y="80"/>
                    </a:cubicBezTo>
                    <a:lnTo>
                      <a:pt x="44463" y="0"/>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921748" y="2648980"/>
                <a:ext cx="2645383" cy="1600753"/>
              </a:xfrm>
              <a:custGeom>
                <a:avLst/>
                <a:gdLst/>
                <a:ahLst/>
                <a:cxnLst/>
                <a:rect l="l" t="t" r="r" b="b"/>
                <a:pathLst>
                  <a:path w="44053" h="26657" extrusionOk="0">
                    <a:moveTo>
                      <a:pt x="44017" y="0"/>
                    </a:moveTo>
                    <a:cubicBezTo>
                      <a:pt x="40413" y="1793"/>
                      <a:pt x="36746" y="5281"/>
                      <a:pt x="34302" y="7886"/>
                    </a:cubicBezTo>
                    <a:cubicBezTo>
                      <a:pt x="33606" y="8627"/>
                      <a:pt x="32964" y="9349"/>
                      <a:pt x="32366" y="10036"/>
                    </a:cubicBezTo>
                    <a:cubicBezTo>
                      <a:pt x="32214" y="10215"/>
                      <a:pt x="32071" y="10393"/>
                      <a:pt x="31920" y="10563"/>
                    </a:cubicBezTo>
                    <a:cubicBezTo>
                      <a:pt x="31037" y="11597"/>
                      <a:pt x="30207" y="12579"/>
                      <a:pt x="29208" y="13399"/>
                    </a:cubicBezTo>
                    <a:cubicBezTo>
                      <a:pt x="27843" y="14532"/>
                      <a:pt x="26344" y="15166"/>
                      <a:pt x="24890" y="15237"/>
                    </a:cubicBezTo>
                    <a:cubicBezTo>
                      <a:pt x="24795" y="15241"/>
                      <a:pt x="24699" y="15244"/>
                      <a:pt x="24601" y="15244"/>
                    </a:cubicBezTo>
                    <a:cubicBezTo>
                      <a:pt x="24285" y="15244"/>
                      <a:pt x="23955" y="15220"/>
                      <a:pt x="23614" y="15166"/>
                    </a:cubicBezTo>
                    <a:cubicBezTo>
                      <a:pt x="22927" y="15068"/>
                      <a:pt x="22240" y="14863"/>
                      <a:pt x="21562" y="14666"/>
                    </a:cubicBezTo>
                    <a:cubicBezTo>
                      <a:pt x="20617" y="14390"/>
                      <a:pt x="19627" y="14104"/>
                      <a:pt x="18627" y="14086"/>
                    </a:cubicBezTo>
                    <a:lnTo>
                      <a:pt x="18529" y="14086"/>
                    </a:lnTo>
                    <a:cubicBezTo>
                      <a:pt x="15826" y="14086"/>
                      <a:pt x="13641" y="15960"/>
                      <a:pt x="12276" y="17548"/>
                    </a:cubicBezTo>
                    <a:cubicBezTo>
                      <a:pt x="12106" y="17735"/>
                      <a:pt x="11937" y="17940"/>
                      <a:pt x="11776" y="18154"/>
                    </a:cubicBezTo>
                    <a:cubicBezTo>
                      <a:pt x="11259" y="18797"/>
                      <a:pt x="10786" y="19475"/>
                      <a:pt x="10313" y="20135"/>
                    </a:cubicBezTo>
                    <a:cubicBezTo>
                      <a:pt x="9528" y="21250"/>
                      <a:pt x="8707" y="22401"/>
                      <a:pt x="7753" y="23382"/>
                    </a:cubicBezTo>
                    <a:cubicBezTo>
                      <a:pt x="7432" y="23712"/>
                      <a:pt x="7093" y="24024"/>
                      <a:pt x="6736" y="24310"/>
                    </a:cubicBezTo>
                    <a:cubicBezTo>
                      <a:pt x="4946" y="25778"/>
                      <a:pt x="2895" y="26571"/>
                      <a:pt x="969" y="26571"/>
                    </a:cubicBezTo>
                    <a:cubicBezTo>
                      <a:pt x="648" y="26571"/>
                      <a:pt x="330" y="26549"/>
                      <a:pt x="18" y="26504"/>
                    </a:cubicBezTo>
                    <a:lnTo>
                      <a:pt x="0" y="26585"/>
                    </a:lnTo>
                    <a:cubicBezTo>
                      <a:pt x="321" y="26629"/>
                      <a:pt x="643" y="26656"/>
                      <a:pt x="964" y="26656"/>
                    </a:cubicBezTo>
                    <a:cubicBezTo>
                      <a:pt x="2909" y="26656"/>
                      <a:pt x="4987" y="25853"/>
                      <a:pt x="6789" y="24381"/>
                    </a:cubicBezTo>
                    <a:cubicBezTo>
                      <a:pt x="7146" y="24087"/>
                      <a:pt x="7485" y="23775"/>
                      <a:pt x="7815" y="23436"/>
                    </a:cubicBezTo>
                    <a:cubicBezTo>
                      <a:pt x="8770" y="22454"/>
                      <a:pt x="9590" y="21303"/>
                      <a:pt x="10384" y="20179"/>
                    </a:cubicBezTo>
                    <a:cubicBezTo>
                      <a:pt x="10848" y="19528"/>
                      <a:pt x="11330" y="18850"/>
                      <a:pt x="11839" y="18208"/>
                    </a:cubicBezTo>
                    <a:cubicBezTo>
                      <a:pt x="11999" y="17994"/>
                      <a:pt x="12169" y="17789"/>
                      <a:pt x="12338" y="17601"/>
                    </a:cubicBezTo>
                    <a:cubicBezTo>
                      <a:pt x="13687" y="16023"/>
                      <a:pt x="15855" y="14166"/>
                      <a:pt x="18533" y="14166"/>
                    </a:cubicBezTo>
                    <a:cubicBezTo>
                      <a:pt x="18564" y="14166"/>
                      <a:pt x="18596" y="14166"/>
                      <a:pt x="18627" y="14167"/>
                    </a:cubicBezTo>
                    <a:cubicBezTo>
                      <a:pt x="19618" y="14185"/>
                      <a:pt x="20599" y="14470"/>
                      <a:pt x="21545" y="14747"/>
                    </a:cubicBezTo>
                    <a:cubicBezTo>
                      <a:pt x="22214" y="14943"/>
                      <a:pt x="22910" y="15148"/>
                      <a:pt x="23605" y="15246"/>
                    </a:cubicBezTo>
                    <a:cubicBezTo>
                      <a:pt x="23937" y="15299"/>
                      <a:pt x="24265" y="15328"/>
                      <a:pt x="24580" y="15328"/>
                    </a:cubicBezTo>
                    <a:cubicBezTo>
                      <a:pt x="24688" y="15328"/>
                      <a:pt x="24794" y="15324"/>
                      <a:pt x="24899" y="15318"/>
                    </a:cubicBezTo>
                    <a:cubicBezTo>
                      <a:pt x="26371" y="15246"/>
                      <a:pt x="27879" y="14604"/>
                      <a:pt x="29261" y="13462"/>
                    </a:cubicBezTo>
                    <a:cubicBezTo>
                      <a:pt x="30260" y="12641"/>
                      <a:pt x="31099" y="11660"/>
                      <a:pt x="31982" y="10616"/>
                    </a:cubicBezTo>
                    <a:cubicBezTo>
                      <a:pt x="32134" y="10447"/>
                      <a:pt x="32277" y="10268"/>
                      <a:pt x="32428" y="10090"/>
                    </a:cubicBezTo>
                    <a:cubicBezTo>
                      <a:pt x="33017" y="9403"/>
                      <a:pt x="33668" y="8680"/>
                      <a:pt x="34364" y="7949"/>
                    </a:cubicBezTo>
                    <a:cubicBezTo>
                      <a:pt x="36800" y="5344"/>
                      <a:pt x="40457" y="1856"/>
                      <a:pt x="44052" y="72"/>
                    </a:cubicBezTo>
                    <a:lnTo>
                      <a:pt x="44017" y="0"/>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964563" y="2635589"/>
                <a:ext cx="2618120" cy="1620569"/>
              </a:xfrm>
              <a:custGeom>
                <a:avLst/>
                <a:gdLst/>
                <a:ahLst/>
                <a:cxnLst/>
                <a:rect l="l" t="t" r="r" b="b"/>
                <a:pathLst>
                  <a:path w="43599" h="26987" extrusionOk="0">
                    <a:moveTo>
                      <a:pt x="43562" y="0"/>
                    </a:moveTo>
                    <a:cubicBezTo>
                      <a:pt x="40957" y="1552"/>
                      <a:pt x="37791" y="4327"/>
                      <a:pt x="34160" y="8234"/>
                    </a:cubicBezTo>
                    <a:cubicBezTo>
                      <a:pt x="33464" y="8984"/>
                      <a:pt x="32804" y="9706"/>
                      <a:pt x="32224" y="10366"/>
                    </a:cubicBezTo>
                    <a:lnTo>
                      <a:pt x="31956" y="10670"/>
                    </a:lnTo>
                    <a:cubicBezTo>
                      <a:pt x="30993" y="11767"/>
                      <a:pt x="30083" y="12793"/>
                      <a:pt x="28994" y="13640"/>
                    </a:cubicBezTo>
                    <a:cubicBezTo>
                      <a:pt x="27585" y="14747"/>
                      <a:pt x="26122" y="15326"/>
                      <a:pt x="24641" y="15380"/>
                    </a:cubicBezTo>
                    <a:cubicBezTo>
                      <a:pt x="24561" y="15383"/>
                      <a:pt x="24479" y="15385"/>
                      <a:pt x="24397" y="15385"/>
                    </a:cubicBezTo>
                    <a:cubicBezTo>
                      <a:pt x="24068" y="15385"/>
                      <a:pt x="23724" y="15357"/>
                      <a:pt x="23374" y="15300"/>
                    </a:cubicBezTo>
                    <a:cubicBezTo>
                      <a:pt x="22687" y="15193"/>
                      <a:pt x="22000" y="14987"/>
                      <a:pt x="21340" y="14791"/>
                    </a:cubicBezTo>
                    <a:cubicBezTo>
                      <a:pt x="20394" y="14515"/>
                      <a:pt x="19404" y="14220"/>
                      <a:pt x="18405" y="14193"/>
                    </a:cubicBezTo>
                    <a:cubicBezTo>
                      <a:pt x="18367" y="14193"/>
                      <a:pt x="18329" y="14192"/>
                      <a:pt x="18291" y="14192"/>
                    </a:cubicBezTo>
                    <a:cubicBezTo>
                      <a:pt x="16184" y="14192"/>
                      <a:pt x="13972" y="15402"/>
                      <a:pt x="12062" y="17610"/>
                    </a:cubicBezTo>
                    <a:cubicBezTo>
                      <a:pt x="11902" y="17798"/>
                      <a:pt x="11732" y="18003"/>
                      <a:pt x="11563" y="18217"/>
                    </a:cubicBezTo>
                    <a:cubicBezTo>
                      <a:pt x="11018" y="18904"/>
                      <a:pt x="10510" y="19635"/>
                      <a:pt x="10019" y="20340"/>
                    </a:cubicBezTo>
                    <a:cubicBezTo>
                      <a:pt x="9270" y="21411"/>
                      <a:pt x="8494" y="22517"/>
                      <a:pt x="7611" y="23462"/>
                    </a:cubicBezTo>
                    <a:cubicBezTo>
                      <a:pt x="7289" y="23810"/>
                      <a:pt x="6959" y="24131"/>
                      <a:pt x="6620" y="24426"/>
                    </a:cubicBezTo>
                    <a:cubicBezTo>
                      <a:pt x="4778" y="26025"/>
                      <a:pt x="2622" y="26908"/>
                      <a:pt x="628" y="26908"/>
                    </a:cubicBezTo>
                    <a:cubicBezTo>
                      <a:pt x="420" y="26908"/>
                      <a:pt x="214" y="26898"/>
                      <a:pt x="10" y="26879"/>
                    </a:cubicBezTo>
                    <a:lnTo>
                      <a:pt x="1" y="26950"/>
                    </a:lnTo>
                    <a:cubicBezTo>
                      <a:pt x="206" y="26977"/>
                      <a:pt x="420" y="26986"/>
                      <a:pt x="634" y="26986"/>
                    </a:cubicBezTo>
                    <a:cubicBezTo>
                      <a:pt x="2651" y="26986"/>
                      <a:pt x="4818" y="26094"/>
                      <a:pt x="6674" y="24479"/>
                    </a:cubicBezTo>
                    <a:cubicBezTo>
                      <a:pt x="7013" y="24185"/>
                      <a:pt x="7352" y="23864"/>
                      <a:pt x="7664" y="23516"/>
                    </a:cubicBezTo>
                    <a:cubicBezTo>
                      <a:pt x="8556" y="22561"/>
                      <a:pt x="9332" y="21455"/>
                      <a:pt x="10082" y="20385"/>
                    </a:cubicBezTo>
                    <a:cubicBezTo>
                      <a:pt x="10572" y="19680"/>
                      <a:pt x="11081" y="18948"/>
                      <a:pt x="11625" y="18261"/>
                    </a:cubicBezTo>
                    <a:cubicBezTo>
                      <a:pt x="11795" y="18056"/>
                      <a:pt x="11955" y="17851"/>
                      <a:pt x="12125" y="17664"/>
                    </a:cubicBezTo>
                    <a:cubicBezTo>
                      <a:pt x="14016" y="15469"/>
                      <a:pt x="16202" y="14274"/>
                      <a:pt x="18289" y="14274"/>
                    </a:cubicBezTo>
                    <a:lnTo>
                      <a:pt x="18396" y="14274"/>
                    </a:lnTo>
                    <a:cubicBezTo>
                      <a:pt x="19395" y="14300"/>
                      <a:pt x="20377" y="14586"/>
                      <a:pt x="21322" y="14863"/>
                    </a:cubicBezTo>
                    <a:cubicBezTo>
                      <a:pt x="21982" y="15068"/>
                      <a:pt x="22678" y="15264"/>
                      <a:pt x="23365" y="15380"/>
                    </a:cubicBezTo>
                    <a:cubicBezTo>
                      <a:pt x="23726" y="15431"/>
                      <a:pt x="24087" y="15465"/>
                      <a:pt x="24433" y="15465"/>
                    </a:cubicBezTo>
                    <a:cubicBezTo>
                      <a:pt x="24506" y="15465"/>
                      <a:pt x="24578" y="15463"/>
                      <a:pt x="24650" y="15460"/>
                    </a:cubicBezTo>
                    <a:cubicBezTo>
                      <a:pt x="26140" y="15407"/>
                      <a:pt x="27612" y="14818"/>
                      <a:pt x="29039" y="13703"/>
                    </a:cubicBezTo>
                    <a:cubicBezTo>
                      <a:pt x="30136" y="12855"/>
                      <a:pt x="31046" y="11820"/>
                      <a:pt x="32010" y="10723"/>
                    </a:cubicBezTo>
                    <a:lnTo>
                      <a:pt x="32277" y="10420"/>
                    </a:lnTo>
                    <a:cubicBezTo>
                      <a:pt x="32866" y="9760"/>
                      <a:pt x="33517" y="9037"/>
                      <a:pt x="34213" y="8288"/>
                    </a:cubicBezTo>
                    <a:cubicBezTo>
                      <a:pt x="37844" y="4380"/>
                      <a:pt x="41002" y="1615"/>
                      <a:pt x="43598" y="72"/>
                    </a:cubicBezTo>
                    <a:lnTo>
                      <a:pt x="43562" y="0"/>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006898" y="2622739"/>
                <a:ext cx="2591818" cy="1640926"/>
              </a:xfrm>
              <a:custGeom>
                <a:avLst/>
                <a:gdLst/>
                <a:ahLst/>
                <a:cxnLst/>
                <a:rect l="l" t="t" r="r" b="b"/>
                <a:pathLst>
                  <a:path w="43161" h="27326" extrusionOk="0">
                    <a:moveTo>
                      <a:pt x="43116" y="0"/>
                    </a:moveTo>
                    <a:cubicBezTo>
                      <a:pt x="40145" y="2088"/>
                      <a:pt x="36854" y="5504"/>
                      <a:pt x="34026" y="8573"/>
                    </a:cubicBezTo>
                    <a:cubicBezTo>
                      <a:pt x="33437" y="9215"/>
                      <a:pt x="32750" y="9956"/>
                      <a:pt x="32081" y="10687"/>
                    </a:cubicBezTo>
                    <a:lnTo>
                      <a:pt x="32036" y="10732"/>
                    </a:lnTo>
                    <a:cubicBezTo>
                      <a:pt x="30984" y="11901"/>
                      <a:pt x="29975" y="12998"/>
                      <a:pt x="28780" y="13881"/>
                    </a:cubicBezTo>
                    <a:cubicBezTo>
                      <a:pt x="27353" y="14925"/>
                      <a:pt x="25881" y="15478"/>
                      <a:pt x="24400" y="15514"/>
                    </a:cubicBezTo>
                    <a:cubicBezTo>
                      <a:pt x="24350" y="15515"/>
                      <a:pt x="24301" y="15515"/>
                      <a:pt x="24250" y="15515"/>
                    </a:cubicBezTo>
                    <a:cubicBezTo>
                      <a:pt x="23893" y="15515"/>
                      <a:pt x="23516" y="15487"/>
                      <a:pt x="23133" y="15424"/>
                    </a:cubicBezTo>
                    <a:cubicBezTo>
                      <a:pt x="22464" y="15308"/>
                      <a:pt x="21777" y="15103"/>
                      <a:pt x="21126" y="14907"/>
                    </a:cubicBezTo>
                    <a:cubicBezTo>
                      <a:pt x="20171" y="14622"/>
                      <a:pt x="19190" y="14327"/>
                      <a:pt x="18182" y="14300"/>
                    </a:cubicBezTo>
                    <a:cubicBezTo>
                      <a:pt x="18135" y="14299"/>
                      <a:pt x="18088" y="14299"/>
                      <a:pt x="18042" y="14299"/>
                    </a:cubicBezTo>
                    <a:cubicBezTo>
                      <a:pt x="15226" y="14299"/>
                      <a:pt x="12972" y="16400"/>
                      <a:pt x="11866" y="17664"/>
                    </a:cubicBezTo>
                    <a:cubicBezTo>
                      <a:pt x="11696" y="17860"/>
                      <a:pt x="11536" y="18056"/>
                      <a:pt x="11366" y="18270"/>
                    </a:cubicBezTo>
                    <a:cubicBezTo>
                      <a:pt x="10786" y="19011"/>
                      <a:pt x="10242" y="19796"/>
                      <a:pt x="9716" y="20554"/>
                    </a:cubicBezTo>
                    <a:cubicBezTo>
                      <a:pt x="9020" y="21571"/>
                      <a:pt x="8288" y="22624"/>
                      <a:pt x="7477" y="23543"/>
                    </a:cubicBezTo>
                    <a:cubicBezTo>
                      <a:pt x="7164" y="23890"/>
                      <a:pt x="6843" y="24221"/>
                      <a:pt x="6513" y="24524"/>
                    </a:cubicBezTo>
                    <a:cubicBezTo>
                      <a:pt x="4598" y="26295"/>
                      <a:pt x="2410" y="27253"/>
                      <a:pt x="330" y="27253"/>
                    </a:cubicBezTo>
                    <a:cubicBezTo>
                      <a:pt x="220" y="27253"/>
                      <a:pt x="110" y="27250"/>
                      <a:pt x="1" y="27245"/>
                    </a:cubicBezTo>
                    <a:lnTo>
                      <a:pt x="1" y="27316"/>
                    </a:lnTo>
                    <a:cubicBezTo>
                      <a:pt x="117" y="27316"/>
                      <a:pt x="233" y="27325"/>
                      <a:pt x="340" y="27325"/>
                    </a:cubicBezTo>
                    <a:cubicBezTo>
                      <a:pt x="2436" y="27325"/>
                      <a:pt x="4631" y="26353"/>
                      <a:pt x="6558" y="24577"/>
                    </a:cubicBezTo>
                    <a:cubicBezTo>
                      <a:pt x="6888" y="24274"/>
                      <a:pt x="7218" y="23935"/>
                      <a:pt x="7530" y="23587"/>
                    </a:cubicBezTo>
                    <a:cubicBezTo>
                      <a:pt x="8351" y="22668"/>
                      <a:pt x="9073" y="21607"/>
                      <a:pt x="9778" y="20590"/>
                    </a:cubicBezTo>
                    <a:cubicBezTo>
                      <a:pt x="10296" y="19831"/>
                      <a:pt x="10840" y="19046"/>
                      <a:pt x="11420" y="18315"/>
                    </a:cubicBezTo>
                    <a:cubicBezTo>
                      <a:pt x="11589" y="18101"/>
                      <a:pt x="11759" y="17904"/>
                      <a:pt x="11919" y="17717"/>
                    </a:cubicBezTo>
                    <a:cubicBezTo>
                      <a:pt x="13016" y="16454"/>
                      <a:pt x="15252" y="14370"/>
                      <a:pt x="18042" y="14370"/>
                    </a:cubicBezTo>
                    <a:cubicBezTo>
                      <a:pt x="18088" y="14370"/>
                      <a:pt x="18135" y="14371"/>
                      <a:pt x="18182" y="14372"/>
                    </a:cubicBezTo>
                    <a:cubicBezTo>
                      <a:pt x="19181" y="14399"/>
                      <a:pt x="20162" y="14693"/>
                      <a:pt x="21108" y="14978"/>
                    </a:cubicBezTo>
                    <a:cubicBezTo>
                      <a:pt x="21759" y="15175"/>
                      <a:pt x="22446" y="15380"/>
                      <a:pt x="23124" y="15496"/>
                    </a:cubicBezTo>
                    <a:cubicBezTo>
                      <a:pt x="23507" y="15558"/>
                      <a:pt x="23891" y="15587"/>
                      <a:pt x="24250" y="15587"/>
                    </a:cubicBezTo>
                    <a:cubicBezTo>
                      <a:pt x="24300" y="15587"/>
                      <a:pt x="24350" y="15586"/>
                      <a:pt x="24400" y="15585"/>
                    </a:cubicBezTo>
                    <a:cubicBezTo>
                      <a:pt x="25890" y="15549"/>
                      <a:pt x="27379" y="14996"/>
                      <a:pt x="28825" y="13935"/>
                    </a:cubicBezTo>
                    <a:cubicBezTo>
                      <a:pt x="30029" y="13051"/>
                      <a:pt x="31028" y="11945"/>
                      <a:pt x="32090" y="10786"/>
                    </a:cubicBezTo>
                    <a:lnTo>
                      <a:pt x="32134" y="10732"/>
                    </a:lnTo>
                    <a:cubicBezTo>
                      <a:pt x="32794" y="10009"/>
                      <a:pt x="33481" y="9260"/>
                      <a:pt x="34079" y="8618"/>
                    </a:cubicBezTo>
                    <a:cubicBezTo>
                      <a:pt x="36907" y="5558"/>
                      <a:pt x="40190" y="2141"/>
                      <a:pt x="43161" y="54"/>
                    </a:cubicBezTo>
                    <a:lnTo>
                      <a:pt x="43116" y="0"/>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049233" y="2609348"/>
                <a:ext cx="2565036" cy="1662304"/>
              </a:xfrm>
              <a:custGeom>
                <a:avLst/>
                <a:gdLst/>
                <a:ahLst/>
                <a:cxnLst/>
                <a:rect l="l" t="t" r="r" b="b"/>
                <a:pathLst>
                  <a:path w="42715" h="27682" extrusionOk="0">
                    <a:moveTo>
                      <a:pt x="42670" y="0"/>
                    </a:moveTo>
                    <a:cubicBezTo>
                      <a:pt x="40154" y="2070"/>
                      <a:pt x="37415" y="5067"/>
                      <a:pt x="34516" y="8234"/>
                    </a:cubicBezTo>
                    <a:lnTo>
                      <a:pt x="33892" y="8921"/>
                    </a:lnTo>
                    <a:cubicBezTo>
                      <a:pt x="33312" y="9554"/>
                      <a:pt x="32669" y="10241"/>
                      <a:pt x="31947" y="11017"/>
                    </a:cubicBezTo>
                    <a:cubicBezTo>
                      <a:pt x="30823" y="12213"/>
                      <a:pt x="29788" y="13274"/>
                      <a:pt x="28575" y="14122"/>
                    </a:cubicBezTo>
                    <a:cubicBezTo>
                      <a:pt x="27120" y="15121"/>
                      <a:pt x="25640" y="15639"/>
                      <a:pt x="24159" y="15656"/>
                    </a:cubicBezTo>
                    <a:cubicBezTo>
                      <a:pt x="24118" y="15657"/>
                      <a:pt x="24077" y="15658"/>
                      <a:pt x="24036" y="15658"/>
                    </a:cubicBezTo>
                    <a:cubicBezTo>
                      <a:pt x="23671" y="15658"/>
                      <a:pt x="23286" y="15622"/>
                      <a:pt x="22901" y="15558"/>
                    </a:cubicBezTo>
                    <a:cubicBezTo>
                      <a:pt x="22232" y="15442"/>
                      <a:pt x="21554" y="15228"/>
                      <a:pt x="20911" y="15032"/>
                    </a:cubicBezTo>
                    <a:cubicBezTo>
                      <a:pt x="19957" y="14746"/>
                      <a:pt x="18976" y="14443"/>
                      <a:pt x="17967" y="14407"/>
                    </a:cubicBezTo>
                    <a:lnTo>
                      <a:pt x="17798" y="14407"/>
                    </a:lnTo>
                    <a:cubicBezTo>
                      <a:pt x="14997" y="14407"/>
                      <a:pt x="12758" y="16477"/>
                      <a:pt x="11669" y="17735"/>
                    </a:cubicBezTo>
                    <a:cubicBezTo>
                      <a:pt x="11500" y="17922"/>
                      <a:pt x="11330" y="18127"/>
                      <a:pt x="11170" y="18333"/>
                    </a:cubicBezTo>
                    <a:cubicBezTo>
                      <a:pt x="10545" y="19118"/>
                      <a:pt x="9974" y="19965"/>
                      <a:pt x="9421" y="20777"/>
                    </a:cubicBezTo>
                    <a:cubicBezTo>
                      <a:pt x="8770" y="21740"/>
                      <a:pt x="8092" y="22740"/>
                      <a:pt x="7334" y="23632"/>
                    </a:cubicBezTo>
                    <a:cubicBezTo>
                      <a:pt x="7039" y="23980"/>
                      <a:pt x="6727" y="24319"/>
                      <a:pt x="6406" y="24631"/>
                    </a:cubicBezTo>
                    <a:cubicBezTo>
                      <a:pt x="4443" y="26558"/>
                      <a:pt x="2186" y="27619"/>
                      <a:pt x="36" y="27619"/>
                    </a:cubicBezTo>
                    <a:lnTo>
                      <a:pt x="0" y="27619"/>
                    </a:lnTo>
                    <a:lnTo>
                      <a:pt x="0" y="27682"/>
                    </a:lnTo>
                    <a:lnTo>
                      <a:pt x="36" y="27682"/>
                    </a:lnTo>
                    <a:cubicBezTo>
                      <a:pt x="2204" y="27682"/>
                      <a:pt x="4479" y="26620"/>
                      <a:pt x="6450" y="24684"/>
                    </a:cubicBezTo>
                    <a:cubicBezTo>
                      <a:pt x="6772" y="24363"/>
                      <a:pt x="7084" y="24024"/>
                      <a:pt x="7387" y="23667"/>
                    </a:cubicBezTo>
                    <a:cubicBezTo>
                      <a:pt x="8145" y="22775"/>
                      <a:pt x="8823" y="21776"/>
                      <a:pt x="9475" y="20813"/>
                    </a:cubicBezTo>
                    <a:cubicBezTo>
                      <a:pt x="10028" y="20001"/>
                      <a:pt x="10599" y="19162"/>
                      <a:pt x="11223" y="18368"/>
                    </a:cubicBezTo>
                    <a:cubicBezTo>
                      <a:pt x="11384" y="18163"/>
                      <a:pt x="11553" y="17967"/>
                      <a:pt x="11714" y="17771"/>
                    </a:cubicBezTo>
                    <a:cubicBezTo>
                      <a:pt x="12797" y="16530"/>
                      <a:pt x="15019" y="14476"/>
                      <a:pt x="17792" y="14476"/>
                    </a:cubicBezTo>
                    <a:cubicBezTo>
                      <a:pt x="17850" y="14476"/>
                      <a:pt x="17909" y="14477"/>
                      <a:pt x="17967" y="14479"/>
                    </a:cubicBezTo>
                    <a:cubicBezTo>
                      <a:pt x="18967" y="14506"/>
                      <a:pt x="19939" y="14809"/>
                      <a:pt x="20894" y="15094"/>
                    </a:cubicBezTo>
                    <a:cubicBezTo>
                      <a:pt x="21545" y="15300"/>
                      <a:pt x="22214" y="15505"/>
                      <a:pt x="22892" y="15621"/>
                    </a:cubicBezTo>
                    <a:cubicBezTo>
                      <a:pt x="23320" y="15692"/>
                      <a:pt x="23748" y="15728"/>
                      <a:pt x="24159" y="15728"/>
                    </a:cubicBezTo>
                    <a:cubicBezTo>
                      <a:pt x="25648" y="15710"/>
                      <a:pt x="27147" y="15184"/>
                      <a:pt x="28610" y="14175"/>
                    </a:cubicBezTo>
                    <a:cubicBezTo>
                      <a:pt x="29832" y="13328"/>
                      <a:pt x="30867" y="12266"/>
                      <a:pt x="31991" y="11062"/>
                    </a:cubicBezTo>
                    <a:cubicBezTo>
                      <a:pt x="32723" y="10286"/>
                      <a:pt x="33356" y="9599"/>
                      <a:pt x="33936" y="8966"/>
                    </a:cubicBezTo>
                    <a:lnTo>
                      <a:pt x="34570" y="8279"/>
                    </a:lnTo>
                    <a:cubicBezTo>
                      <a:pt x="37460" y="5112"/>
                      <a:pt x="40199" y="2114"/>
                      <a:pt x="42714" y="54"/>
                    </a:cubicBezTo>
                    <a:lnTo>
                      <a:pt x="42670" y="0"/>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091567" y="2596437"/>
                <a:ext cx="2538253" cy="1683802"/>
              </a:xfrm>
              <a:custGeom>
                <a:avLst/>
                <a:gdLst/>
                <a:ahLst/>
                <a:cxnLst/>
                <a:rect l="l" t="t" r="r" b="b"/>
                <a:pathLst>
                  <a:path w="42269" h="28040" extrusionOk="0">
                    <a:moveTo>
                      <a:pt x="42224" y="1"/>
                    </a:moveTo>
                    <a:cubicBezTo>
                      <a:pt x="40484" y="1651"/>
                      <a:pt x="38619" y="3774"/>
                      <a:pt x="36639" y="6014"/>
                    </a:cubicBezTo>
                    <a:cubicBezTo>
                      <a:pt x="35711" y="7075"/>
                      <a:pt x="34748" y="8173"/>
                      <a:pt x="33757" y="9261"/>
                    </a:cubicBezTo>
                    <a:cubicBezTo>
                      <a:pt x="33142" y="9939"/>
                      <a:pt x="32482" y="10635"/>
                      <a:pt x="31804" y="11339"/>
                    </a:cubicBezTo>
                    <a:cubicBezTo>
                      <a:pt x="30831" y="12348"/>
                      <a:pt x="29681" y="13498"/>
                      <a:pt x="28369" y="14355"/>
                    </a:cubicBezTo>
                    <a:cubicBezTo>
                      <a:pt x="26897" y="15309"/>
                      <a:pt x="25398" y="15791"/>
                      <a:pt x="23918" y="15791"/>
                    </a:cubicBezTo>
                    <a:cubicBezTo>
                      <a:pt x="23516" y="15791"/>
                      <a:pt x="23088" y="15755"/>
                      <a:pt x="22660" y="15675"/>
                    </a:cubicBezTo>
                    <a:cubicBezTo>
                      <a:pt x="22000" y="15559"/>
                      <a:pt x="21330" y="15354"/>
                      <a:pt x="20688" y="15149"/>
                    </a:cubicBezTo>
                    <a:cubicBezTo>
                      <a:pt x="19743" y="14854"/>
                      <a:pt x="18761" y="14551"/>
                      <a:pt x="17753" y="14515"/>
                    </a:cubicBezTo>
                    <a:lnTo>
                      <a:pt x="17557" y="14515"/>
                    </a:lnTo>
                    <a:cubicBezTo>
                      <a:pt x="14765" y="14515"/>
                      <a:pt x="12552" y="16549"/>
                      <a:pt x="11464" y="17789"/>
                    </a:cubicBezTo>
                    <a:cubicBezTo>
                      <a:pt x="11303" y="17977"/>
                      <a:pt x="11134" y="18182"/>
                      <a:pt x="10973" y="18387"/>
                    </a:cubicBezTo>
                    <a:cubicBezTo>
                      <a:pt x="10304" y="19226"/>
                      <a:pt x="9697" y="20136"/>
                      <a:pt x="9118" y="21010"/>
                    </a:cubicBezTo>
                    <a:cubicBezTo>
                      <a:pt x="8511" y="21920"/>
                      <a:pt x="7886" y="22856"/>
                      <a:pt x="7200" y="23704"/>
                    </a:cubicBezTo>
                    <a:cubicBezTo>
                      <a:pt x="6905" y="24070"/>
                      <a:pt x="6602" y="24418"/>
                      <a:pt x="6299" y="24739"/>
                    </a:cubicBezTo>
                    <a:cubicBezTo>
                      <a:pt x="4372" y="26746"/>
                      <a:pt x="2132" y="27897"/>
                      <a:pt x="0" y="27986"/>
                    </a:cubicBezTo>
                    <a:lnTo>
                      <a:pt x="0" y="28040"/>
                    </a:lnTo>
                    <a:cubicBezTo>
                      <a:pt x="2150" y="27959"/>
                      <a:pt x="4407" y="26800"/>
                      <a:pt x="6343" y="24775"/>
                    </a:cubicBezTo>
                    <a:cubicBezTo>
                      <a:pt x="6646" y="24453"/>
                      <a:pt x="6950" y="24105"/>
                      <a:pt x="7244" y="23740"/>
                    </a:cubicBezTo>
                    <a:cubicBezTo>
                      <a:pt x="7940" y="22892"/>
                      <a:pt x="8564" y="21947"/>
                      <a:pt x="9171" y="21037"/>
                    </a:cubicBezTo>
                    <a:cubicBezTo>
                      <a:pt x="9751" y="20162"/>
                      <a:pt x="10349" y="19261"/>
                      <a:pt x="11018" y="18423"/>
                    </a:cubicBezTo>
                    <a:cubicBezTo>
                      <a:pt x="11178" y="18218"/>
                      <a:pt x="11348" y="18021"/>
                      <a:pt x="11508" y="17825"/>
                    </a:cubicBezTo>
                    <a:cubicBezTo>
                      <a:pt x="12588" y="16603"/>
                      <a:pt x="14791" y="14569"/>
                      <a:pt x="17557" y="14569"/>
                    </a:cubicBezTo>
                    <a:cubicBezTo>
                      <a:pt x="17619" y="14569"/>
                      <a:pt x="17682" y="14569"/>
                      <a:pt x="17753" y="14578"/>
                    </a:cubicBezTo>
                    <a:cubicBezTo>
                      <a:pt x="18752" y="14605"/>
                      <a:pt x="19725" y="14917"/>
                      <a:pt x="20670" y="15211"/>
                    </a:cubicBezTo>
                    <a:cubicBezTo>
                      <a:pt x="21322" y="15407"/>
                      <a:pt x="21982" y="15613"/>
                      <a:pt x="22651" y="15738"/>
                    </a:cubicBezTo>
                    <a:cubicBezTo>
                      <a:pt x="23088" y="15818"/>
                      <a:pt x="23507" y="15854"/>
                      <a:pt x="23918" y="15854"/>
                    </a:cubicBezTo>
                    <a:cubicBezTo>
                      <a:pt x="25407" y="15854"/>
                      <a:pt x="26915" y="15363"/>
                      <a:pt x="28396" y="14399"/>
                    </a:cubicBezTo>
                    <a:cubicBezTo>
                      <a:pt x="29716" y="13543"/>
                      <a:pt x="30867" y="12392"/>
                      <a:pt x="31848" y="11375"/>
                    </a:cubicBezTo>
                    <a:cubicBezTo>
                      <a:pt x="32526" y="10679"/>
                      <a:pt x="33187" y="9975"/>
                      <a:pt x="33802" y="9297"/>
                    </a:cubicBezTo>
                    <a:cubicBezTo>
                      <a:pt x="34792" y="8208"/>
                      <a:pt x="35756" y="7111"/>
                      <a:pt x="36684" y="6058"/>
                    </a:cubicBezTo>
                    <a:cubicBezTo>
                      <a:pt x="38664" y="3810"/>
                      <a:pt x="40529" y="1696"/>
                      <a:pt x="42268" y="37"/>
                    </a:cubicBezTo>
                    <a:lnTo>
                      <a:pt x="42224" y="1"/>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3902" y="2583046"/>
                <a:ext cx="2511411" cy="1705780"/>
              </a:xfrm>
              <a:custGeom>
                <a:avLst/>
                <a:gdLst/>
                <a:ahLst/>
                <a:cxnLst/>
                <a:rect l="l" t="t" r="r" b="b"/>
                <a:pathLst>
                  <a:path w="41822" h="28406" extrusionOk="0">
                    <a:moveTo>
                      <a:pt x="41777" y="1"/>
                    </a:moveTo>
                    <a:cubicBezTo>
                      <a:pt x="40591" y="1294"/>
                      <a:pt x="39351" y="2802"/>
                      <a:pt x="38039" y="4399"/>
                    </a:cubicBezTo>
                    <a:cubicBezTo>
                      <a:pt x="36639" y="6103"/>
                      <a:pt x="35194" y="7860"/>
                      <a:pt x="33623" y="9600"/>
                    </a:cubicBezTo>
                    <a:cubicBezTo>
                      <a:pt x="32999" y="10296"/>
                      <a:pt x="32339" y="10992"/>
                      <a:pt x="31670" y="11670"/>
                    </a:cubicBezTo>
                    <a:cubicBezTo>
                      <a:pt x="30688" y="12651"/>
                      <a:pt x="29502" y="13775"/>
                      <a:pt x="28155" y="14596"/>
                    </a:cubicBezTo>
                    <a:cubicBezTo>
                      <a:pt x="26692" y="15488"/>
                      <a:pt x="25220" y="15934"/>
                      <a:pt x="23766" y="15934"/>
                    </a:cubicBezTo>
                    <a:lnTo>
                      <a:pt x="23676" y="15934"/>
                    </a:lnTo>
                    <a:cubicBezTo>
                      <a:pt x="23275" y="15934"/>
                      <a:pt x="22847" y="15889"/>
                      <a:pt x="22428" y="15809"/>
                    </a:cubicBezTo>
                    <a:cubicBezTo>
                      <a:pt x="21767" y="15684"/>
                      <a:pt x="21107" y="15479"/>
                      <a:pt x="20474" y="15274"/>
                    </a:cubicBezTo>
                    <a:cubicBezTo>
                      <a:pt x="19528" y="14979"/>
                      <a:pt x="18547" y="14667"/>
                      <a:pt x="17539" y="14622"/>
                    </a:cubicBezTo>
                    <a:lnTo>
                      <a:pt x="17316" y="14622"/>
                    </a:lnTo>
                    <a:cubicBezTo>
                      <a:pt x="14541" y="14622"/>
                      <a:pt x="12347" y="16630"/>
                      <a:pt x="11267" y="17852"/>
                    </a:cubicBezTo>
                    <a:cubicBezTo>
                      <a:pt x="11098" y="18048"/>
                      <a:pt x="10937" y="18244"/>
                      <a:pt x="10768" y="18449"/>
                    </a:cubicBezTo>
                    <a:cubicBezTo>
                      <a:pt x="10063" y="19342"/>
                      <a:pt x="9430" y="20314"/>
                      <a:pt x="8814" y="21251"/>
                    </a:cubicBezTo>
                    <a:cubicBezTo>
                      <a:pt x="8261" y="22107"/>
                      <a:pt x="7690" y="22981"/>
                      <a:pt x="7065" y="23793"/>
                    </a:cubicBezTo>
                    <a:cubicBezTo>
                      <a:pt x="6780" y="24168"/>
                      <a:pt x="6486" y="24516"/>
                      <a:pt x="6191" y="24846"/>
                    </a:cubicBezTo>
                    <a:cubicBezTo>
                      <a:pt x="4862" y="26318"/>
                      <a:pt x="2703" y="28129"/>
                      <a:pt x="0" y="28352"/>
                    </a:cubicBezTo>
                    <a:lnTo>
                      <a:pt x="9" y="28405"/>
                    </a:lnTo>
                    <a:cubicBezTo>
                      <a:pt x="2730" y="28173"/>
                      <a:pt x="4889" y="26362"/>
                      <a:pt x="6227" y="24882"/>
                    </a:cubicBezTo>
                    <a:cubicBezTo>
                      <a:pt x="6530" y="24551"/>
                      <a:pt x="6825" y="24195"/>
                      <a:pt x="7110" y="23820"/>
                    </a:cubicBezTo>
                    <a:cubicBezTo>
                      <a:pt x="7735" y="23017"/>
                      <a:pt x="8306" y="22134"/>
                      <a:pt x="8859" y="21286"/>
                    </a:cubicBezTo>
                    <a:cubicBezTo>
                      <a:pt x="9474" y="20350"/>
                      <a:pt x="10108" y="19377"/>
                      <a:pt x="10812" y="18485"/>
                    </a:cubicBezTo>
                    <a:cubicBezTo>
                      <a:pt x="10973" y="18280"/>
                      <a:pt x="11142" y="18075"/>
                      <a:pt x="11312" y="17887"/>
                    </a:cubicBezTo>
                    <a:cubicBezTo>
                      <a:pt x="12382" y="16678"/>
                      <a:pt x="14563" y="14672"/>
                      <a:pt x="17318" y="14672"/>
                    </a:cubicBezTo>
                    <a:cubicBezTo>
                      <a:pt x="17388" y="14672"/>
                      <a:pt x="17459" y="14673"/>
                      <a:pt x="17530" y="14676"/>
                    </a:cubicBezTo>
                    <a:cubicBezTo>
                      <a:pt x="18538" y="14721"/>
                      <a:pt x="19510" y="15024"/>
                      <a:pt x="20456" y="15327"/>
                    </a:cubicBezTo>
                    <a:cubicBezTo>
                      <a:pt x="21098" y="15532"/>
                      <a:pt x="21758" y="15738"/>
                      <a:pt x="22419" y="15862"/>
                    </a:cubicBezTo>
                    <a:cubicBezTo>
                      <a:pt x="22847" y="15943"/>
                      <a:pt x="23266" y="15987"/>
                      <a:pt x="23676" y="15987"/>
                    </a:cubicBezTo>
                    <a:cubicBezTo>
                      <a:pt x="23705" y="15988"/>
                      <a:pt x="23733" y="15988"/>
                      <a:pt x="23761" y="15988"/>
                    </a:cubicBezTo>
                    <a:cubicBezTo>
                      <a:pt x="25224" y="15988"/>
                      <a:pt x="26711" y="15533"/>
                      <a:pt x="28182" y="14640"/>
                    </a:cubicBezTo>
                    <a:cubicBezTo>
                      <a:pt x="29538" y="13819"/>
                      <a:pt x="30724" y="12695"/>
                      <a:pt x="31705" y="11705"/>
                    </a:cubicBezTo>
                    <a:cubicBezTo>
                      <a:pt x="32383" y="11027"/>
                      <a:pt x="33044" y="10331"/>
                      <a:pt x="33668" y="9636"/>
                    </a:cubicBezTo>
                    <a:cubicBezTo>
                      <a:pt x="35229" y="7896"/>
                      <a:pt x="36683" y="6139"/>
                      <a:pt x="38084" y="4435"/>
                    </a:cubicBezTo>
                    <a:cubicBezTo>
                      <a:pt x="39395" y="2838"/>
                      <a:pt x="40635" y="1330"/>
                      <a:pt x="41822" y="37"/>
                    </a:cubicBezTo>
                    <a:lnTo>
                      <a:pt x="41777" y="1"/>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76177" y="2569655"/>
                <a:ext cx="2484148" cy="1728239"/>
              </a:xfrm>
              <a:custGeom>
                <a:avLst/>
                <a:gdLst/>
                <a:ahLst/>
                <a:cxnLst/>
                <a:rect l="l" t="t" r="r" b="b"/>
                <a:pathLst>
                  <a:path w="41368" h="28780" extrusionOk="0">
                    <a:moveTo>
                      <a:pt x="41332" y="1"/>
                    </a:moveTo>
                    <a:cubicBezTo>
                      <a:pt x="40556" y="973"/>
                      <a:pt x="39771" y="2035"/>
                      <a:pt x="38923" y="3150"/>
                    </a:cubicBezTo>
                    <a:cubicBezTo>
                      <a:pt x="37326" y="5282"/>
                      <a:pt x="35507" y="7700"/>
                      <a:pt x="33490" y="9948"/>
                    </a:cubicBezTo>
                    <a:cubicBezTo>
                      <a:pt x="32866" y="10644"/>
                      <a:pt x="32206" y="11339"/>
                      <a:pt x="31528" y="12000"/>
                    </a:cubicBezTo>
                    <a:cubicBezTo>
                      <a:pt x="30172" y="13320"/>
                      <a:pt x="29074" y="14194"/>
                      <a:pt x="27950" y="14836"/>
                    </a:cubicBezTo>
                    <a:cubicBezTo>
                      <a:pt x="26505" y="15666"/>
                      <a:pt x="25042" y="16085"/>
                      <a:pt x="23624" y="16085"/>
                    </a:cubicBezTo>
                    <a:cubicBezTo>
                      <a:pt x="23561" y="16085"/>
                      <a:pt x="23499" y="16076"/>
                      <a:pt x="23436" y="16076"/>
                    </a:cubicBezTo>
                    <a:cubicBezTo>
                      <a:pt x="23035" y="16068"/>
                      <a:pt x="22616" y="16023"/>
                      <a:pt x="22187" y="15943"/>
                    </a:cubicBezTo>
                    <a:cubicBezTo>
                      <a:pt x="21536" y="15809"/>
                      <a:pt x="20885" y="15604"/>
                      <a:pt x="20260" y="15398"/>
                    </a:cubicBezTo>
                    <a:cubicBezTo>
                      <a:pt x="19315" y="15095"/>
                      <a:pt x="18334" y="14783"/>
                      <a:pt x="17317" y="14738"/>
                    </a:cubicBezTo>
                    <a:cubicBezTo>
                      <a:pt x="17233" y="14735"/>
                      <a:pt x="17150" y="14733"/>
                      <a:pt x="17067" y="14733"/>
                    </a:cubicBezTo>
                    <a:cubicBezTo>
                      <a:pt x="14312" y="14733"/>
                      <a:pt x="12137" y="16711"/>
                      <a:pt x="11072" y="17923"/>
                    </a:cubicBezTo>
                    <a:cubicBezTo>
                      <a:pt x="10902" y="18110"/>
                      <a:pt x="10733" y="18307"/>
                      <a:pt x="10572" y="18512"/>
                    </a:cubicBezTo>
                    <a:cubicBezTo>
                      <a:pt x="9814" y="19466"/>
                      <a:pt x="9154" y="20510"/>
                      <a:pt x="8511" y="21518"/>
                    </a:cubicBezTo>
                    <a:cubicBezTo>
                      <a:pt x="8003" y="22303"/>
                      <a:pt x="7486" y="23115"/>
                      <a:pt x="6932" y="23873"/>
                    </a:cubicBezTo>
                    <a:cubicBezTo>
                      <a:pt x="6656" y="24257"/>
                      <a:pt x="6370" y="24623"/>
                      <a:pt x="6085" y="24953"/>
                    </a:cubicBezTo>
                    <a:cubicBezTo>
                      <a:pt x="4782" y="26487"/>
                      <a:pt x="2677" y="28379"/>
                      <a:pt x="1" y="28726"/>
                    </a:cubicBezTo>
                    <a:lnTo>
                      <a:pt x="10" y="28780"/>
                    </a:lnTo>
                    <a:cubicBezTo>
                      <a:pt x="2695" y="28432"/>
                      <a:pt x="4818" y="26523"/>
                      <a:pt x="6121" y="24989"/>
                    </a:cubicBezTo>
                    <a:cubicBezTo>
                      <a:pt x="6406" y="24650"/>
                      <a:pt x="6692" y="24284"/>
                      <a:pt x="6968" y="23900"/>
                    </a:cubicBezTo>
                    <a:cubicBezTo>
                      <a:pt x="7530" y="23142"/>
                      <a:pt x="8048" y="22330"/>
                      <a:pt x="8547" y="21536"/>
                    </a:cubicBezTo>
                    <a:cubicBezTo>
                      <a:pt x="9189" y="20537"/>
                      <a:pt x="9859" y="19493"/>
                      <a:pt x="10608" y="18539"/>
                    </a:cubicBezTo>
                    <a:cubicBezTo>
                      <a:pt x="10768" y="18342"/>
                      <a:pt x="10938" y="18137"/>
                      <a:pt x="11107" y="17950"/>
                    </a:cubicBezTo>
                    <a:cubicBezTo>
                      <a:pt x="12169" y="16754"/>
                      <a:pt x="14328" y="14783"/>
                      <a:pt x="17076" y="14783"/>
                    </a:cubicBezTo>
                    <a:lnTo>
                      <a:pt x="17317" y="14783"/>
                    </a:lnTo>
                    <a:cubicBezTo>
                      <a:pt x="18325" y="14828"/>
                      <a:pt x="19297" y="15140"/>
                      <a:pt x="20243" y="15443"/>
                    </a:cubicBezTo>
                    <a:cubicBezTo>
                      <a:pt x="20876" y="15648"/>
                      <a:pt x="21527" y="15862"/>
                      <a:pt x="22178" y="15987"/>
                    </a:cubicBezTo>
                    <a:cubicBezTo>
                      <a:pt x="22607" y="16068"/>
                      <a:pt x="23026" y="16121"/>
                      <a:pt x="23436" y="16130"/>
                    </a:cubicBezTo>
                    <a:cubicBezTo>
                      <a:pt x="23495" y="16131"/>
                      <a:pt x="23554" y="16132"/>
                      <a:pt x="23613" y="16132"/>
                    </a:cubicBezTo>
                    <a:cubicBezTo>
                      <a:pt x="25055" y="16132"/>
                      <a:pt x="26520" y="15712"/>
                      <a:pt x="27968" y="14881"/>
                    </a:cubicBezTo>
                    <a:cubicBezTo>
                      <a:pt x="29101" y="14230"/>
                      <a:pt x="30207" y="13356"/>
                      <a:pt x="31563" y="12035"/>
                    </a:cubicBezTo>
                    <a:cubicBezTo>
                      <a:pt x="32241" y="11366"/>
                      <a:pt x="32902" y="10679"/>
                      <a:pt x="33526" y="9983"/>
                    </a:cubicBezTo>
                    <a:cubicBezTo>
                      <a:pt x="35542" y="7726"/>
                      <a:pt x="37362" y="5309"/>
                      <a:pt x="38968" y="3177"/>
                    </a:cubicBezTo>
                    <a:cubicBezTo>
                      <a:pt x="39806" y="2062"/>
                      <a:pt x="40600" y="1009"/>
                      <a:pt x="41368" y="37"/>
                    </a:cubicBezTo>
                    <a:lnTo>
                      <a:pt x="41332" y="1"/>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218511" y="2556805"/>
                <a:ext cx="2457366" cy="1749677"/>
              </a:xfrm>
              <a:custGeom>
                <a:avLst/>
                <a:gdLst/>
                <a:ahLst/>
                <a:cxnLst/>
                <a:rect l="l" t="t" r="r" b="b"/>
                <a:pathLst>
                  <a:path w="40922" h="29137" extrusionOk="0">
                    <a:moveTo>
                      <a:pt x="40886" y="1"/>
                    </a:moveTo>
                    <a:cubicBezTo>
                      <a:pt x="40413" y="688"/>
                      <a:pt x="39931" y="1392"/>
                      <a:pt x="39423" y="2151"/>
                    </a:cubicBezTo>
                    <a:cubicBezTo>
                      <a:pt x="37683" y="4720"/>
                      <a:pt x="35711" y="7637"/>
                      <a:pt x="33356" y="10287"/>
                    </a:cubicBezTo>
                    <a:cubicBezTo>
                      <a:pt x="32732" y="10991"/>
                      <a:pt x="32072" y="11669"/>
                      <a:pt x="31394" y="12321"/>
                    </a:cubicBezTo>
                    <a:cubicBezTo>
                      <a:pt x="30064" y="13570"/>
                      <a:pt x="28905" y="14444"/>
                      <a:pt x="27736" y="15068"/>
                    </a:cubicBezTo>
                    <a:cubicBezTo>
                      <a:pt x="26304" y="15830"/>
                      <a:pt x="24872" y="16215"/>
                      <a:pt x="23469" y="16215"/>
                    </a:cubicBezTo>
                    <a:cubicBezTo>
                      <a:pt x="23378" y="16215"/>
                      <a:pt x="23287" y="16213"/>
                      <a:pt x="23195" y="16210"/>
                    </a:cubicBezTo>
                    <a:cubicBezTo>
                      <a:pt x="22794" y="16201"/>
                      <a:pt x="22375" y="16148"/>
                      <a:pt x="21955" y="16059"/>
                    </a:cubicBezTo>
                    <a:cubicBezTo>
                      <a:pt x="21304" y="15934"/>
                      <a:pt x="20662" y="15720"/>
                      <a:pt x="20046" y="15514"/>
                    </a:cubicBezTo>
                    <a:cubicBezTo>
                      <a:pt x="19092" y="15211"/>
                      <a:pt x="18110" y="14890"/>
                      <a:pt x="17102" y="14836"/>
                    </a:cubicBezTo>
                    <a:cubicBezTo>
                      <a:pt x="17012" y="14832"/>
                      <a:pt x="16922" y="14830"/>
                      <a:pt x="16833" y="14830"/>
                    </a:cubicBezTo>
                    <a:cubicBezTo>
                      <a:pt x="14088" y="14830"/>
                      <a:pt x="11929" y="16784"/>
                      <a:pt x="10866" y="17977"/>
                    </a:cubicBezTo>
                    <a:cubicBezTo>
                      <a:pt x="10706" y="18164"/>
                      <a:pt x="10536" y="18360"/>
                      <a:pt x="10376" y="18565"/>
                    </a:cubicBezTo>
                    <a:cubicBezTo>
                      <a:pt x="9564" y="19582"/>
                      <a:pt x="8877" y="20697"/>
                      <a:pt x="8199" y="21777"/>
                    </a:cubicBezTo>
                    <a:cubicBezTo>
                      <a:pt x="7753" y="22499"/>
                      <a:pt x="7289" y="23249"/>
                      <a:pt x="6798" y="23954"/>
                    </a:cubicBezTo>
                    <a:cubicBezTo>
                      <a:pt x="6522" y="24346"/>
                      <a:pt x="6245" y="24712"/>
                      <a:pt x="5978" y="25051"/>
                    </a:cubicBezTo>
                    <a:cubicBezTo>
                      <a:pt x="4158" y="27335"/>
                      <a:pt x="2088" y="28726"/>
                      <a:pt x="1" y="29092"/>
                    </a:cubicBezTo>
                    <a:lnTo>
                      <a:pt x="9" y="29137"/>
                    </a:lnTo>
                    <a:cubicBezTo>
                      <a:pt x="2106" y="28771"/>
                      <a:pt x="4185" y="27370"/>
                      <a:pt x="6013" y="25078"/>
                    </a:cubicBezTo>
                    <a:cubicBezTo>
                      <a:pt x="6281" y="24739"/>
                      <a:pt x="6558" y="24364"/>
                      <a:pt x="6834" y="23980"/>
                    </a:cubicBezTo>
                    <a:cubicBezTo>
                      <a:pt x="7325" y="23276"/>
                      <a:pt x="7789" y="22526"/>
                      <a:pt x="8235" y="21804"/>
                    </a:cubicBezTo>
                    <a:cubicBezTo>
                      <a:pt x="8913" y="20724"/>
                      <a:pt x="9600" y="19609"/>
                      <a:pt x="10411" y="18592"/>
                    </a:cubicBezTo>
                    <a:cubicBezTo>
                      <a:pt x="10572" y="18387"/>
                      <a:pt x="10733" y="18191"/>
                      <a:pt x="10902" y="18003"/>
                    </a:cubicBezTo>
                    <a:cubicBezTo>
                      <a:pt x="11956" y="16820"/>
                      <a:pt x="14106" y="14875"/>
                      <a:pt x="16834" y="14875"/>
                    </a:cubicBezTo>
                    <a:cubicBezTo>
                      <a:pt x="16923" y="14875"/>
                      <a:pt x="17012" y="14877"/>
                      <a:pt x="17102" y="14881"/>
                    </a:cubicBezTo>
                    <a:cubicBezTo>
                      <a:pt x="18110" y="14934"/>
                      <a:pt x="19083" y="15247"/>
                      <a:pt x="20028" y="15559"/>
                    </a:cubicBezTo>
                    <a:cubicBezTo>
                      <a:pt x="20653" y="15764"/>
                      <a:pt x="21295" y="15969"/>
                      <a:pt x="21946" y="16103"/>
                    </a:cubicBezTo>
                    <a:cubicBezTo>
                      <a:pt x="22366" y="16192"/>
                      <a:pt x="22785" y="16237"/>
                      <a:pt x="23195" y="16255"/>
                    </a:cubicBezTo>
                    <a:cubicBezTo>
                      <a:pt x="23287" y="16258"/>
                      <a:pt x="23379" y="16260"/>
                      <a:pt x="23471" y="16260"/>
                    </a:cubicBezTo>
                    <a:cubicBezTo>
                      <a:pt x="24882" y="16260"/>
                      <a:pt x="26322" y="15874"/>
                      <a:pt x="27763" y="15104"/>
                    </a:cubicBezTo>
                    <a:cubicBezTo>
                      <a:pt x="28931" y="14480"/>
                      <a:pt x="30091" y="13605"/>
                      <a:pt x="31420" y="12347"/>
                    </a:cubicBezTo>
                    <a:cubicBezTo>
                      <a:pt x="32107" y="11696"/>
                      <a:pt x="32768" y="11018"/>
                      <a:pt x="33392" y="10313"/>
                    </a:cubicBezTo>
                    <a:cubicBezTo>
                      <a:pt x="35738" y="7664"/>
                      <a:pt x="37719" y="4747"/>
                      <a:pt x="39458" y="2177"/>
                    </a:cubicBezTo>
                    <a:cubicBezTo>
                      <a:pt x="39967" y="1419"/>
                      <a:pt x="40449" y="714"/>
                      <a:pt x="40921" y="19"/>
                    </a:cubicBezTo>
                    <a:lnTo>
                      <a:pt x="40886" y="1"/>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260846" y="2543414"/>
                <a:ext cx="2430584" cy="1771655"/>
              </a:xfrm>
              <a:custGeom>
                <a:avLst/>
                <a:gdLst/>
                <a:ahLst/>
                <a:cxnLst/>
                <a:rect l="l" t="t" r="r" b="b"/>
                <a:pathLst>
                  <a:path w="40476" h="29503" extrusionOk="0">
                    <a:moveTo>
                      <a:pt x="40448" y="1"/>
                    </a:moveTo>
                    <a:cubicBezTo>
                      <a:pt x="40172" y="447"/>
                      <a:pt x="39904" y="893"/>
                      <a:pt x="39619" y="1375"/>
                    </a:cubicBezTo>
                    <a:cubicBezTo>
                      <a:pt x="37834" y="4336"/>
                      <a:pt x="35818" y="7691"/>
                      <a:pt x="33222" y="10635"/>
                    </a:cubicBezTo>
                    <a:cubicBezTo>
                      <a:pt x="32607" y="11330"/>
                      <a:pt x="31938" y="12008"/>
                      <a:pt x="31251" y="12651"/>
                    </a:cubicBezTo>
                    <a:cubicBezTo>
                      <a:pt x="29957" y="13837"/>
                      <a:pt x="28744" y="14703"/>
                      <a:pt x="27531" y="15309"/>
                    </a:cubicBezTo>
                    <a:cubicBezTo>
                      <a:pt x="26129" y="16006"/>
                      <a:pt x="24736" y="16364"/>
                      <a:pt x="23369" y="16364"/>
                    </a:cubicBezTo>
                    <a:cubicBezTo>
                      <a:pt x="23231" y="16364"/>
                      <a:pt x="23092" y="16360"/>
                      <a:pt x="22954" y="16353"/>
                    </a:cubicBezTo>
                    <a:cubicBezTo>
                      <a:pt x="22553" y="16335"/>
                      <a:pt x="22133" y="16282"/>
                      <a:pt x="21714" y="16192"/>
                    </a:cubicBezTo>
                    <a:cubicBezTo>
                      <a:pt x="21081" y="16059"/>
                      <a:pt x="20438" y="15844"/>
                      <a:pt x="19832" y="15639"/>
                    </a:cubicBezTo>
                    <a:cubicBezTo>
                      <a:pt x="18877" y="15327"/>
                      <a:pt x="17896" y="15006"/>
                      <a:pt x="16888" y="14952"/>
                    </a:cubicBezTo>
                    <a:cubicBezTo>
                      <a:pt x="16785" y="14947"/>
                      <a:pt x="16683" y="14944"/>
                      <a:pt x="16582" y="14944"/>
                    </a:cubicBezTo>
                    <a:cubicBezTo>
                      <a:pt x="13856" y="14944"/>
                      <a:pt x="11719" y="16869"/>
                      <a:pt x="10670" y="18039"/>
                    </a:cubicBezTo>
                    <a:cubicBezTo>
                      <a:pt x="10500" y="18226"/>
                      <a:pt x="10340" y="18432"/>
                      <a:pt x="10179" y="18628"/>
                    </a:cubicBezTo>
                    <a:cubicBezTo>
                      <a:pt x="9314" y="19707"/>
                      <a:pt x="8591" y="20912"/>
                      <a:pt x="7887" y="22062"/>
                    </a:cubicBezTo>
                    <a:cubicBezTo>
                      <a:pt x="7494" y="22722"/>
                      <a:pt x="7084" y="23392"/>
                      <a:pt x="6664" y="24034"/>
                    </a:cubicBezTo>
                    <a:cubicBezTo>
                      <a:pt x="6388" y="24444"/>
                      <a:pt x="6129" y="24810"/>
                      <a:pt x="5870" y="25167"/>
                    </a:cubicBezTo>
                    <a:cubicBezTo>
                      <a:pt x="4068" y="27567"/>
                      <a:pt x="2097" y="29012"/>
                      <a:pt x="0" y="29467"/>
                    </a:cubicBezTo>
                    <a:lnTo>
                      <a:pt x="9" y="29502"/>
                    </a:lnTo>
                    <a:cubicBezTo>
                      <a:pt x="2115" y="29047"/>
                      <a:pt x="4095" y="27593"/>
                      <a:pt x="5897" y="25185"/>
                    </a:cubicBezTo>
                    <a:cubicBezTo>
                      <a:pt x="6165" y="24837"/>
                      <a:pt x="6423" y="24462"/>
                      <a:pt x="6691" y="24061"/>
                    </a:cubicBezTo>
                    <a:cubicBezTo>
                      <a:pt x="7119" y="23418"/>
                      <a:pt x="7530" y="22740"/>
                      <a:pt x="7922" y="22089"/>
                    </a:cubicBezTo>
                    <a:cubicBezTo>
                      <a:pt x="8627" y="20929"/>
                      <a:pt x="9350" y="19734"/>
                      <a:pt x="10206" y="18655"/>
                    </a:cubicBezTo>
                    <a:cubicBezTo>
                      <a:pt x="10367" y="18449"/>
                      <a:pt x="10527" y="18253"/>
                      <a:pt x="10697" y="18066"/>
                    </a:cubicBezTo>
                    <a:cubicBezTo>
                      <a:pt x="11746" y="16896"/>
                      <a:pt x="13865" y="14980"/>
                      <a:pt x="16582" y="14980"/>
                    </a:cubicBezTo>
                    <a:cubicBezTo>
                      <a:pt x="16683" y="14980"/>
                      <a:pt x="16785" y="14983"/>
                      <a:pt x="16888" y="14988"/>
                    </a:cubicBezTo>
                    <a:cubicBezTo>
                      <a:pt x="17896" y="15042"/>
                      <a:pt x="18868" y="15363"/>
                      <a:pt x="19814" y="15675"/>
                    </a:cubicBezTo>
                    <a:cubicBezTo>
                      <a:pt x="20429" y="15880"/>
                      <a:pt x="21072" y="16094"/>
                      <a:pt x="21705" y="16228"/>
                    </a:cubicBezTo>
                    <a:cubicBezTo>
                      <a:pt x="22124" y="16317"/>
                      <a:pt x="22544" y="16371"/>
                      <a:pt x="22954" y="16389"/>
                    </a:cubicBezTo>
                    <a:cubicBezTo>
                      <a:pt x="23092" y="16396"/>
                      <a:pt x="23231" y="16400"/>
                      <a:pt x="23369" y="16400"/>
                    </a:cubicBezTo>
                    <a:cubicBezTo>
                      <a:pt x="24737" y="16400"/>
                      <a:pt x="26139" y="16041"/>
                      <a:pt x="27548" y="15345"/>
                    </a:cubicBezTo>
                    <a:cubicBezTo>
                      <a:pt x="28762" y="14738"/>
                      <a:pt x="29984" y="13864"/>
                      <a:pt x="31277" y="12677"/>
                    </a:cubicBezTo>
                    <a:cubicBezTo>
                      <a:pt x="31964" y="12035"/>
                      <a:pt x="32633" y="11357"/>
                      <a:pt x="33249" y="10661"/>
                    </a:cubicBezTo>
                    <a:cubicBezTo>
                      <a:pt x="35854" y="7708"/>
                      <a:pt x="37870" y="4354"/>
                      <a:pt x="39645" y="1392"/>
                    </a:cubicBezTo>
                    <a:cubicBezTo>
                      <a:pt x="39931" y="920"/>
                      <a:pt x="40207" y="465"/>
                      <a:pt x="40475" y="19"/>
                    </a:cubicBezTo>
                    <a:lnTo>
                      <a:pt x="40448" y="1"/>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303181" y="2530023"/>
                <a:ext cx="2403741" cy="1794174"/>
              </a:xfrm>
              <a:custGeom>
                <a:avLst/>
                <a:gdLst/>
                <a:ahLst/>
                <a:cxnLst/>
                <a:rect l="l" t="t" r="r" b="b"/>
                <a:pathLst>
                  <a:path w="40029" h="29878" extrusionOk="0">
                    <a:moveTo>
                      <a:pt x="40002" y="1"/>
                    </a:moveTo>
                    <a:cubicBezTo>
                      <a:pt x="39868" y="259"/>
                      <a:pt x="39725" y="518"/>
                      <a:pt x="39592" y="777"/>
                    </a:cubicBezTo>
                    <a:cubicBezTo>
                      <a:pt x="37843" y="4078"/>
                      <a:pt x="35854" y="7815"/>
                      <a:pt x="33088" y="10982"/>
                    </a:cubicBezTo>
                    <a:cubicBezTo>
                      <a:pt x="32473" y="11678"/>
                      <a:pt x="31813" y="12356"/>
                      <a:pt x="31108" y="12981"/>
                    </a:cubicBezTo>
                    <a:cubicBezTo>
                      <a:pt x="29841" y="14114"/>
                      <a:pt x="28592" y="14952"/>
                      <a:pt x="27316" y="15550"/>
                    </a:cubicBezTo>
                    <a:cubicBezTo>
                      <a:pt x="25938" y="16188"/>
                      <a:pt x="24574" y="16513"/>
                      <a:pt x="23242" y="16513"/>
                    </a:cubicBezTo>
                    <a:cubicBezTo>
                      <a:pt x="23065" y="16513"/>
                      <a:pt x="22889" y="16507"/>
                      <a:pt x="22713" y="16496"/>
                    </a:cubicBezTo>
                    <a:cubicBezTo>
                      <a:pt x="22303" y="16469"/>
                      <a:pt x="21892" y="16415"/>
                      <a:pt x="21473" y="16326"/>
                    </a:cubicBezTo>
                    <a:cubicBezTo>
                      <a:pt x="20849" y="16183"/>
                      <a:pt x="20215" y="15978"/>
                      <a:pt x="19609" y="15773"/>
                    </a:cubicBezTo>
                    <a:cubicBezTo>
                      <a:pt x="18663" y="15452"/>
                      <a:pt x="17682" y="15122"/>
                      <a:pt x="16673" y="15059"/>
                    </a:cubicBezTo>
                    <a:cubicBezTo>
                      <a:pt x="16567" y="15053"/>
                      <a:pt x="16461" y="15050"/>
                      <a:pt x="16354" y="15050"/>
                    </a:cubicBezTo>
                    <a:cubicBezTo>
                      <a:pt x="15333" y="15050"/>
                      <a:pt x="14300" y="15321"/>
                      <a:pt x="13275" y="15862"/>
                    </a:cubicBezTo>
                    <a:cubicBezTo>
                      <a:pt x="12293" y="16380"/>
                      <a:pt x="11321" y="17156"/>
                      <a:pt x="10473" y="18110"/>
                    </a:cubicBezTo>
                    <a:cubicBezTo>
                      <a:pt x="10304" y="18298"/>
                      <a:pt x="10134" y="18494"/>
                      <a:pt x="9974" y="18690"/>
                    </a:cubicBezTo>
                    <a:cubicBezTo>
                      <a:pt x="9064" y="19841"/>
                      <a:pt x="8306" y="21126"/>
                      <a:pt x="7574" y="22375"/>
                    </a:cubicBezTo>
                    <a:cubicBezTo>
                      <a:pt x="7235" y="22954"/>
                      <a:pt x="6887" y="23552"/>
                      <a:pt x="6521" y="24123"/>
                    </a:cubicBezTo>
                    <a:cubicBezTo>
                      <a:pt x="6263" y="24542"/>
                      <a:pt x="6013" y="24917"/>
                      <a:pt x="5763" y="25274"/>
                    </a:cubicBezTo>
                    <a:cubicBezTo>
                      <a:pt x="4015" y="27763"/>
                      <a:pt x="2070" y="29297"/>
                      <a:pt x="0" y="29841"/>
                    </a:cubicBezTo>
                    <a:lnTo>
                      <a:pt x="9" y="29877"/>
                    </a:lnTo>
                    <a:cubicBezTo>
                      <a:pt x="2088" y="29333"/>
                      <a:pt x="4032" y="27790"/>
                      <a:pt x="5790" y="25292"/>
                    </a:cubicBezTo>
                    <a:cubicBezTo>
                      <a:pt x="6040" y="24935"/>
                      <a:pt x="6289" y="24560"/>
                      <a:pt x="6548" y="24141"/>
                    </a:cubicBezTo>
                    <a:cubicBezTo>
                      <a:pt x="6914" y="23561"/>
                      <a:pt x="7262" y="22963"/>
                      <a:pt x="7601" y="22383"/>
                    </a:cubicBezTo>
                    <a:cubicBezTo>
                      <a:pt x="8332" y="21143"/>
                      <a:pt x="9091" y="19859"/>
                      <a:pt x="10001" y="18708"/>
                    </a:cubicBezTo>
                    <a:cubicBezTo>
                      <a:pt x="10161" y="18512"/>
                      <a:pt x="10331" y="18316"/>
                      <a:pt x="10491" y="18128"/>
                    </a:cubicBezTo>
                    <a:cubicBezTo>
                      <a:pt x="11529" y="16970"/>
                      <a:pt x="13640" y="15086"/>
                      <a:pt x="16347" y="15086"/>
                    </a:cubicBezTo>
                    <a:cubicBezTo>
                      <a:pt x="16455" y="15086"/>
                      <a:pt x="16564" y="15089"/>
                      <a:pt x="16673" y="15095"/>
                    </a:cubicBezTo>
                    <a:cubicBezTo>
                      <a:pt x="17682" y="15149"/>
                      <a:pt x="18654" y="15479"/>
                      <a:pt x="19600" y="15800"/>
                    </a:cubicBezTo>
                    <a:cubicBezTo>
                      <a:pt x="20206" y="16005"/>
                      <a:pt x="20840" y="16219"/>
                      <a:pt x="21473" y="16353"/>
                    </a:cubicBezTo>
                    <a:cubicBezTo>
                      <a:pt x="21883" y="16442"/>
                      <a:pt x="22303" y="16505"/>
                      <a:pt x="22713" y="16531"/>
                    </a:cubicBezTo>
                    <a:cubicBezTo>
                      <a:pt x="22879" y="16541"/>
                      <a:pt x="23046" y="16546"/>
                      <a:pt x="23213" y="16546"/>
                    </a:cubicBezTo>
                    <a:cubicBezTo>
                      <a:pt x="24556" y="16546"/>
                      <a:pt x="25938" y="16227"/>
                      <a:pt x="27334" y="15577"/>
                    </a:cubicBezTo>
                    <a:cubicBezTo>
                      <a:pt x="28610" y="14979"/>
                      <a:pt x="29859" y="14140"/>
                      <a:pt x="31135" y="12999"/>
                    </a:cubicBezTo>
                    <a:cubicBezTo>
                      <a:pt x="31830" y="12374"/>
                      <a:pt x="32499" y="11705"/>
                      <a:pt x="33115" y="11000"/>
                    </a:cubicBezTo>
                    <a:cubicBezTo>
                      <a:pt x="35881" y="7833"/>
                      <a:pt x="37870" y="4095"/>
                      <a:pt x="39618" y="795"/>
                    </a:cubicBezTo>
                    <a:cubicBezTo>
                      <a:pt x="39752" y="527"/>
                      <a:pt x="39895" y="268"/>
                      <a:pt x="40029" y="19"/>
                    </a:cubicBezTo>
                    <a:lnTo>
                      <a:pt x="40002" y="1"/>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345456" y="2516632"/>
                <a:ext cx="2377019" cy="1816092"/>
              </a:xfrm>
              <a:custGeom>
                <a:avLst/>
                <a:gdLst/>
                <a:ahLst/>
                <a:cxnLst/>
                <a:rect l="l" t="t" r="r" b="b"/>
                <a:pathLst>
                  <a:path w="39584" h="30243" extrusionOk="0">
                    <a:moveTo>
                      <a:pt x="39557" y="1"/>
                    </a:moveTo>
                    <a:lnTo>
                      <a:pt x="39405" y="340"/>
                    </a:lnTo>
                    <a:cubicBezTo>
                      <a:pt x="37648" y="4113"/>
                      <a:pt x="35828" y="8012"/>
                      <a:pt x="32955" y="11321"/>
                    </a:cubicBezTo>
                    <a:cubicBezTo>
                      <a:pt x="32349" y="12026"/>
                      <a:pt x="31679" y="12695"/>
                      <a:pt x="30975" y="13302"/>
                    </a:cubicBezTo>
                    <a:cubicBezTo>
                      <a:pt x="29717" y="14390"/>
                      <a:pt x="28423" y="15229"/>
                      <a:pt x="27112" y="15791"/>
                    </a:cubicBezTo>
                    <a:cubicBezTo>
                      <a:pt x="25761" y="16371"/>
                      <a:pt x="24430" y="16663"/>
                      <a:pt x="23130" y="16663"/>
                    </a:cubicBezTo>
                    <a:cubicBezTo>
                      <a:pt x="22910" y="16663"/>
                      <a:pt x="22691" y="16655"/>
                      <a:pt x="22473" y="16638"/>
                    </a:cubicBezTo>
                    <a:cubicBezTo>
                      <a:pt x="22063" y="16612"/>
                      <a:pt x="21652" y="16549"/>
                      <a:pt x="21242" y="16451"/>
                    </a:cubicBezTo>
                    <a:cubicBezTo>
                      <a:pt x="20617" y="16317"/>
                      <a:pt x="19993" y="16103"/>
                      <a:pt x="19395" y="15898"/>
                    </a:cubicBezTo>
                    <a:cubicBezTo>
                      <a:pt x="18450" y="15568"/>
                      <a:pt x="17468" y="15238"/>
                      <a:pt x="16451" y="15175"/>
                    </a:cubicBezTo>
                    <a:cubicBezTo>
                      <a:pt x="16331" y="15168"/>
                      <a:pt x="16210" y="15164"/>
                      <a:pt x="16089" y="15164"/>
                    </a:cubicBezTo>
                    <a:cubicBezTo>
                      <a:pt x="15091" y="15164"/>
                      <a:pt x="14081" y="15426"/>
                      <a:pt x="13070" y="15951"/>
                    </a:cubicBezTo>
                    <a:cubicBezTo>
                      <a:pt x="12089" y="16469"/>
                      <a:pt x="11116" y="17236"/>
                      <a:pt x="10269" y="18173"/>
                    </a:cubicBezTo>
                    <a:cubicBezTo>
                      <a:pt x="10108" y="18360"/>
                      <a:pt x="9939" y="18556"/>
                      <a:pt x="9778" y="18753"/>
                    </a:cubicBezTo>
                    <a:cubicBezTo>
                      <a:pt x="8806" y="19975"/>
                      <a:pt x="8021" y="21358"/>
                      <a:pt x="7263" y="22696"/>
                    </a:cubicBezTo>
                    <a:cubicBezTo>
                      <a:pt x="6977" y="23195"/>
                      <a:pt x="6692" y="23704"/>
                      <a:pt x="6388" y="24203"/>
                    </a:cubicBezTo>
                    <a:cubicBezTo>
                      <a:pt x="6130" y="24640"/>
                      <a:pt x="5889" y="25024"/>
                      <a:pt x="5657" y="25381"/>
                    </a:cubicBezTo>
                    <a:cubicBezTo>
                      <a:pt x="3926" y="28004"/>
                      <a:pt x="2079" y="29583"/>
                      <a:pt x="1" y="30216"/>
                    </a:cubicBezTo>
                    <a:lnTo>
                      <a:pt x="10" y="30243"/>
                    </a:lnTo>
                    <a:cubicBezTo>
                      <a:pt x="1125" y="29904"/>
                      <a:pt x="2204" y="29262"/>
                      <a:pt x="3212" y="28343"/>
                    </a:cubicBezTo>
                    <a:cubicBezTo>
                      <a:pt x="4069" y="27575"/>
                      <a:pt x="4898" y="26585"/>
                      <a:pt x="5675" y="25399"/>
                    </a:cubicBezTo>
                    <a:cubicBezTo>
                      <a:pt x="5915" y="25042"/>
                      <a:pt x="6156" y="24658"/>
                      <a:pt x="6415" y="24221"/>
                    </a:cubicBezTo>
                    <a:cubicBezTo>
                      <a:pt x="6709" y="23722"/>
                      <a:pt x="7004" y="23204"/>
                      <a:pt x="7289" y="22705"/>
                    </a:cubicBezTo>
                    <a:cubicBezTo>
                      <a:pt x="8048" y="21375"/>
                      <a:pt x="8824" y="19993"/>
                      <a:pt x="9796" y="18770"/>
                    </a:cubicBezTo>
                    <a:cubicBezTo>
                      <a:pt x="9957" y="18574"/>
                      <a:pt x="10126" y="18378"/>
                      <a:pt x="10296" y="18191"/>
                    </a:cubicBezTo>
                    <a:cubicBezTo>
                      <a:pt x="12024" y="16276"/>
                      <a:pt x="14120" y="15191"/>
                      <a:pt x="16107" y="15191"/>
                    </a:cubicBezTo>
                    <a:cubicBezTo>
                      <a:pt x="16222" y="15191"/>
                      <a:pt x="16337" y="15195"/>
                      <a:pt x="16451" y="15202"/>
                    </a:cubicBezTo>
                    <a:cubicBezTo>
                      <a:pt x="17468" y="15264"/>
                      <a:pt x="18441" y="15595"/>
                      <a:pt x="19386" y="15916"/>
                    </a:cubicBezTo>
                    <a:cubicBezTo>
                      <a:pt x="19993" y="16130"/>
                      <a:pt x="20608" y="16335"/>
                      <a:pt x="21233" y="16478"/>
                    </a:cubicBezTo>
                    <a:cubicBezTo>
                      <a:pt x="21643" y="16576"/>
                      <a:pt x="22063" y="16638"/>
                      <a:pt x="22473" y="16665"/>
                    </a:cubicBezTo>
                    <a:cubicBezTo>
                      <a:pt x="22691" y="16682"/>
                      <a:pt x="22910" y="16690"/>
                      <a:pt x="23131" y="16690"/>
                    </a:cubicBezTo>
                    <a:cubicBezTo>
                      <a:pt x="24433" y="16690"/>
                      <a:pt x="25770" y="16398"/>
                      <a:pt x="27121" y="15818"/>
                    </a:cubicBezTo>
                    <a:cubicBezTo>
                      <a:pt x="28432" y="15247"/>
                      <a:pt x="29735" y="14408"/>
                      <a:pt x="30993" y="13329"/>
                    </a:cubicBezTo>
                    <a:cubicBezTo>
                      <a:pt x="31697" y="12713"/>
                      <a:pt x="32366" y="12044"/>
                      <a:pt x="32982" y="11339"/>
                    </a:cubicBezTo>
                    <a:cubicBezTo>
                      <a:pt x="35855" y="8030"/>
                      <a:pt x="37665" y="4122"/>
                      <a:pt x="39423" y="349"/>
                    </a:cubicBezTo>
                    <a:lnTo>
                      <a:pt x="39584" y="10"/>
                    </a:lnTo>
                    <a:lnTo>
                      <a:pt x="39557" y="1"/>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387790" y="2503241"/>
                <a:ext cx="2350237" cy="1838070"/>
              </a:xfrm>
              <a:custGeom>
                <a:avLst/>
                <a:gdLst/>
                <a:ahLst/>
                <a:cxnLst/>
                <a:rect l="l" t="t" r="r" b="b"/>
                <a:pathLst>
                  <a:path w="39138" h="30609" extrusionOk="0">
                    <a:moveTo>
                      <a:pt x="39110" y="1"/>
                    </a:moveTo>
                    <a:lnTo>
                      <a:pt x="39102" y="27"/>
                    </a:lnTo>
                    <a:cubicBezTo>
                      <a:pt x="37460" y="4078"/>
                      <a:pt x="35756" y="8261"/>
                      <a:pt x="32821" y="11669"/>
                    </a:cubicBezTo>
                    <a:cubicBezTo>
                      <a:pt x="32214" y="12374"/>
                      <a:pt x="31545" y="13034"/>
                      <a:pt x="30832" y="13632"/>
                    </a:cubicBezTo>
                    <a:cubicBezTo>
                      <a:pt x="29583" y="14685"/>
                      <a:pt x="28262" y="15496"/>
                      <a:pt x="26898" y="16041"/>
                    </a:cubicBezTo>
                    <a:cubicBezTo>
                      <a:pt x="25594" y="16556"/>
                      <a:pt x="24298" y="16816"/>
                      <a:pt x="23032" y="16816"/>
                    </a:cubicBezTo>
                    <a:cubicBezTo>
                      <a:pt x="22764" y="16816"/>
                      <a:pt x="22497" y="16804"/>
                      <a:pt x="22232" y="16781"/>
                    </a:cubicBezTo>
                    <a:cubicBezTo>
                      <a:pt x="21821" y="16745"/>
                      <a:pt x="21411" y="16683"/>
                      <a:pt x="21001" y="16585"/>
                    </a:cubicBezTo>
                    <a:cubicBezTo>
                      <a:pt x="20385" y="16442"/>
                      <a:pt x="19770" y="16228"/>
                      <a:pt x="19181" y="16023"/>
                    </a:cubicBezTo>
                    <a:cubicBezTo>
                      <a:pt x="18235" y="15693"/>
                      <a:pt x="17254" y="15354"/>
                      <a:pt x="16237" y="15282"/>
                    </a:cubicBezTo>
                    <a:cubicBezTo>
                      <a:pt x="16116" y="15275"/>
                      <a:pt x="15995" y="15271"/>
                      <a:pt x="15874" y="15271"/>
                    </a:cubicBezTo>
                    <a:cubicBezTo>
                      <a:pt x="14876" y="15271"/>
                      <a:pt x="13868" y="15532"/>
                      <a:pt x="12874" y="16041"/>
                    </a:cubicBezTo>
                    <a:cubicBezTo>
                      <a:pt x="11883" y="16549"/>
                      <a:pt x="10920" y="17307"/>
                      <a:pt x="10072" y="18235"/>
                    </a:cubicBezTo>
                    <a:cubicBezTo>
                      <a:pt x="9903" y="18423"/>
                      <a:pt x="9742" y="18619"/>
                      <a:pt x="9582" y="18815"/>
                    </a:cubicBezTo>
                    <a:cubicBezTo>
                      <a:pt x="8547" y="20117"/>
                      <a:pt x="7735" y="21598"/>
                      <a:pt x="6950" y="23035"/>
                    </a:cubicBezTo>
                    <a:cubicBezTo>
                      <a:pt x="6727" y="23454"/>
                      <a:pt x="6486" y="23873"/>
                      <a:pt x="6254" y="24293"/>
                    </a:cubicBezTo>
                    <a:cubicBezTo>
                      <a:pt x="6004" y="24739"/>
                      <a:pt x="5773" y="25131"/>
                      <a:pt x="5549" y="25488"/>
                    </a:cubicBezTo>
                    <a:cubicBezTo>
                      <a:pt x="3872" y="28209"/>
                      <a:pt x="2052" y="29877"/>
                      <a:pt x="1" y="30591"/>
                    </a:cubicBezTo>
                    <a:lnTo>
                      <a:pt x="10" y="30609"/>
                    </a:lnTo>
                    <a:cubicBezTo>
                      <a:pt x="2070" y="29895"/>
                      <a:pt x="3881" y="28218"/>
                      <a:pt x="5567" y="25497"/>
                    </a:cubicBezTo>
                    <a:cubicBezTo>
                      <a:pt x="5790" y="25140"/>
                      <a:pt x="6022" y="24747"/>
                      <a:pt x="6272" y="24301"/>
                    </a:cubicBezTo>
                    <a:cubicBezTo>
                      <a:pt x="6504" y="23882"/>
                      <a:pt x="6745" y="23463"/>
                      <a:pt x="6968" y="23044"/>
                    </a:cubicBezTo>
                    <a:cubicBezTo>
                      <a:pt x="7753" y="21616"/>
                      <a:pt x="8565" y="20126"/>
                      <a:pt x="9600" y="18833"/>
                    </a:cubicBezTo>
                    <a:cubicBezTo>
                      <a:pt x="9751" y="18637"/>
                      <a:pt x="9921" y="18440"/>
                      <a:pt x="10090" y="18253"/>
                    </a:cubicBezTo>
                    <a:cubicBezTo>
                      <a:pt x="11809" y="16357"/>
                      <a:pt x="13902" y="15289"/>
                      <a:pt x="15888" y="15289"/>
                    </a:cubicBezTo>
                    <a:cubicBezTo>
                      <a:pt x="16005" y="15289"/>
                      <a:pt x="16121" y="15293"/>
                      <a:pt x="16237" y="15300"/>
                    </a:cubicBezTo>
                    <a:cubicBezTo>
                      <a:pt x="17254" y="15372"/>
                      <a:pt x="18226" y="15711"/>
                      <a:pt x="19172" y="16041"/>
                    </a:cubicBezTo>
                    <a:cubicBezTo>
                      <a:pt x="19770" y="16246"/>
                      <a:pt x="20385" y="16460"/>
                      <a:pt x="21001" y="16603"/>
                    </a:cubicBezTo>
                    <a:cubicBezTo>
                      <a:pt x="21402" y="16701"/>
                      <a:pt x="21821" y="16772"/>
                      <a:pt x="22232" y="16808"/>
                    </a:cubicBezTo>
                    <a:cubicBezTo>
                      <a:pt x="22492" y="16831"/>
                      <a:pt x="22753" y="16842"/>
                      <a:pt x="23016" y="16842"/>
                    </a:cubicBezTo>
                    <a:cubicBezTo>
                      <a:pt x="24287" y="16842"/>
                      <a:pt x="25591" y="16576"/>
                      <a:pt x="26906" y="16058"/>
                    </a:cubicBezTo>
                    <a:cubicBezTo>
                      <a:pt x="28271" y="15514"/>
                      <a:pt x="29592" y="14702"/>
                      <a:pt x="30850" y="13650"/>
                    </a:cubicBezTo>
                    <a:cubicBezTo>
                      <a:pt x="31563" y="13052"/>
                      <a:pt x="32232" y="12392"/>
                      <a:pt x="32839" y="11687"/>
                    </a:cubicBezTo>
                    <a:cubicBezTo>
                      <a:pt x="35774" y="8270"/>
                      <a:pt x="37478" y="4086"/>
                      <a:pt x="39119" y="36"/>
                    </a:cubicBezTo>
                    <a:lnTo>
                      <a:pt x="39137" y="10"/>
                    </a:lnTo>
                    <a:lnTo>
                      <a:pt x="39110" y="1"/>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430125" y="2489850"/>
                <a:ext cx="2322854" cy="1860049"/>
              </a:xfrm>
              <a:custGeom>
                <a:avLst/>
                <a:gdLst/>
                <a:ahLst/>
                <a:cxnLst/>
                <a:rect l="l" t="t" r="r" b="b"/>
                <a:pathLst>
                  <a:path w="38682" h="30975" extrusionOk="0">
                    <a:moveTo>
                      <a:pt x="38673" y="1"/>
                    </a:moveTo>
                    <a:cubicBezTo>
                      <a:pt x="37255" y="4015"/>
                      <a:pt x="35649" y="8556"/>
                      <a:pt x="32687" y="12017"/>
                    </a:cubicBezTo>
                    <a:cubicBezTo>
                      <a:pt x="30004" y="15163"/>
                      <a:pt x="26352" y="16971"/>
                      <a:pt x="22924" y="16971"/>
                    </a:cubicBezTo>
                    <a:cubicBezTo>
                      <a:pt x="22191" y="16971"/>
                      <a:pt x="21469" y="16888"/>
                      <a:pt x="20769" y="16719"/>
                    </a:cubicBezTo>
                    <a:cubicBezTo>
                      <a:pt x="20153" y="16567"/>
                      <a:pt x="19546" y="16353"/>
                      <a:pt x="18966" y="16148"/>
                    </a:cubicBezTo>
                    <a:cubicBezTo>
                      <a:pt x="18021" y="15809"/>
                      <a:pt x="17040" y="15470"/>
                      <a:pt x="16023" y="15398"/>
                    </a:cubicBezTo>
                    <a:cubicBezTo>
                      <a:pt x="15884" y="15388"/>
                      <a:pt x="15745" y="15383"/>
                      <a:pt x="15605" y="15383"/>
                    </a:cubicBezTo>
                    <a:cubicBezTo>
                      <a:pt x="14519" y="15383"/>
                      <a:pt x="13421" y="15691"/>
                      <a:pt x="12338" y="16308"/>
                    </a:cubicBezTo>
                    <a:cubicBezTo>
                      <a:pt x="11259" y="16915"/>
                      <a:pt x="10242" y="17807"/>
                      <a:pt x="9385" y="18877"/>
                    </a:cubicBezTo>
                    <a:cubicBezTo>
                      <a:pt x="8279" y="20260"/>
                      <a:pt x="7441" y="21857"/>
                      <a:pt x="6638" y="23400"/>
                    </a:cubicBezTo>
                    <a:cubicBezTo>
                      <a:pt x="6254" y="24123"/>
                      <a:pt x="5861" y="24881"/>
                      <a:pt x="5442" y="25595"/>
                    </a:cubicBezTo>
                    <a:cubicBezTo>
                      <a:pt x="3810" y="28414"/>
                      <a:pt x="2034" y="30171"/>
                      <a:pt x="0" y="30965"/>
                    </a:cubicBezTo>
                    <a:lnTo>
                      <a:pt x="9" y="30974"/>
                    </a:lnTo>
                    <a:cubicBezTo>
                      <a:pt x="1124" y="30537"/>
                      <a:pt x="2186" y="29806"/>
                      <a:pt x="3149" y="28780"/>
                    </a:cubicBezTo>
                    <a:cubicBezTo>
                      <a:pt x="3952" y="27932"/>
                      <a:pt x="4711" y="26897"/>
                      <a:pt x="5460" y="25604"/>
                    </a:cubicBezTo>
                    <a:cubicBezTo>
                      <a:pt x="5870" y="24881"/>
                      <a:pt x="6263" y="24132"/>
                      <a:pt x="6647" y="23409"/>
                    </a:cubicBezTo>
                    <a:cubicBezTo>
                      <a:pt x="7458" y="21866"/>
                      <a:pt x="8297" y="20269"/>
                      <a:pt x="9394" y="18886"/>
                    </a:cubicBezTo>
                    <a:cubicBezTo>
                      <a:pt x="11152" y="16683"/>
                      <a:pt x="13462" y="15398"/>
                      <a:pt x="15639" y="15398"/>
                    </a:cubicBezTo>
                    <a:cubicBezTo>
                      <a:pt x="15764" y="15398"/>
                      <a:pt x="15898" y="15398"/>
                      <a:pt x="16023" y="15407"/>
                    </a:cubicBezTo>
                    <a:cubicBezTo>
                      <a:pt x="17040" y="15479"/>
                      <a:pt x="18012" y="15826"/>
                      <a:pt x="18958" y="16165"/>
                    </a:cubicBezTo>
                    <a:cubicBezTo>
                      <a:pt x="19546" y="16371"/>
                      <a:pt x="20153" y="16585"/>
                      <a:pt x="20760" y="16727"/>
                    </a:cubicBezTo>
                    <a:cubicBezTo>
                      <a:pt x="21468" y="16899"/>
                      <a:pt x="22198" y="16984"/>
                      <a:pt x="22941" y="16984"/>
                    </a:cubicBezTo>
                    <a:cubicBezTo>
                      <a:pt x="24361" y="16984"/>
                      <a:pt x="25829" y="16673"/>
                      <a:pt x="27281" y="16058"/>
                    </a:cubicBezTo>
                    <a:cubicBezTo>
                      <a:pt x="28298" y="15630"/>
                      <a:pt x="29288" y="15059"/>
                      <a:pt x="30216" y="14355"/>
                    </a:cubicBezTo>
                    <a:cubicBezTo>
                      <a:pt x="31126" y="13677"/>
                      <a:pt x="31964" y="12891"/>
                      <a:pt x="32705" y="12026"/>
                    </a:cubicBezTo>
                    <a:cubicBezTo>
                      <a:pt x="34016" y="10492"/>
                      <a:pt x="35167" y="8627"/>
                      <a:pt x="36229" y="6326"/>
                    </a:cubicBezTo>
                    <a:cubicBezTo>
                      <a:pt x="37192" y="4229"/>
                      <a:pt x="37986" y="1990"/>
                      <a:pt x="38682" y="10"/>
                    </a:cubicBezTo>
                    <a:lnTo>
                      <a:pt x="38673" y="1"/>
                    </a:ln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0" name="Google Shape;90;p2"/>
          <p:cNvSpPr/>
          <p:nvPr/>
        </p:nvSpPr>
        <p:spPr>
          <a:xfrm>
            <a:off x="5521088" y="3570075"/>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5453750" y="3949037"/>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040600" y="3509237"/>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84400" y="3141525"/>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483200" y="3768525"/>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79000" y="2676475"/>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075675" y="3570075"/>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653287" y="4080378"/>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2828063" y="42732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132800" y="450982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64913" y="31924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430198" y="3760849"/>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43438" y="42624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487013" y="38832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331563" y="43836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2"/>
          <p:cNvGrpSpPr/>
          <p:nvPr/>
        </p:nvGrpSpPr>
        <p:grpSpPr>
          <a:xfrm>
            <a:off x="367100" y="2392375"/>
            <a:ext cx="37200" cy="2435125"/>
            <a:chOff x="367100" y="2392375"/>
            <a:chExt cx="37200" cy="2435125"/>
          </a:xfrm>
        </p:grpSpPr>
        <p:sp>
          <p:nvSpPr>
            <p:cNvPr id="106" name="Google Shape;106;p2"/>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2"/>
          <p:cNvGrpSpPr/>
          <p:nvPr/>
        </p:nvGrpSpPr>
        <p:grpSpPr>
          <a:xfrm>
            <a:off x="694500" y="3499725"/>
            <a:ext cx="37200" cy="833425"/>
            <a:chOff x="367100" y="2392375"/>
            <a:chExt cx="37200" cy="833425"/>
          </a:xfrm>
        </p:grpSpPr>
        <p:sp>
          <p:nvSpPr>
            <p:cNvPr id="109" name="Google Shape;109;p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2"/>
          <p:cNvGrpSpPr/>
          <p:nvPr/>
        </p:nvGrpSpPr>
        <p:grpSpPr>
          <a:xfrm>
            <a:off x="949750" y="3609950"/>
            <a:ext cx="37200" cy="1232425"/>
            <a:chOff x="367100" y="2392375"/>
            <a:chExt cx="37200" cy="1232425"/>
          </a:xfrm>
        </p:grpSpPr>
        <p:sp>
          <p:nvSpPr>
            <p:cNvPr id="112" name="Google Shape;112;p2"/>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2"/>
          <p:cNvGrpSpPr/>
          <p:nvPr/>
        </p:nvGrpSpPr>
        <p:grpSpPr>
          <a:xfrm>
            <a:off x="207600" y="3814875"/>
            <a:ext cx="37200" cy="1232425"/>
            <a:chOff x="367100" y="2392375"/>
            <a:chExt cx="37200" cy="1232425"/>
          </a:xfrm>
        </p:grpSpPr>
        <p:sp>
          <p:nvSpPr>
            <p:cNvPr id="115" name="Google Shape;115;p2"/>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304375" y="4187388"/>
            <a:ext cx="37200" cy="833425"/>
            <a:chOff x="367100" y="2392375"/>
            <a:chExt cx="37200" cy="833425"/>
          </a:xfrm>
        </p:grpSpPr>
        <p:sp>
          <p:nvSpPr>
            <p:cNvPr id="118" name="Google Shape;118;p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2"/>
          <p:cNvGrpSpPr/>
          <p:nvPr/>
        </p:nvGrpSpPr>
        <p:grpSpPr>
          <a:xfrm>
            <a:off x="1176575" y="1752275"/>
            <a:ext cx="37200" cy="2435125"/>
            <a:chOff x="367100" y="2392375"/>
            <a:chExt cx="37200" cy="2435125"/>
          </a:xfrm>
        </p:grpSpPr>
        <p:sp>
          <p:nvSpPr>
            <p:cNvPr id="121" name="Google Shape;121;p2"/>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582225" y="3814075"/>
            <a:ext cx="37200" cy="1232425"/>
            <a:chOff x="367100" y="2392375"/>
            <a:chExt cx="37200" cy="1232425"/>
          </a:xfrm>
        </p:grpSpPr>
        <p:sp>
          <p:nvSpPr>
            <p:cNvPr id="124" name="Google Shape;124;p2"/>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2"/>
          <p:cNvGrpSpPr/>
          <p:nvPr/>
        </p:nvGrpSpPr>
        <p:grpSpPr>
          <a:xfrm>
            <a:off x="3295625" y="4162125"/>
            <a:ext cx="37200" cy="833425"/>
            <a:chOff x="367100" y="2392375"/>
            <a:chExt cx="37200" cy="833425"/>
          </a:xfrm>
        </p:grpSpPr>
        <p:sp>
          <p:nvSpPr>
            <p:cNvPr id="127" name="Google Shape;127;p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2"/>
          <p:cNvGrpSpPr/>
          <p:nvPr/>
        </p:nvGrpSpPr>
        <p:grpSpPr>
          <a:xfrm>
            <a:off x="4478650" y="3990888"/>
            <a:ext cx="37200" cy="833425"/>
            <a:chOff x="367100" y="2392375"/>
            <a:chExt cx="37200" cy="833425"/>
          </a:xfrm>
        </p:grpSpPr>
        <p:sp>
          <p:nvSpPr>
            <p:cNvPr id="130" name="Google Shape;130;p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2"/>
          <p:cNvGrpSpPr/>
          <p:nvPr/>
        </p:nvGrpSpPr>
        <p:grpSpPr>
          <a:xfrm>
            <a:off x="2145550" y="4187388"/>
            <a:ext cx="37200" cy="833425"/>
            <a:chOff x="367100" y="2392375"/>
            <a:chExt cx="37200" cy="833425"/>
          </a:xfrm>
        </p:grpSpPr>
        <p:sp>
          <p:nvSpPr>
            <p:cNvPr id="133" name="Google Shape;133;p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2"/>
          <p:cNvGrpSpPr/>
          <p:nvPr/>
        </p:nvGrpSpPr>
        <p:grpSpPr>
          <a:xfrm>
            <a:off x="8262800" y="2520063"/>
            <a:ext cx="37200" cy="2435125"/>
            <a:chOff x="367100" y="2392375"/>
            <a:chExt cx="37200" cy="2435125"/>
          </a:xfrm>
        </p:grpSpPr>
        <p:sp>
          <p:nvSpPr>
            <p:cNvPr id="136" name="Google Shape;136;p2"/>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2"/>
          <p:cNvGrpSpPr/>
          <p:nvPr/>
        </p:nvGrpSpPr>
        <p:grpSpPr>
          <a:xfrm>
            <a:off x="7740600" y="4121775"/>
            <a:ext cx="37200" cy="833425"/>
            <a:chOff x="367100" y="2392375"/>
            <a:chExt cx="37200" cy="833425"/>
          </a:xfrm>
        </p:grpSpPr>
        <p:sp>
          <p:nvSpPr>
            <p:cNvPr id="139" name="Google Shape;139;p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2"/>
          <p:cNvGrpSpPr/>
          <p:nvPr/>
        </p:nvGrpSpPr>
        <p:grpSpPr>
          <a:xfrm>
            <a:off x="8635600" y="3300225"/>
            <a:ext cx="37200" cy="1232425"/>
            <a:chOff x="367100" y="2392375"/>
            <a:chExt cx="37200" cy="1232425"/>
          </a:xfrm>
        </p:grpSpPr>
        <p:sp>
          <p:nvSpPr>
            <p:cNvPr id="142" name="Google Shape;142;p2"/>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2"/>
          <p:cNvGrpSpPr/>
          <p:nvPr/>
        </p:nvGrpSpPr>
        <p:grpSpPr>
          <a:xfrm>
            <a:off x="8872675" y="1608338"/>
            <a:ext cx="37200" cy="2435125"/>
            <a:chOff x="367100" y="2392375"/>
            <a:chExt cx="37200" cy="2435125"/>
          </a:xfrm>
        </p:grpSpPr>
        <p:sp>
          <p:nvSpPr>
            <p:cNvPr id="145" name="Google Shape;145;p2"/>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2"/>
          <p:cNvGrpSpPr/>
          <p:nvPr/>
        </p:nvGrpSpPr>
        <p:grpSpPr>
          <a:xfrm>
            <a:off x="6006525" y="4220275"/>
            <a:ext cx="37200" cy="833425"/>
            <a:chOff x="367100" y="2392375"/>
            <a:chExt cx="37200" cy="833425"/>
          </a:xfrm>
        </p:grpSpPr>
        <p:sp>
          <p:nvSpPr>
            <p:cNvPr id="148" name="Google Shape;148;p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2"/>
          <p:cNvGrpSpPr/>
          <p:nvPr/>
        </p:nvGrpSpPr>
        <p:grpSpPr>
          <a:xfrm>
            <a:off x="5316300" y="4009713"/>
            <a:ext cx="37200" cy="833425"/>
            <a:chOff x="367100" y="2392375"/>
            <a:chExt cx="37200" cy="833425"/>
          </a:xfrm>
        </p:grpSpPr>
        <p:sp>
          <p:nvSpPr>
            <p:cNvPr id="151" name="Google Shape;151;p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2"/>
          <p:cNvGrpSpPr/>
          <p:nvPr/>
        </p:nvGrpSpPr>
        <p:grpSpPr>
          <a:xfrm>
            <a:off x="7269875" y="3483600"/>
            <a:ext cx="37200" cy="1232425"/>
            <a:chOff x="367100" y="2392375"/>
            <a:chExt cx="37200" cy="1232425"/>
          </a:xfrm>
        </p:grpSpPr>
        <p:sp>
          <p:nvSpPr>
            <p:cNvPr id="154" name="Google Shape;154;p2"/>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2"/>
          <p:cNvGrpSpPr/>
          <p:nvPr/>
        </p:nvGrpSpPr>
        <p:grpSpPr>
          <a:xfrm>
            <a:off x="8909875" y="4143300"/>
            <a:ext cx="37200" cy="833425"/>
            <a:chOff x="367100" y="2392375"/>
            <a:chExt cx="37200" cy="833425"/>
          </a:xfrm>
        </p:grpSpPr>
        <p:sp>
          <p:nvSpPr>
            <p:cNvPr id="157" name="Google Shape;157;p2"/>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2"/>
          <p:cNvGrpSpPr/>
          <p:nvPr/>
        </p:nvGrpSpPr>
        <p:grpSpPr>
          <a:xfrm>
            <a:off x="8487050" y="4543125"/>
            <a:ext cx="37200" cy="537325"/>
            <a:chOff x="367100" y="2392375"/>
            <a:chExt cx="37200" cy="537325"/>
          </a:xfrm>
        </p:grpSpPr>
        <p:sp>
          <p:nvSpPr>
            <p:cNvPr id="160" name="Google Shape;160;p2"/>
            <p:cNvSpPr/>
            <p:nvPr/>
          </p:nvSpPr>
          <p:spPr>
            <a:xfrm>
              <a:off x="382100" y="2424800"/>
              <a:ext cx="7200" cy="5049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2"/>
          <p:cNvGrpSpPr/>
          <p:nvPr/>
        </p:nvGrpSpPr>
        <p:grpSpPr>
          <a:xfrm>
            <a:off x="8071275" y="3858675"/>
            <a:ext cx="37200" cy="1232425"/>
            <a:chOff x="367100" y="2392375"/>
            <a:chExt cx="37200" cy="1232425"/>
          </a:xfrm>
        </p:grpSpPr>
        <p:sp>
          <p:nvSpPr>
            <p:cNvPr id="163" name="Google Shape;163;p2"/>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2"/>
          <p:cNvSpPr/>
          <p:nvPr/>
        </p:nvSpPr>
        <p:spPr>
          <a:xfrm>
            <a:off x="7556900" y="37884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6215491" y="3903819"/>
            <a:ext cx="504900" cy="5049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6547866" y="4262431"/>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2411725" y="4043466"/>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5559938" y="385867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txBox="1">
            <a:spLocks noGrp="1"/>
          </p:cNvSpPr>
          <p:nvPr>
            <p:ph type="ctrTitle"/>
          </p:nvPr>
        </p:nvSpPr>
        <p:spPr>
          <a:xfrm>
            <a:off x="1403400" y="1324088"/>
            <a:ext cx="6337200" cy="18249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000">
                <a:solidFill>
                  <a:srgbClr val="D789FF"/>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71" name="Google Shape;171;p2"/>
          <p:cNvSpPr txBox="1">
            <a:spLocks noGrp="1"/>
          </p:cNvSpPr>
          <p:nvPr>
            <p:ph type="subTitle" idx="1"/>
          </p:nvPr>
        </p:nvSpPr>
        <p:spPr>
          <a:xfrm>
            <a:off x="2307550" y="3099750"/>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3">
  <p:cSld name="CUSTOM_10_1_1">
    <p:spTree>
      <p:nvGrpSpPr>
        <p:cNvPr id="1" name="Shape 2317"/>
        <p:cNvGrpSpPr/>
        <p:nvPr/>
      </p:nvGrpSpPr>
      <p:grpSpPr>
        <a:xfrm>
          <a:off x="0" y="0"/>
          <a:ext cx="0" cy="0"/>
          <a:chOff x="0" y="0"/>
          <a:chExt cx="0" cy="0"/>
        </a:xfrm>
      </p:grpSpPr>
      <p:sp>
        <p:nvSpPr>
          <p:cNvPr id="2318" name="Google Shape;2318;p19"/>
          <p:cNvSpPr txBox="1">
            <a:spLocks noGrp="1"/>
          </p:cNvSpPr>
          <p:nvPr>
            <p:ph type="title"/>
          </p:nvPr>
        </p:nvSpPr>
        <p:spPr>
          <a:xfrm>
            <a:off x="1466700" y="2180325"/>
            <a:ext cx="3696000" cy="1352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319" name="Google Shape;2319;p19"/>
          <p:cNvSpPr txBox="1">
            <a:spLocks noGrp="1"/>
          </p:cNvSpPr>
          <p:nvPr>
            <p:ph type="title" idx="2" hasCustomPrompt="1"/>
          </p:nvPr>
        </p:nvSpPr>
        <p:spPr>
          <a:xfrm>
            <a:off x="2753525" y="1070175"/>
            <a:ext cx="1208700" cy="9309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20" name="Google Shape;2320;p19"/>
          <p:cNvSpPr txBox="1">
            <a:spLocks noGrp="1"/>
          </p:cNvSpPr>
          <p:nvPr>
            <p:ph type="subTitle" idx="1"/>
          </p:nvPr>
        </p:nvSpPr>
        <p:spPr>
          <a:xfrm>
            <a:off x="1911000" y="3531600"/>
            <a:ext cx="2807400" cy="6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160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2321" name="Google Shape;2321;p19"/>
          <p:cNvSpPr/>
          <p:nvPr/>
        </p:nvSpPr>
        <p:spPr>
          <a:xfrm>
            <a:off x="-393537" y="3532437"/>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2" name="Google Shape;2322;p19"/>
          <p:cNvGrpSpPr/>
          <p:nvPr/>
        </p:nvGrpSpPr>
        <p:grpSpPr>
          <a:xfrm rot="-1696109">
            <a:off x="4252477" y="327641"/>
            <a:ext cx="12796356" cy="4026980"/>
            <a:chOff x="3025400" y="1754925"/>
            <a:chExt cx="7141649" cy="2247459"/>
          </a:xfrm>
        </p:grpSpPr>
        <p:sp>
          <p:nvSpPr>
            <p:cNvPr id="2323" name="Google Shape;2323;p19"/>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19"/>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19"/>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19"/>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9"/>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19"/>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19"/>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19"/>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19"/>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19"/>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19"/>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19"/>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19"/>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19"/>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19"/>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19"/>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19"/>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19"/>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19"/>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19"/>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19"/>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19"/>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19"/>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19"/>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19"/>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19"/>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19"/>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0" name="Google Shape;2350;p19"/>
          <p:cNvSpPr/>
          <p:nvPr/>
        </p:nvSpPr>
        <p:spPr>
          <a:xfrm>
            <a:off x="5111350" y="22456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19"/>
          <p:cNvSpPr/>
          <p:nvPr/>
        </p:nvSpPr>
        <p:spPr>
          <a:xfrm>
            <a:off x="862338" y="4255837"/>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19"/>
          <p:cNvSpPr/>
          <p:nvPr/>
        </p:nvSpPr>
        <p:spPr>
          <a:xfrm>
            <a:off x="4746238" y="36161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19"/>
          <p:cNvSpPr/>
          <p:nvPr/>
        </p:nvSpPr>
        <p:spPr>
          <a:xfrm>
            <a:off x="8605400" y="3447600"/>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19"/>
          <p:cNvSpPr/>
          <p:nvPr/>
        </p:nvSpPr>
        <p:spPr>
          <a:xfrm>
            <a:off x="4175563" y="4586025"/>
            <a:ext cx="595200" cy="5952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5" name="Google Shape;2355;p19"/>
          <p:cNvGrpSpPr/>
          <p:nvPr/>
        </p:nvGrpSpPr>
        <p:grpSpPr>
          <a:xfrm>
            <a:off x="4418513" y="4180725"/>
            <a:ext cx="37200" cy="833425"/>
            <a:chOff x="367100" y="2392375"/>
            <a:chExt cx="37200" cy="833425"/>
          </a:xfrm>
        </p:grpSpPr>
        <p:sp>
          <p:nvSpPr>
            <p:cNvPr id="2356" name="Google Shape;2356;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8" name="Google Shape;2358;p19"/>
          <p:cNvGrpSpPr/>
          <p:nvPr/>
        </p:nvGrpSpPr>
        <p:grpSpPr>
          <a:xfrm>
            <a:off x="8040131" y="3723550"/>
            <a:ext cx="37200" cy="833425"/>
            <a:chOff x="367100" y="2392375"/>
            <a:chExt cx="37200" cy="833425"/>
          </a:xfrm>
        </p:grpSpPr>
        <p:sp>
          <p:nvSpPr>
            <p:cNvPr id="2359" name="Google Shape;2359;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1" name="Google Shape;2361;p19"/>
          <p:cNvGrpSpPr/>
          <p:nvPr/>
        </p:nvGrpSpPr>
        <p:grpSpPr>
          <a:xfrm>
            <a:off x="8308875" y="3902100"/>
            <a:ext cx="37200" cy="833425"/>
            <a:chOff x="367100" y="2392375"/>
            <a:chExt cx="37200" cy="833425"/>
          </a:xfrm>
        </p:grpSpPr>
        <p:sp>
          <p:nvSpPr>
            <p:cNvPr id="2362" name="Google Shape;2362;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4" name="Google Shape;2364;p19"/>
          <p:cNvSpPr/>
          <p:nvPr/>
        </p:nvSpPr>
        <p:spPr>
          <a:xfrm>
            <a:off x="6620088" y="46132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19"/>
          <p:cNvSpPr/>
          <p:nvPr/>
        </p:nvSpPr>
        <p:spPr>
          <a:xfrm>
            <a:off x="6807341" y="4821344"/>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6" name="Google Shape;2366;p19"/>
          <p:cNvGrpSpPr/>
          <p:nvPr/>
        </p:nvGrpSpPr>
        <p:grpSpPr>
          <a:xfrm>
            <a:off x="4664063" y="4162100"/>
            <a:ext cx="37200" cy="833425"/>
            <a:chOff x="367100" y="2392375"/>
            <a:chExt cx="37200" cy="833425"/>
          </a:xfrm>
        </p:grpSpPr>
        <p:sp>
          <p:nvSpPr>
            <p:cNvPr id="2367" name="Google Shape;2367;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9" name="Google Shape;2369;p19"/>
          <p:cNvGrpSpPr/>
          <p:nvPr/>
        </p:nvGrpSpPr>
        <p:grpSpPr>
          <a:xfrm>
            <a:off x="6398263" y="3825000"/>
            <a:ext cx="37200" cy="833425"/>
            <a:chOff x="367100" y="2392375"/>
            <a:chExt cx="37200" cy="833425"/>
          </a:xfrm>
        </p:grpSpPr>
        <p:sp>
          <p:nvSpPr>
            <p:cNvPr id="2370" name="Google Shape;2370;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2" name="Google Shape;2372;p19"/>
          <p:cNvGrpSpPr/>
          <p:nvPr/>
        </p:nvGrpSpPr>
        <p:grpSpPr>
          <a:xfrm>
            <a:off x="5580650" y="4180738"/>
            <a:ext cx="37200" cy="833425"/>
            <a:chOff x="367100" y="2392375"/>
            <a:chExt cx="37200" cy="833425"/>
          </a:xfrm>
        </p:grpSpPr>
        <p:sp>
          <p:nvSpPr>
            <p:cNvPr id="2373" name="Google Shape;2373;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5" name="Google Shape;2375;p19"/>
          <p:cNvGrpSpPr/>
          <p:nvPr/>
        </p:nvGrpSpPr>
        <p:grpSpPr>
          <a:xfrm>
            <a:off x="6919225" y="3384000"/>
            <a:ext cx="37200" cy="1232425"/>
            <a:chOff x="367100" y="2392375"/>
            <a:chExt cx="37200" cy="1232425"/>
          </a:xfrm>
        </p:grpSpPr>
        <p:sp>
          <p:nvSpPr>
            <p:cNvPr id="2376" name="Google Shape;2376;p19"/>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8" name="Google Shape;2378;p19"/>
          <p:cNvSpPr/>
          <p:nvPr/>
        </p:nvSpPr>
        <p:spPr>
          <a:xfrm>
            <a:off x="7056450" y="332673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19"/>
          <p:cNvSpPr/>
          <p:nvPr/>
        </p:nvSpPr>
        <p:spPr>
          <a:xfrm>
            <a:off x="6427979" y="4089544"/>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0" name="Google Shape;2380;p19"/>
          <p:cNvGrpSpPr/>
          <p:nvPr/>
        </p:nvGrpSpPr>
        <p:grpSpPr>
          <a:xfrm>
            <a:off x="5744188" y="3172588"/>
            <a:ext cx="37200" cy="833425"/>
            <a:chOff x="367100" y="2392375"/>
            <a:chExt cx="37200" cy="833425"/>
          </a:xfrm>
        </p:grpSpPr>
        <p:sp>
          <p:nvSpPr>
            <p:cNvPr id="2381" name="Google Shape;2381;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3" name="Google Shape;2383;p19"/>
          <p:cNvGrpSpPr/>
          <p:nvPr/>
        </p:nvGrpSpPr>
        <p:grpSpPr>
          <a:xfrm>
            <a:off x="8133225" y="2430588"/>
            <a:ext cx="37200" cy="2435125"/>
            <a:chOff x="367100" y="2392375"/>
            <a:chExt cx="37200" cy="2435125"/>
          </a:xfrm>
        </p:grpSpPr>
        <p:sp>
          <p:nvSpPr>
            <p:cNvPr id="2384" name="Google Shape;2384;p1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6" name="Google Shape;2386;p19"/>
          <p:cNvGrpSpPr/>
          <p:nvPr/>
        </p:nvGrpSpPr>
        <p:grpSpPr>
          <a:xfrm>
            <a:off x="7121400" y="2089938"/>
            <a:ext cx="37200" cy="2435125"/>
            <a:chOff x="367100" y="2392375"/>
            <a:chExt cx="37200" cy="2435125"/>
          </a:xfrm>
        </p:grpSpPr>
        <p:sp>
          <p:nvSpPr>
            <p:cNvPr id="2387" name="Google Shape;2387;p1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9" name="Google Shape;2389;p19"/>
          <p:cNvGrpSpPr/>
          <p:nvPr/>
        </p:nvGrpSpPr>
        <p:grpSpPr>
          <a:xfrm>
            <a:off x="7498400" y="971538"/>
            <a:ext cx="37200" cy="3553537"/>
            <a:chOff x="367100" y="2392375"/>
            <a:chExt cx="37200" cy="3553537"/>
          </a:xfrm>
        </p:grpSpPr>
        <p:sp>
          <p:nvSpPr>
            <p:cNvPr id="2390" name="Google Shape;2390;p19"/>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2" name="Google Shape;2392;p19"/>
          <p:cNvGrpSpPr/>
          <p:nvPr/>
        </p:nvGrpSpPr>
        <p:grpSpPr>
          <a:xfrm>
            <a:off x="5997413" y="1873363"/>
            <a:ext cx="37200" cy="2435125"/>
            <a:chOff x="367100" y="2392375"/>
            <a:chExt cx="37200" cy="2435125"/>
          </a:xfrm>
        </p:grpSpPr>
        <p:sp>
          <p:nvSpPr>
            <p:cNvPr id="2393" name="Google Shape;2393;p1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5" name="Google Shape;2395;p19"/>
          <p:cNvGrpSpPr/>
          <p:nvPr/>
        </p:nvGrpSpPr>
        <p:grpSpPr>
          <a:xfrm>
            <a:off x="7452769" y="3946925"/>
            <a:ext cx="37200" cy="833425"/>
            <a:chOff x="367100" y="2392375"/>
            <a:chExt cx="37200" cy="833425"/>
          </a:xfrm>
        </p:grpSpPr>
        <p:sp>
          <p:nvSpPr>
            <p:cNvPr id="2396" name="Google Shape;2396;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8" name="Google Shape;2398;p19"/>
          <p:cNvSpPr/>
          <p:nvPr/>
        </p:nvSpPr>
        <p:spPr>
          <a:xfrm>
            <a:off x="446300" y="344662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19"/>
          <p:cNvSpPr/>
          <p:nvPr/>
        </p:nvSpPr>
        <p:spPr>
          <a:xfrm>
            <a:off x="4175563" y="466222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19"/>
          <p:cNvSpPr/>
          <p:nvPr/>
        </p:nvSpPr>
        <p:spPr>
          <a:xfrm>
            <a:off x="522138" y="41403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1" name="Google Shape;2401;p19"/>
          <p:cNvGrpSpPr/>
          <p:nvPr/>
        </p:nvGrpSpPr>
        <p:grpSpPr>
          <a:xfrm>
            <a:off x="367100" y="3091113"/>
            <a:ext cx="37200" cy="2435125"/>
            <a:chOff x="367100" y="2392375"/>
            <a:chExt cx="37200" cy="2435125"/>
          </a:xfrm>
        </p:grpSpPr>
        <p:sp>
          <p:nvSpPr>
            <p:cNvPr id="2402" name="Google Shape;2402;p1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4" name="Google Shape;2404;p19"/>
          <p:cNvGrpSpPr/>
          <p:nvPr/>
        </p:nvGrpSpPr>
        <p:grpSpPr>
          <a:xfrm>
            <a:off x="760388" y="2393525"/>
            <a:ext cx="37200" cy="2435125"/>
            <a:chOff x="367100" y="2392375"/>
            <a:chExt cx="37200" cy="2435125"/>
          </a:xfrm>
        </p:grpSpPr>
        <p:sp>
          <p:nvSpPr>
            <p:cNvPr id="2405" name="Google Shape;2405;p1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7" name="Google Shape;2407;p19"/>
          <p:cNvGrpSpPr/>
          <p:nvPr/>
        </p:nvGrpSpPr>
        <p:grpSpPr>
          <a:xfrm>
            <a:off x="179163" y="3853625"/>
            <a:ext cx="37200" cy="1232425"/>
            <a:chOff x="367100" y="2392375"/>
            <a:chExt cx="37200" cy="1232425"/>
          </a:xfrm>
        </p:grpSpPr>
        <p:sp>
          <p:nvSpPr>
            <p:cNvPr id="2408" name="Google Shape;2408;p19"/>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0" name="Google Shape;2410;p19"/>
          <p:cNvGrpSpPr/>
          <p:nvPr/>
        </p:nvGrpSpPr>
        <p:grpSpPr>
          <a:xfrm>
            <a:off x="8768050" y="1530738"/>
            <a:ext cx="37200" cy="2435125"/>
            <a:chOff x="367100" y="2392375"/>
            <a:chExt cx="37200" cy="2435125"/>
          </a:xfrm>
        </p:grpSpPr>
        <p:sp>
          <p:nvSpPr>
            <p:cNvPr id="2411" name="Google Shape;2411;p1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3" name="Google Shape;2413;p19"/>
          <p:cNvGrpSpPr/>
          <p:nvPr/>
        </p:nvGrpSpPr>
        <p:grpSpPr>
          <a:xfrm>
            <a:off x="6717038" y="703388"/>
            <a:ext cx="37200" cy="3553537"/>
            <a:chOff x="367100" y="2392375"/>
            <a:chExt cx="37200" cy="3553537"/>
          </a:xfrm>
        </p:grpSpPr>
        <p:sp>
          <p:nvSpPr>
            <p:cNvPr id="2414" name="Google Shape;2414;p19"/>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6" name="Google Shape;2416;p19"/>
          <p:cNvGrpSpPr/>
          <p:nvPr/>
        </p:nvGrpSpPr>
        <p:grpSpPr>
          <a:xfrm>
            <a:off x="8577688" y="3176063"/>
            <a:ext cx="37200" cy="2435125"/>
            <a:chOff x="367100" y="2392375"/>
            <a:chExt cx="37200" cy="2435125"/>
          </a:xfrm>
        </p:grpSpPr>
        <p:sp>
          <p:nvSpPr>
            <p:cNvPr id="2417" name="Google Shape;2417;p1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9" name="Google Shape;2419;p19"/>
          <p:cNvSpPr/>
          <p:nvPr/>
        </p:nvSpPr>
        <p:spPr>
          <a:xfrm>
            <a:off x="7673975" y="2703462"/>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0" name="Google Shape;2420;p19"/>
          <p:cNvGrpSpPr/>
          <p:nvPr/>
        </p:nvGrpSpPr>
        <p:grpSpPr>
          <a:xfrm>
            <a:off x="5976925" y="4466900"/>
            <a:ext cx="37200" cy="833425"/>
            <a:chOff x="367100" y="2392375"/>
            <a:chExt cx="37200" cy="833425"/>
          </a:xfrm>
        </p:grpSpPr>
        <p:sp>
          <p:nvSpPr>
            <p:cNvPr id="2421" name="Google Shape;2421;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3" name="Google Shape;2423;p19"/>
          <p:cNvGrpSpPr/>
          <p:nvPr/>
        </p:nvGrpSpPr>
        <p:grpSpPr>
          <a:xfrm>
            <a:off x="5197725" y="4379113"/>
            <a:ext cx="37200" cy="833425"/>
            <a:chOff x="367100" y="2392375"/>
            <a:chExt cx="37200" cy="833425"/>
          </a:xfrm>
        </p:grpSpPr>
        <p:sp>
          <p:nvSpPr>
            <p:cNvPr id="2424" name="Google Shape;2424;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6" name="Google Shape;2426;p19"/>
          <p:cNvGrpSpPr/>
          <p:nvPr/>
        </p:nvGrpSpPr>
        <p:grpSpPr>
          <a:xfrm>
            <a:off x="6658750" y="4191225"/>
            <a:ext cx="37200" cy="1232425"/>
            <a:chOff x="367100" y="2392375"/>
            <a:chExt cx="37200" cy="1232425"/>
          </a:xfrm>
        </p:grpSpPr>
        <p:sp>
          <p:nvSpPr>
            <p:cNvPr id="2427" name="Google Shape;2427;p19"/>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9" name="Google Shape;2429;p19"/>
          <p:cNvGrpSpPr/>
          <p:nvPr/>
        </p:nvGrpSpPr>
        <p:grpSpPr>
          <a:xfrm>
            <a:off x="7834550" y="4413900"/>
            <a:ext cx="37200" cy="833425"/>
            <a:chOff x="367100" y="2392375"/>
            <a:chExt cx="37200" cy="833425"/>
          </a:xfrm>
        </p:grpSpPr>
        <p:sp>
          <p:nvSpPr>
            <p:cNvPr id="2430" name="Google Shape;2430;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2" name="Google Shape;2432;p19"/>
          <p:cNvGrpSpPr/>
          <p:nvPr/>
        </p:nvGrpSpPr>
        <p:grpSpPr>
          <a:xfrm>
            <a:off x="8846488" y="4204613"/>
            <a:ext cx="37200" cy="1232425"/>
            <a:chOff x="367100" y="2392375"/>
            <a:chExt cx="37200" cy="1232425"/>
          </a:xfrm>
        </p:grpSpPr>
        <p:sp>
          <p:nvSpPr>
            <p:cNvPr id="2433" name="Google Shape;2433;p19"/>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5" name="Google Shape;2435;p19"/>
          <p:cNvGrpSpPr/>
          <p:nvPr/>
        </p:nvGrpSpPr>
        <p:grpSpPr>
          <a:xfrm>
            <a:off x="9029100" y="3450863"/>
            <a:ext cx="37200" cy="2435125"/>
            <a:chOff x="367100" y="2392375"/>
            <a:chExt cx="37200" cy="2435125"/>
          </a:xfrm>
        </p:grpSpPr>
        <p:sp>
          <p:nvSpPr>
            <p:cNvPr id="2436" name="Google Shape;2436;p1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8" name="Google Shape;2438;p19"/>
          <p:cNvGrpSpPr/>
          <p:nvPr/>
        </p:nvGrpSpPr>
        <p:grpSpPr>
          <a:xfrm>
            <a:off x="7953850" y="2898738"/>
            <a:ext cx="37200" cy="2435125"/>
            <a:chOff x="367100" y="2392375"/>
            <a:chExt cx="37200" cy="2435125"/>
          </a:xfrm>
        </p:grpSpPr>
        <p:sp>
          <p:nvSpPr>
            <p:cNvPr id="2439" name="Google Shape;2439;p1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1" name="Google Shape;2441;p19"/>
          <p:cNvGrpSpPr/>
          <p:nvPr/>
        </p:nvGrpSpPr>
        <p:grpSpPr>
          <a:xfrm>
            <a:off x="7309900" y="3708675"/>
            <a:ext cx="37200" cy="833425"/>
            <a:chOff x="367100" y="2392375"/>
            <a:chExt cx="37200" cy="833425"/>
          </a:xfrm>
        </p:grpSpPr>
        <p:sp>
          <p:nvSpPr>
            <p:cNvPr id="2442" name="Google Shape;2442;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4" name="Google Shape;2444;p19"/>
          <p:cNvGrpSpPr/>
          <p:nvPr/>
        </p:nvGrpSpPr>
        <p:grpSpPr>
          <a:xfrm>
            <a:off x="2903038" y="4255825"/>
            <a:ext cx="37200" cy="1232425"/>
            <a:chOff x="367100" y="2392375"/>
            <a:chExt cx="37200" cy="1232425"/>
          </a:xfrm>
        </p:grpSpPr>
        <p:sp>
          <p:nvSpPr>
            <p:cNvPr id="2445" name="Google Shape;2445;p19"/>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7" name="Google Shape;2447;p19"/>
          <p:cNvGrpSpPr/>
          <p:nvPr/>
        </p:nvGrpSpPr>
        <p:grpSpPr>
          <a:xfrm>
            <a:off x="1235175" y="4390713"/>
            <a:ext cx="37200" cy="833425"/>
            <a:chOff x="367100" y="2392375"/>
            <a:chExt cx="37200" cy="833425"/>
          </a:xfrm>
        </p:grpSpPr>
        <p:sp>
          <p:nvSpPr>
            <p:cNvPr id="2448" name="Google Shape;2448;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0" name="Google Shape;2450;p19"/>
          <p:cNvGrpSpPr/>
          <p:nvPr/>
        </p:nvGrpSpPr>
        <p:grpSpPr>
          <a:xfrm>
            <a:off x="658425" y="4271275"/>
            <a:ext cx="37200" cy="1232425"/>
            <a:chOff x="367100" y="2392375"/>
            <a:chExt cx="37200" cy="1232425"/>
          </a:xfrm>
        </p:grpSpPr>
        <p:sp>
          <p:nvSpPr>
            <p:cNvPr id="2451" name="Google Shape;2451;p19"/>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3" name="Google Shape;2453;p19"/>
          <p:cNvGrpSpPr/>
          <p:nvPr/>
        </p:nvGrpSpPr>
        <p:grpSpPr>
          <a:xfrm>
            <a:off x="3482500" y="4556525"/>
            <a:ext cx="37200" cy="833425"/>
            <a:chOff x="367100" y="2392375"/>
            <a:chExt cx="37200" cy="833425"/>
          </a:xfrm>
        </p:grpSpPr>
        <p:sp>
          <p:nvSpPr>
            <p:cNvPr id="2454" name="Google Shape;2454;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6" name="Google Shape;2456;p19"/>
          <p:cNvGrpSpPr/>
          <p:nvPr/>
        </p:nvGrpSpPr>
        <p:grpSpPr>
          <a:xfrm>
            <a:off x="4189913" y="4409325"/>
            <a:ext cx="37200" cy="833425"/>
            <a:chOff x="367100" y="2392375"/>
            <a:chExt cx="37200" cy="833425"/>
          </a:xfrm>
        </p:grpSpPr>
        <p:sp>
          <p:nvSpPr>
            <p:cNvPr id="2457" name="Google Shape;2457;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9" name="Google Shape;2459;p19"/>
          <p:cNvGrpSpPr/>
          <p:nvPr/>
        </p:nvGrpSpPr>
        <p:grpSpPr>
          <a:xfrm>
            <a:off x="2119200" y="4531513"/>
            <a:ext cx="37200" cy="833425"/>
            <a:chOff x="367100" y="2392375"/>
            <a:chExt cx="37200" cy="833425"/>
          </a:xfrm>
        </p:grpSpPr>
        <p:sp>
          <p:nvSpPr>
            <p:cNvPr id="2460" name="Google Shape;2460;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2" name="Google Shape;2462;p19"/>
          <p:cNvGrpSpPr/>
          <p:nvPr/>
        </p:nvGrpSpPr>
        <p:grpSpPr>
          <a:xfrm>
            <a:off x="8404075" y="1079600"/>
            <a:ext cx="37200" cy="3553537"/>
            <a:chOff x="367100" y="2392375"/>
            <a:chExt cx="37200" cy="3553537"/>
          </a:xfrm>
        </p:grpSpPr>
        <p:sp>
          <p:nvSpPr>
            <p:cNvPr id="2463" name="Google Shape;2463;p19"/>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5" name="Google Shape;2465;p19"/>
          <p:cNvGrpSpPr/>
          <p:nvPr/>
        </p:nvGrpSpPr>
        <p:grpSpPr>
          <a:xfrm>
            <a:off x="5624313" y="1267813"/>
            <a:ext cx="37200" cy="3553537"/>
            <a:chOff x="367100" y="2392375"/>
            <a:chExt cx="37200" cy="3553537"/>
          </a:xfrm>
        </p:grpSpPr>
        <p:sp>
          <p:nvSpPr>
            <p:cNvPr id="2466" name="Google Shape;2466;p19"/>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8" name="Google Shape;2468;p19"/>
          <p:cNvGrpSpPr/>
          <p:nvPr/>
        </p:nvGrpSpPr>
        <p:grpSpPr>
          <a:xfrm>
            <a:off x="1573075" y="3891975"/>
            <a:ext cx="37200" cy="833425"/>
            <a:chOff x="367100" y="2392375"/>
            <a:chExt cx="37200" cy="833425"/>
          </a:xfrm>
        </p:grpSpPr>
        <p:sp>
          <p:nvSpPr>
            <p:cNvPr id="2469" name="Google Shape;2469;p1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1" name="Google Shape;2471;p19"/>
          <p:cNvGrpSpPr/>
          <p:nvPr/>
        </p:nvGrpSpPr>
        <p:grpSpPr>
          <a:xfrm rot="2700000">
            <a:off x="-7781063" y="1294004"/>
            <a:ext cx="12796469" cy="4027016"/>
            <a:chOff x="3025400" y="1754925"/>
            <a:chExt cx="7141649" cy="2247459"/>
          </a:xfrm>
        </p:grpSpPr>
        <p:sp>
          <p:nvSpPr>
            <p:cNvPr id="2472" name="Google Shape;2472;p19"/>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19"/>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19"/>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19"/>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19"/>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19"/>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19"/>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19"/>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19"/>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19"/>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19"/>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19"/>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19"/>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19"/>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19"/>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19"/>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19"/>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19"/>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19"/>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19"/>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19"/>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19"/>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19"/>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19"/>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19"/>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19"/>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19"/>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9" name="Google Shape;2499;p19"/>
          <p:cNvGrpSpPr/>
          <p:nvPr/>
        </p:nvGrpSpPr>
        <p:grpSpPr>
          <a:xfrm>
            <a:off x="946800" y="2150888"/>
            <a:ext cx="37200" cy="2435125"/>
            <a:chOff x="367100" y="2392375"/>
            <a:chExt cx="37200" cy="2435125"/>
          </a:xfrm>
        </p:grpSpPr>
        <p:sp>
          <p:nvSpPr>
            <p:cNvPr id="2500" name="Google Shape;2500;p1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1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598"/>
        <p:cNvGrpSpPr/>
        <p:nvPr/>
      </p:nvGrpSpPr>
      <p:grpSpPr>
        <a:xfrm>
          <a:off x="0" y="0"/>
          <a:ext cx="0" cy="0"/>
          <a:chOff x="0" y="0"/>
          <a:chExt cx="0" cy="0"/>
        </a:xfrm>
      </p:grpSpPr>
      <p:grpSp>
        <p:nvGrpSpPr>
          <p:cNvPr id="2599" name="Google Shape;2599;p21"/>
          <p:cNvGrpSpPr/>
          <p:nvPr/>
        </p:nvGrpSpPr>
        <p:grpSpPr>
          <a:xfrm rot="-10307579">
            <a:off x="-7541369" y="3323803"/>
            <a:ext cx="12403428" cy="1705735"/>
            <a:chOff x="862259" y="3765588"/>
            <a:chExt cx="7268444" cy="1159289"/>
          </a:xfrm>
        </p:grpSpPr>
        <p:sp>
          <p:nvSpPr>
            <p:cNvPr id="2600" name="Google Shape;2600;p21"/>
            <p:cNvSpPr/>
            <p:nvPr/>
          </p:nvSpPr>
          <p:spPr>
            <a:xfrm>
              <a:off x="1224575" y="3765588"/>
              <a:ext cx="6492810" cy="610067"/>
            </a:xfrm>
            <a:custGeom>
              <a:avLst/>
              <a:gdLst/>
              <a:ahLst/>
              <a:cxnLst/>
              <a:rect l="l" t="t" r="r" b="b"/>
              <a:pathLst>
                <a:path w="81843" h="7690" extrusionOk="0">
                  <a:moveTo>
                    <a:pt x="6915" y="90"/>
                  </a:moveTo>
                  <a:cubicBezTo>
                    <a:pt x="6436" y="135"/>
                    <a:pt x="5960" y="198"/>
                    <a:pt x="5486" y="278"/>
                  </a:cubicBezTo>
                  <a:lnTo>
                    <a:pt x="5486" y="278"/>
                  </a:lnTo>
                  <a:cubicBezTo>
                    <a:pt x="5959" y="198"/>
                    <a:pt x="6435" y="135"/>
                    <a:pt x="6915" y="90"/>
                  </a:cubicBezTo>
                  <a:close/>
                  <a:moveTo>
                    <a:pt x="5486" y="278"/>
                  </a:moveTo>
                  <a:lnTo>
                    <a:pt x="5486" y="278"/>
                  </a:lnTo>
                  <a:cubicBezTo>
                    <a:pt x="3558" y="605"/>
                    <a:pt x="1698" y="1215"/>
                    <a:pt x="1" y="2088"/>
                  </a:cubicBezTo>
                  <a:lnTo>
                    <a:pt x="10" y="2097"/>
                  </a:lnTo>
                  <a:cubicBezTo>
                    <a:pt x="1738" y="1208"/>
                    <a:pt x="3589" y="601"/>
                    <a:pt x="5486" y="278"/>
                  </a:cubicBezTo>
                  <a:close/>
                  <a:moveTo>
                    <a:pt x="8752" y="0"/>
                  </a:moveTo>
                  <a:cubicBezTo>
                    <a:pt x="8565" y="0"/>
                    <a:pt x="8378" y="9"/>
                    <a:pt x="8190" y="9"/>
                  </a:cubicBezTo>
                  <a:cubicBezTo>
                    <a:pt x="7764" y="22"/>
                    <a:pt x="7338" y="49"/>
                    <a:pt x="6915" y="90"/>
                  </a:cubicBezTo>
                  <a:lnTo>
                    <a:pt x="6915" y="90"/>
                  </a:lnTo>
                  <a:cubicBezTo>
                    <a:pt x="7522" y="32"/>
                    <a:pt x="8132" y="3"/>
                    <a:pt x="8742" y="3"/>
                  </a:cubicBezTo>
                  <a:cubicBezTo>
                    <a:pt x="11387" y="3"/>
                    <a:pt x="14034" y="544"/>
                    <a:pt x="16478" y="1633"/>
                  </a:cubicBezTo>
                  <a:cubicBezTo>
                    <a:pt x="17593" y="2123"/>
                    <a:pt x="18699" y="2739"/>
                    <a:pt x="19770" y="3328"/>
                  </a:cubicBezTo>
                  <a:cubicBezTo>
                    <a:pt x="21171" y="4104"/>
                    <a:pt x="22607" y="4898"/>
                    <a:pt x="24061" y="5433"/>
                  </a:cubicBezTo>
                  <a:cubicBezTo>
                    <a:pt x="25316" y="5902"/>
                    <a:pt x="26485" y="6136"/>
                    <a:pt x="27598" y="6136"/>
                  </a:cubicBezTo>
                  <a:cubicBezTo>
                    <a:pt x="27925" y="6136"/>
                    <a:pt x="28248" y="6116"/>
                    <a:pt x="28566" y="6075"/>
                  </a:cubicBezTo>
                  <a:cubicBezTo>
                    <a:pt x="30680" y="5817"/>
                    <a:pt x="32581" y="4657"/>
                    <a:pt x="34418" y="3533"/>
                  </a:cubicBezTo>
                  <a:cubicBezTo>
                    <a:pt x="36434" y="2302"/>
                    <a:pt x="38513" y="1026"/>
                    <a:pt x="40859" y="972"/>
                  </a:cubicBezTo>
                  <a:lnTo>
                    <a:pt x="41038" y="972"/>
                  </a:lnTo>
                  <a:cubicBezTo>
                    <a:pt x="43768" y="972"/>
                    <a:pt x="46016" y="2525"/>
                    <a:pt x="48398" y="4166"/>
                  </a:cubicBezTo>
                  <a:cubicBezTo>
                    <a:pt x="49843" y="5156"/>
                    <a:pt x="51333" y="6191"/>
                    <a:pt x="52938" y="6825"/>
                  </a:cubicBezTo>
                  <a:cubicBezTo>
                    <a:pt x="54384" y="7405"/>
                    <a:pt x="55954" y="7690"/>
                    <a:pt x="57675" y="7690"/>
                  </a:cubicBezTo>
                  <a:cubicBezTo>
                    <a:pt x="58469" y="7690"/>
                    <a:pt x="59299" y="7628"/>
                    <a:pt x="60173" y="7512"/>
                  </a:cubicBezTo>
                  <a:cubicBezTo>
                    <a:pt x="62832" y="7146"/>
                    <a:pt x="65446" y="6254"/>
                    <a:pt x="67435" y="5522"/>
                  </a:cubicBezTo>
                  <a:cubicBezTo>
                    <a:pt x="67819" y="5388"/>
                    <a:pt x="68202" y="5246"/>
                    <a:pt x="68577" y="5103"/>
                  </a:cubicBezTo>
                  <a:cubicBezTo>
                    <a:pt x="72225" y="3744"/>
                    <a:pt x="75968" y="2352"/>
                    <a:pt x="79769" y="2352"/>
                  </a:cubicBezTo>
                  <a:cubicBezTo>
                    <a:pt x="80459" y="2352"/>
                    <a:pt x="81150" y="2398"/>
                    <a:pt x="81843" y="2498"/>
                  </a:cubicBezTo>
                  <a:lnTo>
                    <a:pt x="81843" y="2480"/>
                  </a:lnTo>
                  <a:cubicBezTo>
                    <a:pt x="81152" y="2381"/>
                    <a:pt x="80463" y="2335"/>
                    <a:pt x="79776" y="2335"/>
                  </a:cubicBezTo>
                  <a:cubicBezTo>
                    <a:pt x="75970" y="2335"/>
                    <a:pt x="72219" y="3732"/>
                    <a:pt x="68577" y="5085"/>
                  </a:cubicBezTo>
                  <a:cubicBezTo>
                    <a:pt x="68202" y="5228"/>
                    <a:pt x="67810" y="5371"/>
                    <a:pt x="67426" y="5513"/>
                  </a:cubicBezTo>
                  <a:cubicBezTo>
                    <a:pt x="64361" y="6639"/>
                    <a:pt x="60971" y="7672"/>
                    <a:pt x="57676" y="7672"/>
                  </a:cubicBezTo>
                  <a:cubicBezTo>
                    <a:pt x="56060" y="7672"/>
                    <a:pt x="54468" y="7423"/>
                    <a:pt x="52947" y="6816"/>
                  </a:cubicBezTo>
                  <a:cubicBezTo>
                    <a:pt x="51342" y="6173"/>
                    <a:pt x="49852" y="5147"/>
                    <a:pt x="48407" y="4148"/>
                  </a:cubicBezTo>
                  <a:cubicBezTo>
                    <a:pt x="47238" y="3345"/>
                    <a:pt x="46034" y="2516"/>
                    <a:pt x="44793" y="1909"/>
                  </a:cubicBezTo>
                  <a:cubicBezTo>
                    <a:pt x="43473" y="1267"/>
                    <a:pt x="42242" y="955"/>
                    <a:pt x="41029" y="955"/>
                  </a:cubicBezTo>
                  <a:lnTo>
                    <a:pt x="40859" y="955"/>
                  </a:lnTo>
                  <a:cubicBezTo>
                    <a:pt x="39807" y="981"/>
                    <a:pt x="38718" y="1258"/>
                    <a:pt x="37523" y="1793"/>
                  </a:cubicBezTo>
                  <a:cubicBezTo>
                    <a:pt x="36461" y="2266"/>
                    <a:pt x="35417" y="2899"/>
                    <a:pt x="34409" y="3515"/>
                  </a:cubicBezTo>
                  <a:cubicBezTo>
                    <a:pt x="32581" y="4639"/>
                    <a:pt x="30680" y="5799"/>
                    <a:pt x="28566" y="6066"/>
                  </a:cubicBezTo>
                  <a:cubicBezTo>
                    <a:pt x="28247" y="6106"/>
                    <a:pt x="27930" y="6124"/>
                    <a:pt x="27616" y="6124"/>
                  </a:cubicBezTo>
                  <a:cubicBezTo>
                    <a:pt x="24856" y="6124"/>
                    <a:pt x="22278" y="4696"/>
                    <a:pt x="19779" y="3319"/>
                  </a:cubicBezTo>
                  <a:cubicBezTo>
                    <a:pt x="18708" y="2721"/>
                    <a:pt x="17593" y="2105"/>
                    <a:pt x="16487" y="1615"/>
                  </a:cubicBezTo>
                  <a:cubicBezTo>
                    <a:pt x="14105" y="553"/>
                    <a:pt x="11438" y="0"/>
                    <a:pt x="8752"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1"/>
            <p:cNvSpPr/>
            <p:nvPr/>
          </p:nvSpPr>
          <p:spPr>
            <a:xfrm>
              <a:off x="1200537" y="3784469"/>
              <a:ext cx="6544455" cy="621649"/>
            </a:xfrm>
            <a:custGeom>
              <a:avLst/>
              <a:gdLst/>
              <a:ahLst/>
              <a:cxnLst/>
              <a:rect l="l" t="t" r="r" b="b"/>
              <a:pathLst>
                <a:path w="82494" h="7836" extrusionOk="0">
                  <a:moveTo>
                    <a:pt x="8908" y="0"/>
                  </a:moveTo>
                  <a:cubicBezTo>
                    <a:pt x="8681" y="0"/>
                    <a:pt x="8453" y="4"/>
                    <a:pt x="8226" y="12"/>
                  </a:cubicBezTo>
                  <a:cubicBezTo>
                    <a:pt x="5335" y="119"/>
                    <a:pt x="2490" y="859"/>
                    <a:pt x="1" y="2153"/>
                  </a:cubicBezTo>
                  <a:lnTo>
                    <a:pt x="10" y="2180"/>
                  </a:lnTo>
                  <a:cubicBezTo>
                    <a:pt x="2771" y="739"/>
                    <a:pt x="5854" y="13"/>
                    <a:pt x="8940" y="13"/>
                  </a:cubicBezTo>
                  <a:cubicBezTo>
                    <a:pt x="11548" y="13"/>
                    <a:pt x="14157" y="531"/>
                    <a:pt x="16576" y="1573"/>
                  </a:cubicBezTo>
                  <a:cubicBezTo>
                    <a:pt x="17495" y="1966"/>
                    <a:pt x="18378" y="2438"/>
                    <a:pt x="19056" y="2795"/>
                  </a:cubicBezTo>
                  <a:cubicBezTo>
                    <a:pt x="19395" y="2983"/>
                    <a:pt x="19734" y="3170"/>
                    <a:pt x="20064" y="3348"/>
                  </a:cubicBezTo>
                  <a:cubicBezTo>
                    <a:pt x="21438" y="4098"/>
                    <a:pt x="22856" y="4874"/>
                    <a:pt x="24284" y="5418"/>
                  </a:cubicBezTo>
                  <a:cubicBezTo>
                    <a:pt x="25636" y="5932"/>
                    <a:pt x="26879" y="6183"/>
                    <a:pt x="28063" y="6183"/>
                  </a:cubicBezTo>
                  <a:cubicBezTo>
                    <a:pt x="28277" y="6183"/>
                    <a:pt x="28489" y="6175"/>
                    <a:pt x="28700" y="6158"/>
                  </a:cubicBezTo>
                  <a:cubicBezTo>
                    <a:pt x="31055" y="5980"/>
                    <a:pt x="33205" y="4776"/>
                    <a:pt x="35283" y="3616"/>
                  </a:cubicBezTo>
                  <a:cubicBezTo>
                    <a:pt x="35640" y="3420"/>
                    <a:pt x="36006" y="3206"/>
                    <a:pt x="36372" y="3009"/>
                  </a:cubicBezTo>
                  <a:cubicBezTo>
                    <a:pt x="38129" y="2055"/>
                    <a:pt x="39637" y="1395"/>
                    <a:pt x="41287" y="1252"/>
                  </a:cubicBezTo>
                  <a:cubicBezTo>
                    <a:pt x="41470" y="1239"/>
                    <a:pt x="41653" y="1231"/>
                    <a:pt x="41836" y="1231"/>
                  </a:cubicBezTo>
                  <a:cubicBezTo>
                    <a:pt x="41903" y="1231"/>
                    <a:pt x="41970" y="1232"/>
                    <a:pt x="42037" y="1234"/>
                  </a:cubicBezTo>
                  <a:cubicBezTo>
                    <a:pt x="44133" y="1261"/>
                    <a:pt x="45980" y="2144"/>
                    <a:pt x="47514" y="3009"/>
                  </a:cubicBezTo>
                  <a:cubicBezTo>
                    <a:pt x="48353" y="3482"/>
                    <a:pt x="49218" y="4017"/>
                    <a:pt x="50048" y="4544"/>
                  </a:cubicBezTo>
                  <a:cubicBezTo>
                    <a:pt x="50895" y="5070"/>
                    <a:pt x="51761" y="5623"/>
                    <a:pt x="52626" y="6105"/>
                  </a:cubicBezTo>
                  <a:cubicBezTo>
                    <a:pt x="52965" y="6292"/>
                    <a:pt x="53277" y="6453"/>
                    <a:pt x="53563" y="6596"/>
                  </a:cubicBezTo>
                  <a:cubicBezTo>
                    <a:pt x="54990" y="7282"/>
                    <a:pt x="56426" y="7675"/>
                    <a:pt x="57952" y="7800"/>
                  </a:cubicBezTo>
                  <a:cubicBezTo>
                    <a:pt x="58282" y="7827"/>
                    <a:pt x="58630" y="7836"/>
                    <a:pt x="58978" y="7836"/>
                  </a:cubicBezTo>
                  <a:cubicBezTo>
                    <a:pt x="60244" y="7836"/>
                    <a:pt x="61627" y="7657"/>
                    <a:pt x="63090" y="7300"/>
                  </a:cubicBezTo>
                  <a:cubicBezTo>
                    <a:pt x="64857" y="6863"/>
                    <a:pt x="66578" y="6221"/>
                    <a:pt x="68059" y="5659"/>
                  </a:cubicBezTo>
                  <a:cubicBezTo>
                    <a:pt x="68229" y="5596"/>
                    <a:pt x="68407" y="5525"/>
                    <a:pt x="68577" y="5463"/>
                  </a:cubicBezTo>
                  <a:cubicBezTo>
                    <a:pt x="72399" y="4012"/>
                    <a:pt x="76329" y="2524"/>
                    <a:pt x="80320" y="2524"/>
                  </a:cubicBezTo>
                  <a:cubicBezTo>
                    <a:pt x="81043" y="2524"/>
                    <a:pt x="81767" y="2573"/>
                    <a:pt x="82494" y="2679"/>
                  </a:cubicBezTo>
                  <a:lnTo>
                    <a:pt x="82494" y="2652"/>
                  </a:lnTo>
                  <a:cubicBezTo>
                    <a:pt x="81770" y="2546"/>
                    <a:pt x="81048" y="2498"/>
                    <a:pt x="80327" y="2498"/>
                  </a:cubicBezTo>
                  <a:cubicBezTo>
                    <a:pt x="76332" y="2498"/>
                    <a:pt x="72392" y="3994"/>
                    <a:pt x="68568" y="5445"/>
                  </a:cubicBezTo>
                  <a:cubicBezTo>
                    <a:pt x="68398" y="5507"/>
                    <a:pt x="68220" y="5570"/>
                    <a:pt x="68050" y="5632"/>
                  </a:cubicBezTo>
                  <a:cubicBezTo>
                    <a:pt x="66569" y="6203"/>
                    <a:pt x="64848" y="6845"/>
                    <a:pt x="63090" y="7274"/>
                  </a:cubicBezTo>
                  <a:cubicBezTo>
                    <a:pt x="61631" y="7635"/>
                    <a:pt x="60259" y="7818"/>
                    <a:pt x="58999" y="7818"/>
                  </a:cubicBezTo>
                  <a:cubicBezTo>
                    <a:pt x="58640" y="7818"/>
                    <a:pt x="58291" y="7803"/>
                    <a:pt x="57952" y="7773"/>
                  </a:cubicBezTo>
                  <a:cubicBezTo>
                    <a:pt x="56426" y="7648"/>
                    <a:pt x="54999" y="7256"/>
                    <a:pt x="53580" y="6569"/>
                  </a:cubicBezTo>
                  <a:cubicBezTo>
                    <a:pt x="53286" y="6435"/>
                    <a:pt x="52974" y="6265"/>
                    <a:pt x="52635" y="6078"/>
                  </a:cubicBezTo>
                  <a:cubicBezTo>
                    <a:pt x="51778" y="5596"/>
                    <a:pt x="50904" y="5052"/>
                    <a:pt x="50057" y="4526"/>
                  </a:cubicBezTo>
                  <a:cubicBezTo>
                    <a:pt x="49227" y="4000"/>
                    <a:pt x="48371" y="3464"/>
                    <a:pt x="47523" y="2991"/>
                  </a:cubicBezTo>
                  <a:cubicBezTo>
                    <a:pt x="45989" y="2126"/>
                    <a:pt x="44142" y="1234"/>
                    <a:pt x="42037" y="1207"/>
                  </a:cubicBezTo>
                  <a:cubicBezTo>
                    <a:pt x="41974" y="1205"/>
                    <a:pt x="41912" y="1204"/>
                    <a:pt x="41849" y="1204"/>
                  </a:cubicBezTo>
                  <a:cubicBezTo>
                    <a:pt x="41662" y="1204"/>
                    <a:pt x="41475" y="1214"/>
                    <a:pt x="41287" y="1234"/>
                  </a:cubicBezTo>
                  <a:cubicBezTo>
                    <a:pt x="39628" y="1368"/>
                    <a:pt x="38120" y="2037"/>
                    <a:pt x="36363" y="2991"/>
                  </a:cubicBezTo>
                  <a:cubicBezTo>
                    <a:pt x="35997" y="3188"/>
                    <a:pt x="35631" y="3393"/>
                    <a:pt x="35274" y="3598"/>
                  </a:cubicBezTo>
                  <a:cubicBezTo>
                    <a:pt x="33196" y="4758"/>
                    <a:pt x="31046" y="5953"/>
                    <a:pt x="28700" y="6141"/>
                  </a:cubicBezTo>
                  <a:cubicBezTo>
                    <a:pt x="28493" y="6156"/>
                    <a:pt x="28287" y="6164"/>
                    <a:pt x="28082" y="6164"/>
                  </a:cubicBezTo>
                  <a:cubicBezTo>
                    <a:pt x="25257" y="6164"/>
                    <a:pt x="22626" y="4728"/>
                    <a:pt x="20073" y="3330"/>
                  </a:cubicBezTo>
                  <a:cubicBezTo>
                    <a:pt x="19743" y="3143"/>
                    <a:pt x="19404" y="2956"/>
                    <a:pt x="19065" y="2777"/>
                  </a:cubicBezTo>
                  <a:cubicBezTo>
                    <a:pt x="18387" y="2412"/>
                    <a:pt x="17504" y="1948"/>
                    <a:pt x="16585" y="1555"/>
                  </a:cubicBezTo>
                  <a:cubicBezTo>
                    <a:pt x="14210" y="528"/>
                    <a:pt x="11570" y="0"/>
                    <a:pt x="8908"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1"/>
            <p:cNvSpPr/>
            <p:nvPr/>
          </p:nvSpPr>
          <p:spPr>
            <a:xfrm>
              <a:off x="1176499" y="3803033"/>
              <a:ext cx="6596101" cy="637040"/>
            </a:xfrm>
            <a:custGeom>
              <a:avLst/>
              <a:gdLst/>
              <a:ahLst/>
              <a:cxnLst/>
              <a:rect l="l" t="t" r="r" b="b"/>
              <a:pathLst>
                <a:path w="83145" h="8030" extrusionOk="0">
                  <a:moveTo>
                    <a:pt x="9125" y="0"/>
                  </a:moveTo>
                  <a:cubicBezTo>
                    <a:pt x="8837" y="0"/>
                    <a:pt x="8549" y="6"/>
                    <a:pt x="8261" y="19"/>
                  </a:cubicBezTo>
                  <a:cubicBezTo>
                    <a:pt x="5353" y="153"/>
                    <a:pt x="2498" y="911"/>
                    <a:pt x="0" y="2222"/>
                  </a:cubicBezTo>
                  <a:lnTo>
                    <a:pt x="18" y="2258"/>
                  </a:lnTo>
                  <a:cubicBezTo>
                    <a:pt x="2823" y="774"/>
                    <a:pt x="5972" y="26"/>
                    <a:pt x="9125" y="26"/>
                  </a:cubicBezTo>
                  <a:cubicBezTo>
                    <a:pt x="11697" y="26"/>
                    <a:pt x="14272" y="524"/>
                    <a:pt x="16665" y="1526"/>
                  </a:cubicBezTo>
                  <a:cubicBezTo>
                    <a:pt x="17405" y="1830"/>
                    <a:pt x="18199" y="2213"/>
                    <a:pt x="19172" y="2731"/>
                  </a:cubicBezTo>
                  <a:cubicBezTo>
                    <a:pt x="19573" y="2945"/>
                    <a:pt x="19983" y="3168"/>
                    <a:pt x="20376" y="3382"/>
                  </a:cubicBezTo>
                  <a:cubicBezTo>
                    <a:pt x="22978" y="4791"/>
                    <a:pt x="25672" y="6250"/>
                    <a:pt x="28555" y="6250"/>
                  </a:cubicBezTo>
                  <a:cubicBezTo>
                    <a:pt x="28648" y="6250"/>
                    <a:pt x="28740" y="6249"/>
                    <a:pt x="28833" y="6246"/>
                  </a:cubicBezTo>
                  <a:cubicBezTo>
                    <a:pt x="31527" y="6165"/>
                    <a:pt x="34025" y="4863"/>
                    <a:pt x="36434" y="3605"/>
                  </a:cubicBezTo>
                  <a:lnTo>
                    <a:pt x="36737" y="3444"/>
                  </a:lnTo>
                  <a:cubicBezTo>
                    <a:pt x="38459" y="2543"/>
                    <a:pt x="40020" y="1785"/>
                    <a:pt x="41715" y="1544"/>
                  </a:cubicBezTo>
                  <a:cubicBezTo>
                    <a:pt x="41965" y="1509"/>
                    <a:pt x="42215" y="1482"/>
                    <a:pt x="42464" y="1464"/>
                  </a:cubicBezTo>
                  <a:cubicBezTo>
                    <a:pt x="42603" y="1457"/>
                    <a:pt x="42740" y="1454"/>
                    <a:pt x="42876" y="1454"/>
                  </a:cubicBezTo>
                  <a:cubicBezTo>
                    <a:pt x="44885" y="1454"/>
                    <a:pt x="46668" y="2167"/>
                    <a:pt x="48013" y="2802"/>
                  </a:cubicBezTo>
                  <a:cubicBezTo>
                    <a:pt x="49691" y="3587"/>
                    <a:pt x="51403" y="4649"/>
                    <a:pt x="53054" y="5675"/>
                  </a:cubicBezTo>
                  <a:lnTo>
                    <a:pt x="53277" y="5808"/>
                  </a:lnTo>
                  <a:cubicBezTo>
                    <a:pt x="53527" y="5969"/>
                    <a:pt x="53857" y="6174"/>
                    <a:pt x="54196" y="6362"/>
                  </a:cubicBezTo>
                  <a:cubicBezTo>
                    <a:pt x="55694" y="7218"/>
                    <a:pt x="56988" y="7691"/>
                    <a:pt x="58397" y="7914"/>
                  </a:cubicBezTo>
                  <a:cubicBezTo>
                    <a:pt x="58897" y="7985"/>
                    <a:pt x="59432" y="8030"/>
                    <a:pt x="59985" y="8030"/>
                  </a:cubicBezTo>
                  <a:cubicBezTo>
                    <a:pt x="61118" y="8030"/>
                    <a:pt x="62358" y="7869"/>
                    <a:pt x="63634" y="7539"/>
                  </a:cubicBezTo>
                  <a:cubicBezTo>
                    <a:pt x="65302" y="7120"/>
                    <a:pt x="66926" y="6486"/>
                    <a:pt x="68487" y="5871"/>
                  </a:cubicBezTo>
                  <a:lnTo>
                    <a:pt x="68683" y="5791"/>
                  </a:lnTo>
                  <a:cubicBezTo>
                    <a:pt x="72256" y="4392"/>
                    <a:pt x="76568" y="2702"/>
                    <a:pt x="80889" y="2702"/>
                  </a:cubicBezTo>
                  <a:cubicBezTo>
                    <a:pt x="81639" y="2702"/>
                    <a:pt x="82389" y="2752"/>
                    <a:pt x="83136" y="2865"/>
                  </a:cubicBezTo>
                  <a:lnTo>
                    <a:pt x="83144" y="2829"/>
                  </a:lnTo>
                  <a:cubicBezTo>
                    <a:pt x="82414" y="2720"/>
                    <a:pt x="81661" y="2665"/>
                    <a:pt x="80883" y="2665"/>
                  </a:cubicBezTo>
                  <a:cubicBezTo>
                    <a:pt x="79306" y="2665"/>
                    <a:pt x="77624" y="2889"/>
                    <a:pt x="75802" y="3337"/>
                  </a:cubicBezTo>
                  <a:cubicBezTo>
                    <a:pt x="73447" y="3917"/>
                    <a:pt x="71181" y="4783"/>
                    <a:pt x="68674" y="5764"/>
                  </a:cubicBezTo>
                  <a:lnTo>
                    <a:pt x="68478" y="5844"/>
                  </a:lnTo>
                  <a:cubicBezTo>
                    <a:pt x="66908" y="6460"/>
                    <a:pt x="65293" y="7093"/>
                    <a:pt x="63625" y="7512"/>
                  </a:cubicBezTo>
                  <a:cubicBezTo>
                    <a:pt x="62353" y="7835"/>
                    <a:pt x="61125" y="7997"/>
                    <a:pt x="59997" y="7997"/>
                  </a:cubicBezTo>
                  <a:cubicBezTo>
                    <a:pt x="59440" y="7997"/>
                    <a:pt x="58908" y="7958"/>
                    <a:pt x="58406" y="7878"/>
                  </a:cubicBezTo>
                  <a:cubicBezTo>
                    <a:pt x="56997" y="7664"/>
                    <a:pt x="55703" y="7182"/>
                    <a:pt x="54205" y="6335"/>
                  </a:cubicBezTo>
                  <a:cubicBezTo>
                    <a:pt x="53874" y="6147"/>
                    <a:pt x="53544" y="5942"/>
                    <a:pt x="53295" y="5782"/>
                  </a:cubicBezTo>
                  <a:lnTo>
                    <a:pt x="53072" y="5648"/>
                  </a:lnTo>
                  <a:cubicBezTo>
                    <a:pt x="51412" y="4622"/>
                    <a:pt x="49708" y="3560"/>
                    <a:pt x="48031" y="2775"/>
                  </a:cubicBezTo>
                  <a:cubicBezTo>
                    <a:pt x="46685" y="2135"/>
                    <a:pt x="44904" y="1425"/>
                    <a:pt x="42899" y="1425"/>
                  </a:cubicBezTo>
                  <a:cubicBezTo>
                    <a:pt x="42753" y="1425"/>
                    <a:pt x="42605" y="1429"/>
                    <a:pt x="42456" y="1437"/>
                  </a:cubicBezTo>
                  <a:cubicBezTo>
                    <a:pt x="42215" y="1446"/>
                    <a:pt x="41956" y="1473"/>
                    <a:pt x="41706" y="1509"/>
                  </a:cubicBezTo>
                  <a:cubicBezTo>
                    <a:pt x="40011" y="1749"/>
                    <a:pt x="38441" y="2517"/>
                    <a:pt x="36719" y="3418"/>
                  </a:cubicBezTo>
                  <a:lnTo>
                    <a:pt x="36416" y="3569"/>
                  </a:lnTo>
                  <a:cubicBezTo>
                    <a:pt x="34007" y="4827"/>
                    <a:pt x="31518" y="6130"/>
                    <a:pt x="28833" y="6219"/>
                  </a:cubicBezTo>
                  <a:lnTo>
                    <a:pt x="28565" y="6219"/>
                  </a:lnTo>
                  <a:cubicBezTo>
                    <a:pt x="25684" y="6219"/>
                    <a:pt x="22999" y="4765"/>
                    <a:pt x="20394" y="3346"/>
                  </a:cubicBezTo>
                  <a:cubicBezTo>
                    <a:pt x="20001" y="3132"/>
                    <a:pt x="19591" y="2918"/>
                    <a:pt x="19189" y="2704"/>
                  </a:cubicBezTo>
                  <a:cubicBezTo>
                    <a:pt x="18208" y="2187"/>
                    <a:pt x="17414" y="1803"/>
                    <a:pt x="16683" y="1491"/>
                  </a:cubicBezTo>
                  <a:cubicBezTo>
                    <a:pt x="14336" y="510"/>
                    <a:pt x="11742" y="0"/>
                    <a:pt x="9125"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1"/>
            <p:cNvSpPr/>
            <p:nvPr/>
          </p:nvSpPr>
          <p:spPr>
            <a:xfrm>
              <a:off x="1152381" y="3822152"/>
              <a:ext cx="6647826" cy="653303"/>
            </a:xfrm>
            <a:custGeom>
              <a:avLst/>
              <a:gdLst/>
              <a:ahLst/>
              <a:cxnLst/>
              <a:rect l="l" t="t" r="r" b="b"/>
              <a:pathLst>
                <a:path w="83797" h="8235" extrusionOk="0">
                  <a:moveTo>
                    <a:pt x="9350" y="0"/>
                  </a:moveTo>
                  <a:cubicBezTo>
                    <a:pt x="8999" y="0"/>
                    <a:pt x="8648" y="9"/>
                    <a:pt x="8298" y="28"/>
                  </a:cubicBezTo>
                  <a:cubicBezTo>
                    <a:pt x="5371" y="170"/>
                    <a:pt x="2499" y="955"/>
                    <a:pt x="1" y="2293"/>
                  </a:cubicBezTo>
                  <a:lnTo>
                    <a:pt x="19" y="2329"/>
                  </a:lnTo>
                  <a:cubicBezTo>
                    <a:pt x="2884" y="804"/>
                    <a:pt x="6108" y="33"/>
                    <a:pt x="9335" y="33"/>
                  </a:cubicBezTo>
                  <a:cubicBezTo>
                    <a:pt x="11866" y="33"/>
                    <a:pt x="14399" y="507"/>
                    <a:pt x="16764" y="1464"/>
                  </a:cubicBezTo>
                  <a:cubicBezTo>
                    <a:pt x="17522" y="1776"/>
                    <a:pt x="18325" y="2151"/>
                    <a:pt x="19288" y="2659"/>
                  </a:cubicBezTo>
                  <a:cubicBezTo>
                    <a:pt x="19770" y="2900"/>
                    <a:pt x="20252" y="3159"/>
                    <a:pt x="20716" y="3417"/>
                  </a:cubicBezTo>
                  <a:cubicBezTo>
                    <a:pt x="23338" y="4827"/>
                    <a:pt x="26059" y="6290"/>
                    <a:pt x="28968" y="6335"/>
                  </a:cubicBezTo>
                  <a:cubicBezTo>
                    <a:pt x="29009" y="6335"/>
                    <a:pt x="29050" y="6335"/>
                    <a:pt x="29090" y="6335"/>
                  </a:cubicBezTo>
                  <a:cubicBezTo>
                    <a:pt x="31935" y="6335"/>
                    <a:pt x="34606" y="5121"/>
                    <a:pt x="37104" y="3872"/>
                  </a:cubicBezTo>
                  <a:cubicBezTo>
                    <a:pt x="37220" y="3810"/>
                    <a:pt x="37344" y="3748"/>
                    <a:pt x="37460" y="3685"/>
                  </a:cubicBezTo>
                  <a:cubicBezTo>
                    <a:pt x="39039" y="2891"/>
                    <a:pt x="40529" y="2142"/>
                    <a:pt x="42144" y="1821"/>
                  </a:cubicBezTo>
                  <a:cubicBezTo>
                    <a:pt x="42394" y="1767"/>
                    <a:pt x="42644" y="1731"/>
                    <a:pt x="42893" y="1696"/>
                  </a:cubicBezTo>
                  <a:cubicBezTo>
                    <a:pt x="43269" y="1652"/>
                    <a:pt x="43643" y="1630"/>
                    <a:pt x="44020" y="1630"/>
                  </a:cubicBezTo>
                  <a:cubicBezTo>
                    <a:pt x="45414" y="1630"/>
                    <a:pt x="46844" y="1935"/>
                    <a:pt x="48523" y="2588"/>
                  </a:cubicBezTo>
                  <a:cubicBezTo>
                    <a:pt x="50173" y="3221"/>
                    <a:pt x="52091" y="4265"/>
                    <a:pt x="53929" y="5514"/>
                  </a:cubicBezTo>
                  <a:cubicBezTo>
                    <a:pt x="54036" y="5594"/>
                    <a:pt x="54143" y="5666"/>
                    <a:pt x="54250" y="5737"/>
                  </a:cubicBezTo>
                  <a:cubicBezTo>
                    <a:pt x="54446" y="5871"/>
                    <a:pt x="54633" y="5996"/>
                    <a:pt x="54821" y="6121"/>
                  </a:cubicBezTo>
                  <a:cubicBezTo>
                    <a:pt x="56150" y="7013"/>
                    <a:pt x="57345" y="7673"/>
                    <a:pt x="58853" y="8012"/>
                  </a:cubicBezTo>
                  <a:cubicBezTo>
                    <a:pt x="59513" y="8172"/>
                    <a:pt x="60191" y="8235"/>
                    <a:pt x="60860" y="8235"/>
                  </a:cubicBezTo>
                  <a:cubicBezTo>
                    <a:pt x="62100" y="8235"/>
                    <a:pt x="63278" y="8012"/>
                    <a:pt x="64179" y="7780"/>
                  </a:cubicBezTo>
                  <a:cubicBezTo>
                    <a:pt x="65731" y="7387"/>
                    <a:pt x="67230" y="6772"/>
                    <a:pt x="68684" y="6183"/>
                  </a:cubicBezTo>
                  <a:cubicBezTo>
                    <a:pt x="68898" y="6094"/>
                    <a:pt x="69103" y="6005"/>
                    <a:pt x="69317" y="5924"/>
                  </a:cubicBezTo>
                  <a:cubicBezTo>
                    <a:pt x="73190" y="4354"/>
                    <a:pt x="77282" y="2866"/>
                    <a:pt x="81399" y="2866"/>
                  </a:cubicBezTo>
                  <a:cubicBezTo>
                    <a:pt x="82195" y="2866"/>
                    <a:pt x="82991" y="2921"/>
                    <a:pt x="83787" y="3043"/>
                  </a:cubicBezTo>
                  <a:lnTo>
                    <a:pt x="83796" y="3007"/>
                  </a:lnTo>
                  <a:cubicBezTo>
                    <a:pt x="82993" y="2884"/>
                    <a:pt x="82189" y="2827"/>
                    <a:pt x="81387" y="2827"/>
                  </a:cubicBezTo>
                  <a:cubicBezTo>
                    <a:pt x="77264" y="2827"/>
                    <a:pt x="73176" y="4320"/>
                    <a:pt x="69300" y="5889"/>
                  </a:cubicBezTo>
                  <a:cubicBezTo>
                    <a:pt x="69094" y="5969"/>
                    <a:pt x="68880" y="6058"/>
                    <a:pt x="68675" y="6138"/>
                  </a:cubicBezTo>
                  <a:cubicBezTo>
                    <a:pt x="67221" y="6736"/>
                    <a:pt x="65713" y="7343"/>
                    <a:pt x="64170" y="7744"/>
                  </a:cubicBezTo>
                  <a:cubicBezTo>
                    <a:pt x="63277" y="7972"/>
                    <a:pt x="62098" y="8192"/>
                    <a:pt x="60854" y="8192"/>
                  </a:cubicBezTo>
                  <a:cubicBezTo>
                    <a:pt x="60197" y="8192"/>
                    <a:pt x="59522" y="8130"/>
                    <a:pt x="58862" y="7976"/>
                  </a:cubicBezTo>
                  <a:cubicBezTo>
                    <a:pt x="57363" y="7637"/>
                    <a:pt x="56168" y="6977"/>
                    <a:pt x="54839" y="6094"/>
                  </a:cubicBezTo>
                  <a:cubicBezTo>
                    <a:pt x="54651" y="5969"/>
                    <a:pt x="54473" y="5835"/>
                    <a:pt x="54277" y="5701"/>
                  </a:cubicBezTo>
                  <a:cubicBezTo>
                    <a:pt x="54170" y="5630"/>
                    <a:pt x="54054" y="5559"/>
                    <a:pt x="53947" y="5478"/>
                  </a:cubicBezTo>
                  <a:cubicBezTo>
                    <a:pt x="52109" y="4229"/>
                    <a:pt x="50191" y="3186"/>
                    <a:pt x="48540" y="2543"/>
                  </a:cubicBezTo>
                  <a:cubicBezTo>
                    <a:pt x="46861" y="1899"/>
                    <a:pt x="45429" y="1591"/>
                    <a:pt x="44032" y="1591"/>
                  </a:cubicBezTo>
                  <a:cubicBezTo>
                    <a:pt x="43648" y="1591"/>
                    <a:pt x="43267" y="1614"/>
                    <a:pt x="42884" y="1660"/>
                  </a:cubicBezTo>
                  <a:cubicBezTo>
                    <a:pt x="42635" y="1687"/>
                    <a:pt x="42385" y="1731"/>
                    <a:pt x="42135" y="1776"/>
                  </a:cubicBezTo>
                  <a:cubicBezTo>
                    <a:pt x="40511" y="2106"/>
                    <a:pt x="39022" y="2855"/>
                    <a:pt x="37443" y="3649"/>
                  </a:cubicBezTo>
                  <a:cubicBezTo>
                    <a:pt x="37318" y="3712"/>
                    <a:pt x="37202" y="3774"/>
                    <a:pt x="37086" y="3828"/>
                  </a:cubicBezTo>
                  <a:cubicBezTo>
                    <a:pt x="34597" y="5077"/>
                    <a:pt x="31929" y="6290"/>
                    <a:pt x="29101" y="6290"/>
                  </a:cubicBezTo>
                  <a:lnTo>
                    <a:pt x="28968" y="6290"/>
                  </a:lnTo>
                  <a:cubicBezTo>
                    <a:pt x="26068" y="6245"/>
                    <a:pt x="23481" y="4854"/>
                    <a:pt x="20733" y="3373"/>
                  </a:cubicBezTo>
                  <a:cubicBezTo>
                    <a:pt x="20270" y="3123"/>
                    <a:pt x="19788" y="2864"/>
                    <a:pt x="19315" y="2624"/>
                  </a:cubicBezTo>
                  <a:cubicBezTo>
                    <a:pt x="18343" y="2115"/>
                    <a:pt x="17540" y="1740"/>
                    <a:pt x="16781" y="1428"/>
                  </a:cubicBezTo>
                  <a:cubicBezTo>
                    <a:pt x="14466" y="486"/>
                    <a:pt x="11916" y="0"/>
                    <a:pt x="9350"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1"/>
            <p:cNvSpPr/>
            <p:nvPr/>
          </p:nvSpPr>
          <p:spPr>
            <a:xfrm>
              <a:off x="1128343" y="3840637"/>
              <a:ext cx="6699471" cy="670201"/>
            </a:xfrm>
            <a:custGeom>
              <a:avLst/>
              <a:gdLst/>
              <a:ahLst/>
              <a:cxnLst/>
              <a:rect l="l" t="t" r="r" b="b"/>
              <a:pathLst>
                <a:path w="84448" h="8448" extrusionOk="0">
                  <a:moveTo>
                    <a:pt x="9532" y="1"/>
                  </a:moveTo>
                  <a:cubicBezTo>
                    <a:pt x="9132" y="1"/>
                    <a:pt x="8732" y="12"/>
                    <a:pt x="8333" y="35"/>
                  </a:cubicBezTo>
                  <a:cubicBezTo>
                    <a:pt x="5389" y="205"/>
                    <a:pt x="2507" y="1008"/>
                    <a:pt x="1" y="2364"/>
                  </a:cubicBezTo>
                  <a:lnTo>
                    <a:pt x="18" y="2408"/>
                  </a:lnTo>
                  <a:cubicBezTo>
                    <a:pt x="2935" y="838"/>
                    <a:pt x="6233" y="41"/>
                    <a:pt x="9535" y="41"/>
                  </a:cubicBezTo>
                  <a:cubicBezTo>
                    <a:pt x="12030" y="41"/>
                    <a:pt x="14527" y="497"/>
                    <a:pt x="16861" y="1418"/>
                  </a:cubicBezTo>
                  <a:cubicBezTo>
                    <a:pt x="17629" y="1721"/>
                    <a:pt x="18467" y="2105"/>
                    <a:pt x="19413" y="2587"/>
                  </a:cubicBezTo>
                  <a:cubicBezTo>
                    <a:pt x="19966" y="2872"/>
                    <a:pt x="20528" y="3176"/>
                    <a:pt x="21072" y="3470"/>
                  </a:cubicBezTo>
                  <a:cubicBezTo>
                    <a:pt x="23748" y="4897"/>
                    <a:pt x="26282" y="6253"/>
                    <a:pt x="29101" y="6423"/>
                  </a:cubicBezTo>
                  <a:cubicBezTo>
                    <a:pt x="29318" y="6435"/>
                    <a:pt x="29533" y="6441"/>
                    <a:pt x="29747" y="6441"/>
                  </a:cubicBezTo>
                  <a:cubicBezTo>
                    <a:pt x="32610" y="6441"/>
                    <a:pt x="35244" y="5370"/>
                    <a:pt x="37460" y="4300"/>
                  </a:cubicBezTo>
                  <a:cubicBezTo>
                    <a:pt x="37790" y="4139"/>
                    <a:pt x="38129" y="3978"/>
                    <a:pt x="38450" y="3818"/>
                  </a:cubicBezTo>
                  <a:cubicBezTo>
                    <a:pt x="39842" y="3122"/>
                    <a:pt x="41162" y="2471"/>
                    <a:pt x="42572" y="2105"/>
                  </a:cubicBezTo>
                  <a:cubicBezTo>
                    <a:pt x="42822" y="2043"/>
                    <a:pt x="43071" y="1989"/>
                    <a:pt x="43321" y="1936"/>
                  </a:cubicBezTo>
                  <a:cubicBezTo>
                    <a:pt x="43957" y="1817"/>
                    <a:pt x="44593" y="1757"/>
                    <a:pt x="45238" y="1757"/>
                  </a:cubicBezTo>
                  <a:cubicBezTo>
                    <a:pt x="46439" y="1757"/>
                    <a:pt x="47676" y="1964"/>
                    <a:pt x="49022" y="2382"/>
                  </a:cubicBezTo>
                  <a:cubicBezTo>
                    <a:pt x="50895" y="2953"/>
                    <a:pt x="52920" y="3996"/>
                    <a:pt x="54571" y="5227"/>
                  </a:cubicBezTo>
                  <a:cubicBezTo>
                    <a:pt x="54812" y="5406"/>
                    <a:pt x="55035" y="5584"/>
                    <a:pt x="55258" y="5754"/>
                  </a:cubicBezTo>
                  <a:lnTo>
                    <a:pt x="55445" y="5896"/>
                  </a:lnTo>
                  <a:cubicBezTo>
                    <a:pt x="56774" y="6922"/>
                    <a:pt x="57836" y="7681"/>
                    <a:pt x="59299" y="8127"/>
                  </a:cubicBezTo>
                  <a:cubicBezTo>
                    <a:pt x="59995" y="8341"/>
                    <a:pt x="60789" y="8448"/>
                    <a:pt x="61636" y="8448"/>
                  </a:cubicBezTo>
                  <a:cubicBezTo>
                    <a:pt x="62609" y="8448"/>
                    <a:pt x="63652" y="8314"/>
                    <a:pt x="64714" y="8029"/>
                  </a:cubicBezTo>
                  <a:cubicBezTo>
                    <a:pt x="66213" y="7636"/>
                    <a:pt x="67649" y="7029"/>
                    <a:pt x="69041" y="6441"/>
                  </a:cubicBezTo>
                  <a:cubicBezTo>
                    <a:pt x="69344" y="6316"/>
                    <a:pt x="69638" y="6182"/>
                    <a:pt x="69942" y="6057"/>
                  </a:cubicBezTo>
                  <a:cubicBezTo>
                    <a:pt x="73781" y="4463"/>
                    <a:pt x="77855" y="3042"/>
                    <a:pt x="81943" y="3042"/>
                  </a:cubicBezTo>
                  <a:cubicBezTo>
                    <a:pt x="82775" y="3042"/>
                    <a:pt x="83607" y="3101"/>
                    <a:pt x="84438" y="3229"/>
                  </a:cubicBezTo>
                  <a:lnTo>
                    <a:pt x="84447" y="3184"/>
                  </a:lnTo>
                  <a:cubicBezTo>
                    <a:pt x="83606" y="3054"/>
                    <a:pt x="82764" y="2994"/>
                    <a:pt x="81923" y="2994"/>
                  </a:cubicBezTo>
                  <a:cubicBezTo>
                    <a:pt x="77832" y="2994"/>
                    <a:pt x="73764" y="4414"/>
                    <a:pt x="69924" y="6012"/>
                  </a:cubicBezTo>
                  <a:cubicBezTo>
                    <a:pt x="69620" y="6137"/>
                    <a:pt x="69326" y="6271"/>
                    <a:pt x="69023" y="6396"/>
                  </a:cubicBezTo>
                  <a:cubicBezTo>
                    <a:pt x="67631" y="6985"/>
                    <a:pt x="66195" y="7591"/>
                    <a:pt x="64705" y="7984"/>
                  </a:cubicBezTo>
                  <a:cubicBezTo>
                    <a:pt x="63647" y="8260"/>
                    <a:pt x="62606" y="8399"/>
                    <a:pt x="61638" y="8399"/>
                  </a:cubicBezTo>
                  <a:cubicBezTo>
                    <a:pt x="60794" y="8399"/>
                    <a:pt x="60006" y="8294"/>
                    <a:pt x="59308" y="8082"/>
                  </a:cubicBezTo>
                  <a:cubicBezTo>
                    <a:pt x="57863" y="7636"/>
                    <a:pt x="56801" y="6878"/>
                    <a:pt x="55472" y="5852"/>
                  </a:cubicBezTo>
                  <a:lnTo>
                    <a:pt x="55293" y="5709"/>
                  </a:lnTo>
                  <a:cubicBezTo>
                    <a:pt x="55070" y="5540"/>
                    <a:pt x="54838" y="5361"/>
                    <a:pt x="54606" y="5192"/>
                  </a:cubicBezTo>
                  <a:cubicBezTo>
                    <a:pt x="52947" y="3952"/>
                    <a:pt x="50913" y="2908"/>
                    <a:pt x="49040" y="2328"/>
                  </a:cubicBezTo>
                  <a:cubicBezTo>
                    <a:pt x="47696" y="1913"/>
                    <a:pt x="46460" y="1706"/>
                    <a:pt x="45257" y="1706"/>
                  </a:cubicBezTo>
                  <a:cubicBezTo>
                    <a:pt x="44600" y="1706"/>
                    <a:pt x="43953" y="1768"/>
                    <a:pt x="43303" y="1891"/>
                  </a:cubicBezTo>
                  <a:cubicBezTo>
                    <a:pt x="43063" y="1936"/>
                    <a:pt x="42804" y="1989"/>
                    <a:pt x="42554" y="2060"/>
                  </a:cubicBezTo>
                  <a:cubicBezTo>
                    <a:pt x="41145" y="2426"/>
                    <a:pt x="39824" y="3077"/>
                    <a:pt x="38433" y="3773"/>
                  </a:cubicBezTo>
                  <a:cubicBezTo>
                    <a:pt x="38102" y="3934"/>
                    <a:pt x="37772" y="4094"/>
                    <a:pt x="37442" y="4255"/>
                  </a:cubicBezTo>
                  <a:cubicBezTo>
                    <a:pt x="35227" y="5325"/>
                    <a:pt x="32603" y="6388"/>
                    <a:pt x="29749" y="6388"/>
                  </a:cubicBezTo>
                  <a:cubicBezTo>
                    <a:pt x="29535" y="6388"/>
                    <a:pt x="29318" y="6382"/>
                    <a:pt x="29101" y="6369"/>
                  </a:cubicBezTo>
                  <a:cubicBezTo>
                    <a:pt x="26291" y="6209"/>
                    <a:pt x="23766" y="4853"/>
                    <a:pt x="21099" y="3425"/>
                  </a:cubicBezTo>
                  <a:cubicBezTo>
                    <a:pt x="20555" y="3131"/>
                    <a:pt x="19993" y="2828"/>
                    <a:pt x="19440" y="2542"/>
                  </a:cubicBezTo>
                  <a:cubicBezTo>
                    <a:pt x="18485" y="2060"/>
                    <a:pt x="17655" y="1677"/>
                    <a:pt x="16879" y="1374"/>
                  </a:cubicBezTo>
                  <a:cubicBezTo>
                    <a:pt x="14583" y="464"/>
                    <a:pt x="12066" y="1"/>
                    <a:pt x="9532"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1"/>
            <p:cNvSpPr/>
            <p:nvPr/>
          </p:nvSpPr>
          <p:spPr>
            <a:xfrm>
              <a:off x="1103591" y="3858408"/>
              <a:ext cx="6751830" cy="689241"/>
            </a:xfrm>
            <a:custGeom>
              <a:avLst/>
              <a:gdLst/>
              <a:ahLst/>
              <a:cxnLst/>
              <a:rect l="l" t="t" r="r" b="b"/>
              <a:pathLst>
                <a:path w="85108" h="8688" extrusionOk="0">
                  <a:moveTo>
                    <a:pt x="9730" y="1"/>
                  </a:moveTo>
                  <a:cubicBezTo>
                    <a:pt x="6350" y="1"/>
                    <a:pt x="2976" y="824"/>
                    <a:pt x="0" y="2443"/>
                  </a:cubicBezTo>
                  <a:lnTo>
                    <a:pt x="36" y="2497"/>
                  </a:lnTo>
                  <a:cubicBezTo>
                    <a:pt x="2997" y="882"/>
                    <a:pt x="6364" y="61"/>
                    <a:pt x="9737" y="61"/>
                  </a:cubicBezTo>
                  <a:cubicBezTo>
                    <a:pt x="12196" y="61"/>
                    <a:pt x="14658" y="497"/>
                    <a:pt x="16968" y="1381"/>
                  </a:cubicBezTo>
                  <a:cubicBezTo>
                    <a:pt x="17753" y="1685"/>
                    <a:pt x="18601" y="2059"/>
                    <a:pt x="19538" y="2532"/>
                  </a:cubicBezTo>
                  <a:cubicBezTo>
                    <a:pt x="20189" y="2862"/>
                    <a:pt x="20840" y="3210"/>
                    <a:pt x="21464" y="3540"/>
                  </a:cubicBezTo>
                  <a:cubicBezTo>
                    <a:pt x="24060" y="4932"/>
                    <a:pt x="26523" y="6243"/>
                    <a:pt x="29244" y="6520"/>
                  </a:cubicBezTo>
                  <a:cubicBezTo>
                    <a:pt x="29656" y="6562"/>
                    <a:pt x="30074" y="6583"/>
                    <a:pt x="30496" y="6583"/>
                  </a:cubicBezTo>
                  <a:cubicBezTo>
                    <a:pt x="32759" y="6583"/>
                    <a:pt x="35174" y="5977"/>
                    <a:pt x="37835" y="4745"/>
                  </a:cubicBezTo>
                  <a:cubicBezTo>
                    <a:pt x="38379" y="4495"/>
                    <a:pt x="38914" y="4227"/>
                    <a:pt x="39431" y="3969"/>
                  </a:cubicBezTo>
                  <a:cubicBezTo>
                    <a:pt x="40654" y="3362"/>
                    <a:pt x="41796" y="2782"/>
                    <a:pt x="43009" y="2398"/>
                  </a:cubicBezTo>
                  <a:cubicBezTo>
                    <a:pt x="43259" y="2318"/>
                    <a:pt x="43508" y="2247"/>
                    <a:pt x="43758" y="2184"/>
                  </a:cubicBezTo>
                  <a:cubicBezTo>
                    <a:pt x="44713" y="1942"/>
                    <a:pt x="45651" y="1822"/>
                    <a:pt x="46608" y="1822"/>
                  </a:cubicBezTo>
                  <a:cubicBezTo>
                    <a:pt x="47556" y="1822"/>
                    <a:pt x="48522" y="1940"/>
                    <a:pt x="49539" y="2175"/>
                  </a:cubicBezTo>
                  <a:cubicBezTo>
                    <a:pt x="51546" y="2648"/>
                    <a:pt x="53669" y="3683"/>
                    <a:pt x="55231" y="4950"/>
                  </a:cubicBezTo>
                  <a:cubicBezTo>
                    <a:pt x="55534" y="5191"/>
                    <a:pt x="55810" y="5441"/>
                    <a:pt x="56078" y="5672"/>
                  </a:cubicBezTo>
                  <a:cubicBezTo>
                    <a:pt x="56185" y="5762"/>
                    <a:pt x="56283" y="5860"/>
                    <a:pt x="56390" y="5949"/>
                  </a:cubicBezTo>
                  <a:cubicBezTo>
                    <a:pt x="57470" y="6904"/>
                    <a:pt x="58398" y="7733"/>
                    <a:pt x="59754" y="8251"/>
                  </a:cubicBezTo>
                  <a:cubicBezTo>
                    <a:pt x="60512" y="8536"/>
                    <a:pt x="61404" y="8688"/>
                    <a:pt x="62367" y="8688"/>
                  </a:cubicBezTo>
                  <a:cubicBezTo>
                    <a:pt x="63286" y="8688"/>
                    <a:pt x="64277" y="8554"/>
                    <a:pt x="65267" y="8286"/>
                  </a:cubicBezTo>
                  <a:cubicBezTo>
                    <a:pt x="66730" y="7903"/>
                    <a:pt x="68130" y="7278"/>
                    <a:pt x="69478" y="6689"/>
                  </a:cubicBezTo>
                  <a:cubicBezTo>
                    <a:pt x="69843" y="6529"/>
                    <a:pt x="70209" y="6359"/>
                    <a:pt x="70575" y="6208"/>
                  </a:cubicBezTo>
                  <a:cubicBezTo>
                    <a:pt x="73943" y="4773"/>
                    <a:pt x="78185" y="3226"/>
                    <a:pt x="82506" y="3226"/>
                  </a:cubicBezTo>
                  <a:cubicBezTo>
                    <a:pt x="83369" y="3226"/>
                    <a:pt x="84235" y="3288"/>
                    <a:pt x="85098" y="3424"/>
                  </a:cubicBezTo>
                  <a:lnTo>
                    <a:pt x="85107" y="3371"/>
                  </a:lnTo>
                  <a:cubicBezTo>
                    <a:pt x="84239" y="3234"/>
                    <a:pt x="83367" y="3172"/>
                    <a:pt x="82499" y="3172"/>
                  </a:cubicBezTo>
                  <a:cubicBezTo>
                    <a:pt x="78169" y="3172"/>
                    <a:pt x="73923" y="4713"/>
                    <a:pt x="70557" y="6154"/>
                  </a:cubicBezTo>
                  <a:cubicBezTo>
                    <a:pt x="70191" y="6306"/>
                    <a:pt x="69817" y="6475"/>
                    <a:pt x="69460" y="6627"/>
                  </a:cubicBezTo>
                  <a:cubicBezTo>
                    <a:pt x="68104" y="7225"/>
                    <a:pt x="66703" y="7840"/>
                    <a:pt x="65249" y="8233"/>
                  </a:cubicBezTo>
                  <a:cubicBezTo>
                    <a:pt x="64261" y="8495"/>
                    <a:pt x="63280" y="8627"/>
                    <a:pt x="62363" y="8627"/>
                  </a:cubicBezTo>
                  <a:cubicBezTo>
                    <a:pt x="61408" y="8627"/>
                    <a:pt x="60522" y="8484"/>
                    <a:pt x="59771" y="8197"/>
                  </a:cubicBezTo>
                  <a:cubicBezTo>
                    <a:pt x="58433" y="7680"/>
                    <a:pt x="57505" y="6859"/>
                    <a:pt x="56426" y="5904"/>
                  </a:cubicBezTo>
                  <a:cubicBezTo>
                    <a:pt x="56328" y="5815"/>
                    <a:pt x="56221" y="5717"/>
                    <a:pt x="56114" y="5628"/>
                  </a:cubicBezTo>
                  <a:cubicBezTo>
                    <a:pt x="55855" y="5396"/>
                    <a:pt x="55570" y="5146"/>
                    <a:pt x="55266" y="4905"/>
                  </a:cubicBezTo>
                  <a:cubicBezTo>
                    <a:pt x="53705" y="3630"/>
                    <a:pt x="51564" y="2595"/>
                    <a:pt x="49548" y="2122"/>
                  </a:cubicBezTo>
                  <a:cubicBezTo>
                    <a:pt x="48531" y="1882"/>
                    <a:pt x="47563" y="1762"/>
                    <a:pt x="46610" y="1762"/>
                  </a:cubicBezTo>
                  <a:cubicBezTo>
                    <a:pt x="45649" y="1762"/>
                    <a:pt x="44704" y="1884"/>
                    <a:pt x="43740" y="2131"/>
                  </a:cubicBezTo>
                  <a:cubicBezTo>
                    <a:pt x="43491" y="2193"/>
                    <a:pt x="43241" y="2265"/>
                    <a:pt x="42991" y="2345"/>
                  </a:cubicBezTo>
                  <a:cubicBezTo>
                    <a:pt x="41778" y="2729"/>
                    <a:pt x="40627" y="3308"/>
                    <a:pt x="39405" y="3915"/>
                  </a:cubicBezTo>
                  <a:cubicBezTo>
                    <a:pt x="38887" y="4174"/>
                    <a:pt x="38352" y="4441"/>
                    <a:pt x="37808" y="4691"/>
                  </a:cubicBezTo>
                  <a:cubicBezTo>
                    <a:pt x="35155" y="5916"/>
                    <a:pt x="32755" y="6521"/>
                    <a:pt x="30496" y="6521"/>
                  </a:cubicBezTo>
                  <a:cubicBezTo>
                    <a:pt x="30074" y="6521"/>
                    <a:pt x="29657" y="6500"/>
                    <a:pt x="29244" y="6458"/>
                  </a:cubicBezTo>
                  <a:cubicBezTo>
                    <a:pt x="26541" y="6181"/>
                    <a:pt x="24087" y="4879"/>
                    <a:pt x="21491" y="3487"/>
                  </a:cubicBezTo>
                  <a:cubicBezTo>
                    <a:pt x="20867" y="3157"/>
                    <a:pt x="20216" y="2809"/>
                    <a:pt x="19564" y="2479"/>
                  </a:cubicBezTo>
                  <a:cubicBezTo>
                    <a:pt x="18628" y="2006"/>
                    <a:pt x="17780" y="1631"/>
                    <a:pt x="16986" y="1328"/>
                  </a:cubicBezTo>
                  <a:cubicBezTo>
                    <a:pt x="14667" y="440"/>
                    <a:pt x="12197" y="1"/>
                    <a:pt x="9730"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1"/>
            <p:cNvSpPr/>
            <p:nvPr/>
          </p:nvSpPr>
          <p:spPr>
            <a:xfrm>
              <a:off x="1079553" y="3876813"/>
              <a:ext cx="6803476" cy="707646"/>
            </a:xfrm>
            <a:custGeom>
              <a:avLst/>
              <a:gdLst/>
              <a:ahLst/>
              <a:cxnLst/>
              <a:rect l="l" t="t" r="r" b="b"/>
              <a:pathLst>
                <a:path w="85759" h="8920" extrusionOk="0">
                  <a:moveTo>
                    <a:pt x="9935" y="0"/>
                  </a:moveTo>
                  <a:cubicBezTo>
                    <a:pt x="6479" y="0"/>
                    <a:pt x="3029" y="848"/>
                    <a:pt x="0" y="2514"/>
                  </a:cubicBezTo>
                  <a:lnTo>
                    <a:pt x="36" y="2577"/>
                  </a:lnTo>
                  <a:cubicBezTo>
                    <a:pt x="3050" y="915"/>
                    <a:pt x="6493" y="69"/>
                    <a:pt x="9941" y="69"/>
                  </a:cubicBezTo>
                  <a:cubicBezTo>
                    <a:pt x="12359" y="69"/>
                    <a:pt x="14780" y="486"/>
                    <a:pt x="17057" y="1328"/>
                  </a:cubicBezTo>
                  <a:cubicBezTo>
                    <a:pt x="17878" y="1631"/>
                    <a:pt x="18725" y="2006"/>
                    <a:pt x="19662" y="2470"/>
                  </a:cubicBezTo>
                  <a:cubicBezTo>
                    <a:pt x="20403" y="2844"/>
                    <a:pt x="21152" y="3237"/>
                    <a:pt x="21874" y="3621"/>
                  </a:cubicBezTo>
                  <a:cubicBezTo>
                    <a:pt x="24390" y="4959"/>
                    <a:pt x="26754" y="6226"/>
                    <a:pt x="29368" y="6609"/>
                  </a:cubicBezTo>
                  <a:cubicBezTo>
                    <a:pt x="30018" y="6704"/>
                    <a:pt x="30676" y="6751"/>
                    <a:pt x="31340" y="6751"/>
                  </a:cubicBezTo>
                  <a:cubicBezTo>
                    <a:pt x="33557" y="6751"/>
                    <a:pt x="35850" y="6225"/>
                    <a:pt x="38191" y="5182"/>
                  </a:cubicBezTo>
                  <a:cubicBezTo>
                    <a:pt x="38949" y="4843"/>
                    <a:pt x="39681" y="4468"/>
                    <a:pt x="40395" y="4102"/>
                  </a:cubicBezTo>
                  <a:cubicBezTo>
                    <a:pt x="41429" y="3576"/>
                    <a:pt x="42411" y="3076"/>
                    <a:pt x="43437" y="2693"/>
                  </a:cubicBezTo>
                  <a:cubicBezTo>
                    <a:pt x="43686" y="2595"/>
                    <a:pt x="43936" y="2505"/>
                    <a:pt x="44186" y="2425"/>
                  </a:cubicBezTo>
                  <a:cubicBezTo>
                    <a:pt x="45488" y="2005"/>
                    <a:pt x="46736" y="1799"/>
                    <a:pt x="48006" y="1799"/>
                  </a:cubicBezTo>
                  <a:cubicBezTo>
                    <a:pt x="48677" y="1799"/>
                    <a:pt x="49353" y="1856"/>
                    <a:pt x="50047" y="1970"/>
                  </a:cubicBezTo>
                  <a:cubicBezTo>
                    <a:pt x="52179" y="2327"/>
                    <a:pt x="54365" y="3326"/>
                    <a:pt x="55882" y="4664"/>
                  </a:cubicBezTo>
                  <a:cubicBezTo>
                    <a:pt x="56194" y="4932"/>
                    <a:pt x="56470" y="5209"/>
                    <a:pt x="56702" y="5440"/>
                  </a:cubicBezTo>
                  <a:cubicBezTo>
                    <a:pt x="56899" y="5637"/>
                    <a:pt x="57095" y="5842"/>
                    <a:pt x="57282" y="6029"/>
                  </a:cubicBezTo>
                  <a:cubicBezTo>
                    <a:pt x="58156" y="6948"/>
                    <a:pt x="58986" y="7805"/>
                    <a:pt x="60199" y="8367"/>
                  </a:cubicBezTo>
                  <a:cubicBezTo>
                    <a:pt x="61002" y="8732"/>
                    <a:pt x="61984" y="8920"/>
                    <a:pt x="63045" y="8920"/>
                  </a:cubicBezTo>
                  <a:cubicBezTo>
                    <a:pt x="63919" y="8920"/>
                    <a:pt x="64865" y="8795"/>
                    <a:pt x="65811" y="8536"/>
                  </a:cubicBezTo>
                  <a:cubicBezTo>
                    <a:pt x="67256" y="8144"/>
                    <a:pt x="68630" y="7519"/>
                    <a:pt x="69959" y="6904"/>
                  </a:cubicBezTo>
                  <a:cubicBezTo>
                    <a:pt x="70369" y="6716"/>
                    <a:pt x="70789" y="6529"/>
                    <a:pt x="71208" y="6341"/>
                  </a:cubicBezTo>
                  <a:cubicBezTo>
                    <a:pt x="74231" y="5019"/>
                    <a:pt x="78517" y="3400"/>
                    <a:pt x="83013" y="3400"/>
                  </a:cubicBezTo>
                  <a:cubicBezTo>
                    <a:pt x="83916" y="3400"/>
                    <a:pt x="84828" y="3465"/>
                    <a:pt x="85740" y="3612"/>
                  </a:cubicBezTo>
                  <a:lnTo>
                    <a:pt x="85758" y="3549"/>
                  </a:lnTo>
                  <a:cubicBezTo>
                    <a:pt x="84839" y="3401"/>
                    <a:pt x="83919" y="3334"/>
                    <a:pt x="83008" y="3334"/>
                  </a:cubicBezTo>
                  <a:cubicBezTo>
                    <a:pt x="78500" y="3334"/>
                    <a:pt x="74202" y="4958"/>
                    <a:pt x="71181" y="6279"/>
                  </a:cubicBezTo>
                  <a:cubicBezTo>
                    <a:pt x="70762" y="6466"/>
                    <a:pt x="70343" y="6654"/>
                    <a:pt x="69932" y="6841"/>
                  </a:cubicBezTo>
                  <a:cubicBezTo>
                    <a:pt x="68603" y="7448"/>
                    <a:pt x="67229" y="8081"/>
                    <a:pt x="65793" y="8474"/>
                  </a:cubicBezTo>
                  <a:cubicBezTo>
                    <a:pt x="64851" y="8728"/>
                    <a:pt x="63921" y="8855"/>
                    <a:pt x="63049" y="8855"/>
                  </a:cubicBezTo>
                  <a:cubicBezTo>
                    <a:pt x="61995" y="8855"/>
                    <a:pt x="61026" y="8670"/>
                    <a:pt x="60226" y="8304"/>
                  </a:cubicBezTo>
                  <a:cubicBezTo>
                    <a:pt x="59022" y="7751"/>
                    <a:pt x="58201" y="6895"/>
                    <a:pt x="57327" y="5985"/>
                  </a:cubicBezTo>
                  <a:cubicBezTo>
                    <a:pt x="57139" y="5797"/>
                    <a:pt x="56952" y="5592"/>
                    <a:pt x="56756" y="5396"/>
                  </a:cubicBezTo>
                  <a:cubicBezTo>
                    <a:pt x="56524" y="5164"/>
                    <a:pt x="56238" y="4887"/>
                    <a:pt x="55926" y="4611"/>
                  </a:cubicBezTo>
                  <a:cubicBezTo>
                    <a:pt x="54401" y="3273"/>
                    <a:pt x="52197" y="2256"/>
                    <a:pt x="50056" y="1908"/>
                  </a:cubicBezTo>
                  <a:cubicBezTo>
                    <a:pt x="49360" y="1791"/>
                    <a:pt x="48680" y="1732"/>
                    <a:pt x="48006" y="1732"/>
                  </a:cubicBezTo>
                  <a:cubicBezTo>
                    <a:pt x="46730" y="1732"/>
                    <a:pt x="45473" y="1942"/>
                    <a:pt x="44159" y="2363"/>
                  </a:cubicBezTo>
                  <a:cubicBezTo>
                    <a:pt x="43918" y="2443"/>
                    <a:pt x="43669" y="2532"/>
                    <a:pt x="43410" y="2621"/>
                  </a:cubicBezTo>
                  <a:cubicBezTo>
                    <a:pt x="42384" y="3014"/>
                    <a:pt x="41403" y="3514"/>
                    <a:pt x="40359" y="4049"/>
                  </a:cubicBezTo>
                  <a:cubicBezTo>
                    <a:pt x="39654" y="4406"/>
                    <a:pt x="38914" y="4780"/>
                    <a:pt x="38164" y="5119"/>
                  </a:cubicBezTo>
                  <a:cubicBezTo>
                    <a:pt x="35838" y="6155"/>
                    <a:pt x="33549" y="6680"/>
                    <a:pt x="31345" y="6680"/>
                  </a:cubicBezTo>
                  <a:cubicBezTo>
                    <a:pt x="30684" y="6680"/>
                    <a:pt x="30030" y="6632"/>
                    <a:pt x="29386" y="6538"/>
                  </a:cubicBezTo>
                  <a:cubicBezTo>
                    <a:pt x="26781" y="6163"/>
                    <a:pt x="24417" y="4896"/>
                    <a:pt x="21910" y="3567"/>
                  </a:cubicBezTo>
                  <a:cubicBezTo>
                    <a:pt x="21188" y="3175"/>
                    <a:pt x="20438" y="2782"/>
                    <a:pt x="19689" y="2407"/>
                  </a:cubicBezTo>
                  <a:cubicBezTo>
                    <a:pt x="18752" y="1943"/>
                    <a:pt x="17905" y="1569"/>
                    <a:pt x="17084" y="1265"/>
                  </a:cubicBezTo>
                  <a:cubicBezTo>
                    <a:pt x="14794" y="419"/>
                    <a:pt x="12363" y="0"/>
                    <a:pt x="9935"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1"/>
            <p:cNvSpPr/>
            <p:nvPr/>
          </p:nvSpPr>
          <p:spPr>
            <a:xfrm>
              <a:off x="1055436" y="3894980"/>
              <a:ext cx="6854487" cy="727003"/>
            </a:xfrm>
            <a:custGeom>
              <a:avLst/>
              <a:gdLst/>
              <a:ahLst/>
              <a:cxnLst/>
              <a:rect l="l" t="t" r="r" b="b"/>
              <a:pathLst>
                <a:path w="86402" h="9164" extrusionOk="0">
                  <a:moveTo>
                    <a:pt x="10147" y="1"/>
                  </a:moveTo>
                  <a:cubicBezTo>
                    <a:pt x="6613" y="1"/>
                    <a:pt x="3083" y="878"/>
                    <a:pt x="1" y="2598"/>
                  </a:cubicBezTo>
                  <a:lnTo>
                    <a:pt x="36" y="2660"/>
                  </a:lnTo>
                  <a:cubicBezTo>
                    <a:pt x="3108" y="951"/>
                    <a:pt x="6624" y="78"/>
                    <a:pt x="10146" y="78"/>
                  </a:cubicBezTo>
                  <a:cubicBezTo>
                    <a:pt x="12525" y="78"/>
                    <a:pt x="14907" y="477"/>
                    <a:pt x="17156" y="1286"/>
                  </a:cubicBezTo>
                  <a:cubicBezTo>
                    <a:pt x="17995" y="1590"/>
                    <a:pt x="18851" y="1955"/>
                    <a:pt x="19779" y="2410"/>
                  </a:cubicBezTo>
                  <a:cubicBezTo>
                    <a:pt x="20635" y="2830"/>
                    <a:pt x="21492" y="3285"/>
                    <a:pt x="22312" y="3722"/>
                  </a:cubicBezTo>
                  <a:cubicBezTo>
                    <a:pt x="24721" y="5015"/>
                    <a:pt x="27005" y="6228"/>
                    <a:pt x="29503" y="6701"/>
                  </a:cubicBezTo>
                  <a:cubicBezTo>
                    <a:pt x="30422" y="6873"/>
                    <a:pt x="31344" y="6959"/>
                    <a:pt x="32266" y="6959"/>
                  </a:cubicBezTo>
                  <a:cubicBezTo>
                    <a:pt x="34369" y="6959"/>
                    <a:pt x="36474" y="6512"/>
                    <a:pt x="38558" y="5613"/>
                  </a:cubicBezTo>
                  <a:cubicBezTo>
                    <a:pt x="39512" y="5203"/>
                    <a:pt x="40440" y="4712"/>
                    <a:pt x="41332" y="4239"/>
                  </a:cubicBezTo>
                  <a:cubicBezTo>
                    <a:pt x="42197" y="3784"/>
                    <a:pt x="43018" y="3347"/>
                    <a:pt x="43866" y="2981"/>
                  </a:cubicBezTo>
                  <a:cubicBezTo>
                    <a:pt x="44115" y="2865"/>
                    <a:pt x="44365" y="2767"/>
                    <a:pt x="44615" y="2669"/>
                  </a:cubicBezTo>
                  <a:cubicBezTo>
                    <a:pt x="46281" y="2021"/>
                    <a:pt x="47817" y="1708"/>
                    <a:pt x="49367" y="1708"/>
                  </a:cubicBezTo>
                  <a:cubicBezTo>
                    <a:pt x="49759" y="1708"/>
                    <a:pt x="50151" y="1728"/>
                    <a:pt x="50547" y="1768"/>
                  </a:cubicBezTo>
                  <a:cubicBezTo>
                    <a:pt x="52769" y="1991"/>
                    <a:pt x="55061" y="2990"/>
                    <a:pt x="56533" y="4382"/>
                  </a:cubicBezTo>
                  <a:cubicBezTo>
                    <a:pt x="56783" y="4614"/>
                    <a:pt x="57033" y="4881"/>
                    <a:pt x="57327" y="5211"/>
                  </a:cubicBezTo>
                  <a:cubicBezTo>
                    <a:pt x="57577" y="5497"/>
                    <a:pt x="57809" y="5782"/>
                    <a:pt x="58041" y="6059"/>
                  </a:cubicBezTo>
                  <a:cubicBezTo>
                    <a:pt x="58799" y="6996"/>
                    <a:pt x="59522" y="7879"/>
                    <a:pt x="60646" y="8485"/>
                  </a:cubicBezTo>
                  <a:cubicBezTo>
                    <a:pt x="61476" y="8932"/>
                    <a:pt x="62537" y="9163"/>
                    <a:pt x="63697" y="9163"/>
                  </a:cubicBezTo>
                  <a:cubicBezTo>
                    <a:pt x="64553" y="9163"/>
                    <a:pt x="65454" y="9039"/>
                    <a:pt x="66347" y="8789"/>
                  </a:cubicBezTo>
                  <a:cubicBezTo>
                    <a:pt x="67792" y="8396"/>
                    <a:pt x="69157" y="7745"/>
                    <a:pt x="70477" y="7121"/>
                  </a:cubicBezTo>
                  <a:cubicBezTo>
                    <a:pt x="70923" y="6906"/>
                    <a:pt x="71378" y="6692"/>
                    <a:pt x="71833" y="6487"/>
                  </a:cubicBezTo>
                  <a:cubicBezTo>
                    <a:pt x="76173" y="4536"/>
                    <a:pt x="80024" y="3576"/>
                    <a:pt x="83525" y="3576"/>
                  </a:cubicBezTo>
                  <a:cubicBezTo>
                    <a:pt x="84508" y="3576"/>
                    <a:pt x="85462" y="3651"/>
                    <a:pt x="86392" y="3802"/>
                  </a:cubicBezTo>
                  <a:lnTo>
                    <a:pt x="86401" y="3731"/>
                  </a:lnTo>
                  <a:cubicBezTo>
                    <a:pt x="85462" y="3577"/>
                    <a:pt x="84498" y="3500"/>
                    <a:pt x="83506" y="3500"/>
                  </a:cubicBezTo>
                  <a:cubicBezTo>
                    <a:pt x="80001" y="3500"/>
                    <a:pt x="76143" y="4462"/>
                    <a:pt x="71797" y="6416"/>
                  </a:cubicBezTo>
                  <a:cubicBezTo>
                    <a:pt x="71342" y="6621"/>
                    <a:pt x="70887" y="6835"/>
                    <a:pt x="70441" y="7049"/>
                  </a:cubicBezTo>
                  <a:cubicBezTo>
                    <a:pt x="69121" y="7674"/>
                    <a:pt x="67765" y="8316"/>
                    <a:pt x="66329" y="8717"/>
                  </a:cubicBezTo>
                  <a:cubicBezTo>
                    <a:pt x="65439" y="8962"/>
                    <a:pt x="64549" y="9083"/>
                    <a:pt x="63709" y="9083"/>
                  </a:cubicBezTo>
                  <a:cubicBezTo>
                    <a:pt x="62560" y="9083"/>
                    <a:pt x="61506" y="8857"/>
                    <a:pt x="60682" y="8414"/>
                  </a:cubicBezTo>
                  <a:cubicBezTo>
                    <a:pt x="59576" y="7816"/>
                    <a:pt x="58853" y="6942"/>
                    <a:pt x="58095" y="6014"/>
                  </a:cubicBezTo>
                  <a:cubicBezTo>
                    <a:pt x="57872" y="5738"/>
                    <a:pt x="57640" y="5452"/>
                    <a:pt x="57390" y="5158"/>
                  </a:cubicBezTo>
                  <a:cubicBezTo>
                    <a:pt x="57095" y="4828"/>
                    <a:pt x="56837" y="4560"/>
                    <a:pt x="56587" y="4319"/>
                  </a:cubicBezTo>
                  <a:cubicBezTo>
                    <a:pt x="55097" y="2919"/>
                    <a:pt x="52787" y="1911"/>
                    <a:pt x="50556" y="1688"/>
                  </a:cubicBezTo>
                  <a:cubicBezTo>
                    <a:pt x="50164" y="1649"/>
                    <a:pt x="49775" y="1629"/>
                    <a:pt x="49386" y="1629"/>
                  </a:cubicBezTo>
                  <a:cubicBezTo>
                    <a:pt x="47821" y="1629"/>
                    <a:pt x="46268" y="1947"/>
                    <a:pt x="44588" y="2598"/>
                  </a:cubicBezTo>
                  <a:cubicBezTo>
                    <a:pt x="44338" y="2696"/>
                    <a:pt x="44089" y="2794"/>
                    <a:pt x="43830" y="2910"/>
                  </a:cubicBezTo>
                  <a:cubicBezTo>
                    <a:pt x="42982" y="3276"/>
                    <a:pt x="42162" y="3713"/>
                    <a:pt x="41296" y="4168"/>
                  </a:cubicBezTo>
                  <a:cubicBezTo>
                    <a:pt x="40404" y="4649"/>
                    <a:pt x="39485" y="5131"/>
                    <a:pt x="38531" y="5550"/>
                  </a:cubicBezTo>
                  <a:cubicBezTo>
                    <a:pt x="36456" y="6436"/>
                    <a:pt x="34364" y="6879"/>
                    <a:pt x="32276" y="6879"/>
                  </a:cubicBezTo>
                  <a:cubicBezTo>
                    <a:pt x="31356" y="6879"/>
                    <a:pt x="30437" y="6793"/>
                    <a:pt x="29521" y="6621"/>
                  </a:cubicBezTo>
                  <a:cubicBezTo>
                    <a:pt x="27032" y="6157"/>
                    <a:pt x="24757" y="4944"/>
                    <a:pt x="22348" y="3650"/>
                  </a:cubicBezTo>
                  <a:cubicBezTo>
                    <a:pt x="21527" y="3213"/>
                    <a:pt x="20671" y="2758"/>
                    <a:pt x="19814" y="2339"/>
                  </a:cubicBezTo>
                  <a:cubicBezTo>
                    <a:pt x="18878" y="1884"/>
                    <a:pt x="18021" y="1518"/>
                    <a:pt x="17183" y="1215"/>
                  </a:cubicBezTo>
                  <a:cubicBezTo>
                    <a:pt x="14927" y="402"/>
                    <a:pt x="12536" y="1"/>
                    <a:pt x="10147"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1"/>
            <p:cNvSpPr/>
            <p:nvPr/>
          </p:nvSpPr>
          <p:spPr>
            <a:xfrm>
              <a:off x="1031398" y="3913306"/>
              <a:ext cx="6906132" cy="746201"/>
            </a:xfrm>
            <a:custGeom>
              <a:avLst/>
              <a:gdLst/>
              <a:ahLst/>
              <a:cxnLst/>
              <a:rect l="l" t="t" r="r" b="b"/>
              <a:pathLst>
                <a:path w="87053" h="9406" extrusionOk="0">
                  <a:moveTo>
                    <a:pt x="10346" y="1"/>
                  </a:moveTo>
                  <a:cubicBezTo>
                    <a:pt x="6737" y="1"/>
                    <a:pt x="3133" y="904"/>
                    <a:pt x="0" y="2670"/>
                  </a:cubicBezTo>
                  <a:lnTo>
                    <a:pt x="45" y="2741"/>
                  </a:lnTo>
                  <a:cubicBezTo>
                    <a:pt x="3162" y="986"/>
                    <a:pt x="6750" y="87"/>
                    <a:pt x="10346" y="87"/>
                  </a:cubicBezTo>
                  <a:cubicBezTo>
                    <a:pt x="12688" y="87"/>
                    <a:pt x="15033" y="468"/>
                    <a:pt x="17254" y="1243"/>
                  </a:cubicBezTo>
                  <a:cubicBezTo>
                    <a:pt x="18110" y="1537"/>
                    <a:pt x="18976" y="1903"/>
                    <a:pt x="19903" y="2349"/>
                  </a:cubicBezTo>
                  <a:cubicBezTo>
                    <a:pt x="20876" y="2813"/>
                    <a:pt x="21839" y="3330"/>
                    <a:pt x="22776" y="3830"/>
                  </a:cubicBezTo>
                  <a:cubicBezTo>
                    <a:pt x="25078" y="5070"/>
                    <a:pt x="27254" y="6238"/>
                    <a:pt x="29636" y="6791"/>
                  </a:cubicBezTo>
                  <a:cubicBezTo>
                    <a:pt x="30833" y="7066"/>
                    <a:pt x="32021" y="7203"/>
                    <a:pt x="33193" y="7203"/>
                  </a:cubicBezTo>
                  <a:cubicBezTo>
                    <a:pt x="35149" y="7203"/>
                    <a:pt x="37066" y="6821"/>
                    <a:pt x="38923" y="6051"/>
                  </a:cubicBezTo>
                  <a:cubicBezTo>
                    <a:pt x="40083" y="5569"/>
                    <a:pt x="41189" y="4954"/>
                    <a:pt x="42259" y="4356"/>
                  </a:cubicBezTo>
                  <a:cubicBezTo>
                    <a:pt x="42955" y="3972"/>
                    <a:pt x="43615" y="3598"/>
                    <a:pt x="44293" y="3268"/>
                  </a:cubicBezTo>
                  <a:cubicBezTo>
                    <a:pt x="44552" y="3143"/>
                    <a:pt x="44802" y="3018"/>
                    <a:pt x="45043" y="2911"/>
                  </a:cubicBezTo>
                  <a:cubicBezTo>
                    <a:pt x="47093" y="1977"/>
                    <a:pt x="48836" y="1556"/>
                    <a:pt x="50628" y="1556"/>
                  </a:cubicBezTo>
                  <a:cubicBezTo>
                    <a:pt x="50770" y="1556"/>
                    <a:pt x="50913" y="1558"/>
                    <a:pt x="51056" y="1564"/>
                  </a:cubicBezTo>
                  <a:cubicBezTo>
                    <a:pt x="53375" y="1644"/>
                    <a:pt x="55730" y="2616"/>
                    <a:pt x="57184" y="4088"/>
                  </a:cubicBezTo>
                  <a:cubicBezTo>
                    <a:pt x="57434" y="4347"/>
                    <a:pt x="57675" y="4633"/>
                    <a:pt x="57952" y="4980"/>
                  </a:cubicBezTo>
                  <a:cubicBezTo>
                    <a:pt x="58228" y="5337"/>
                    <a:pt x="58478" y="5703"/>
                    <a:pt x="58719" y="6051"/>
                  </a:cubicBezTo>
                  <a:cubicBezTo>
                    <a:pt x="59397" y="7023"/>
                    <a:pt x="60030" y="7933"/>
                    <a:pt x="61092" y="8593"/>
                  </a:cubicBezTo>
                  <a:cubicBezTo>
                    <a:pt x="61957" y="9129"/>
                    <a:pt x="63081" y="9405"/>
                    <a:pt x="64321" y="9405"/>
                  </a:cubicBezTo>
                  <a:cubicBezTo>
                    <a:pt x="65142" y="9405"/>
                    <a:pt x="66016" y="9280"/>
                    <a:pt x="66890" y="9040"/>
                  </a:cubicBezTo>
                  <a:cubicBezTo>
                    <a:pt x="68327" y="8638"/>
                    <a:pt x="69692" y="7969"/>
                    <a:pt x="71003" y="7327"/>
                  </a:cubicBezTo>
                  <a:cubicBezTo>
                    <a:pt x="71485" y="7095"/>
                    <a:pt x="71975" y="6854"/>
                    <a:pt x="72457" y="6622"/>
                  </a:cubicBezTo>
                  <a:cubicBezTo>
                    <a:pt x="76612" y="4711"/>
                    <a:pt x="80498" y="3751"/>
                    <a:pt x="84053" y="3751"/>
                  </a:cubicBezTo>
                  <a:cubicBezTo>
                    <a:pt x="85078" y="3751"/>
                    <a:pt x="86075" y="3831"/>
                    <a:pt x="87043" y="3990"/>
                  </a:cubicBezTo>
                  <a:lnTo>
                    <a:pt x="87052" y="3910"/>
                  </a:lnTo>
                  <a:cubicBezTo>
                    <a:pt x="86079" y="3748"/>
                    <a:pt x="85077" y="3667"/>
                    <a:pt x="84047" y="3667"/>
                  </a:cubicBezTo>
                  <a:cubicBezTo>
                    <a:pt x="80485" y="3667"/>
                    <a:pt x="76587" y="4634"/>
                    <a:pt x="72422" y="6551"/>
                  </a:cubicBezTo>
                  <a:cubicBezTo>
                    <a:pt x="71940" y="6774"/>
                    <a:pt x="71440" y="7014"/>
                    <a:pt x="70967" y="7246"/>
                  </a:cubicBezTo>
                  <a:cubicBezTo>
                    <a:pt x="69656" y="7889"/>
                    <a:pt x="68300" y="8558"/>
                    <a:pt x="66864" y="8959"/>
                  </a:cubicBezTo>
                  <a:cubicBezTo>
                    <a:pt x="65997" y="9202"/>
                    <a:pt x="65134" y="9322"/>
                    <a:pt x="64320" y="9322"/>
                  </a:cubicBezTo>
                  <a:cubicBezTo>
                    <a:pt x="63099" y="9322"/>
                    <a:pt x="61987" y="9052"/>
                    <a:pt x="61136" y="8522"/>
                  </a:cubicBezTo>
                  <a:cubicBezTo>
                    <a:pt x="60093" y="7871"/>
                    <a:pt x="59459" y="6961"/>
                    <a:pt x="58790" y="5997"/>
                  </a:cubicBezTo>
                  <a:cubicBezTo>
                    <a:pt x="58549" y="5650"/>
                    <a:pt x="58299" y="5284"/>
                    <a:pt x="58023" y="4927"/>
                  </a:cubicBezTo>
                  <a:cubicBezTo>
                    <a:pt x="57746" y="4570"/>
                    <a:pt x="57497" y="4285"/>
                    <a:pt x="57247" y="4035"/>
                  </a:cubicBezTo>
                  <a:cubicBezTo>
                    <a:pt x="55775" y="2545"/>
                    <a:pt x="53402" y="1564"/>
                    <a:pt x="51056" y="1475"/>
                  </a:cubicBezTo>
                  <a:cubicBezTo>
                    <a:pt x="50914" y="1469"/>
                    <a:pt x="50773" y="1467"/>
                    <a:pt x="50632" y="1467"/>
                  </a:cubicBezTo>
                  <a:cubicBezTo>
                    <a:pt x="48822" y="1467"/>
                    <a:pt x="47068" y="1895"/>
                    <a:pt x="45007" y="2831"/>
                  </a:cubicBezTo>
                  <a:cubicBezTo>
                    <a:pt x="44766" y="2938"/>
                    <a:pt x="44516" y="3062"/>
                    <a:pt x="44258" y="3187"/>
                  </a:cubicBezTo>
                  <a:cubicBezTo>
                    <a:pt x="43571" y="3526"/>
                    <a:pt x="42911" y="3892"/>
                    <a:pt x="42215" y="4285"/>
                  </a:cubicBezTo>
                  <a:cubicBezTo>
                    <a:pt x="41153" y="4873"/>
                    <a:pt x="40047" y="5489"/>
                    <a:pt x="38887" y="5971"/>
                  </a:cubicBezTo>
                  <a:cubicBezTo>
                    <a:pt x="37043" y="6734"/>
                    <a:pt x="35140" y="7114"/>
                    <a:pt x="33197" y="7114"/>
                  </a:cubicBezTo>
                  <a:cubicBezTo>
                    <a:pt x="32029" y="7114"/>
                    <a:pt x="30847" y="6977"/>
                    <a:pt x="29654" y="6702"/>
                  </a:cubicBezTo>
                  <a:cubicBezTo>
                    <a:pt x="27290" y="6158"/>
                    <a:pt x="25113" y="4989"/>
                    <a:pt x="22812" y="3758"/>
                  </a:cubicBezTo>
                  <a:cubicBezTo>
                    <a:pt x="21884" y="3259"/>
                    <a:pt x="20911" y="2741"/>
                    <a:pt x="19939" y="2268"/>
                  </a:cubicBezTo>
                  <a:cubicBezTo>
                    <a:pt x="19011" y="1822"/>
                    <a:pt x="18137" y="1457"/>
                    <a:pt x="17281" y="1162"/>
                  </a:cubicBezTo>
                  <a:cubicBezTo>
                    <a:pt x="15052" y="384"/>
                    <a:pt x="12698" y="1"/>
                    <a:pt x="10346"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1"/>
            <p:cNvSpPr/>
            <p:nvPr/>
          </p:nvSpPr>
          <p:spPr>
            <a:xfrm>
              <a:off x="1007360" y="3931632"/>
              <a:ext cx="6957698" cy="765400"/>
            </a:xfrm>
            <a:custGeom>
              <a:avLst/>
              <a:gdLst/>
              <a:ahLst/>
              <a:cxnLst/>
              <a:rect l="l" t="t" r="r" b="b"/>
              <a:pathLst>
                <a:path w="87703" h="9648" extrusionOk="0">
                  <a:moveTo>
                    <a:pt x="10570" y="0"/>
                  </a:moveTo>
                  <a:cubicBezTo>
                    <a:pt x="6877" y="0"/>
                    <a:pt x="3190" y="930"/>
                    <a:pt x="0" y="2742"/>
                  </a:cubicBezTo>
                  <a:lnTo>
                    <a:pt x="45" y="2831"/>
                  </a:lnTo>
                  <a:cubicBezTo>
                    <a:pt x="3218" y="1020"/>
                    <a:pt x="6887" y="93"/>
                    <a:pt x="10564" y="93"/>
                  </a:cubicBezTo>
                  <a:cubicBezTo>
                    <a:pt x="12863" y="93"/>
                    <a:pt x="15166" y="456"/>
                    <a:pt x="17352" y="1190"/>
                  </a:cubicBezTo>
                  <a:cubicBezTo>
                    <a:pt x="18208" y="1484"/>
                    <a:pt x="19109" y="1850"/>
                    <a:pt x="20019" y="2278"/>
                  </a:cubicBezTo>
                  <a:cubicBezTo>
                    <a:pt x="21116" y="2805"/>
                    <a:pt x="22205" y="3393"/>
                    <a:pt x="23257" y="3964"/>
                  </a:cubicBezTo>
                  <a:cubicBezTo>
                    <a:pt x="25443" y="5151"/>
                    <a:pt x="27513" y="6266"/>
                    <a:pt x="29770" y="6882"/>
                  </a:cubicBezTo>
                  <a:cubicBezTo>
                    <a:pt x="31213" y="7275"/>
                    <a:pt x="32653" y="7471"/>
                    <a:pt x="34060" y="7471"/>
                  </a:cubicBezTo>
                  <a:cubicBezTo>
                    <a:pt x="35878" y="7471"/>
                    <a:pt x="37640" y="7143"/>
                    <a:pt x="39280" y="6489"/>
                  </a:cubicBezTo>
                  <a:cubicBezTo>
                    <a:pt x="40653" y="5945"/>
                    <a:pt x="41929" y="5187"/>
                    <a:pt x="43160" y="4455"/>
                  </a:cubicBezTo>
                  <a:cubicBezTo>
                    <a:pt x="43669" y="4152"/>
                    <a:pt x="44204" y="3840"/>
                    <a:pt x="44721" y="3554"/>
                  </a:cubicBezTo>
                  <a:cubicBezTo>
                    <a:pt x="44989" y="3402"/>
                    <a:pt x="45239" y="3278"/>
                    <a:pt x="45471" y="3153"/>
                  </a:cubicBezTo>
                  <a:cubicBezTo>
                    <a:pt x="47799" y="1930"/>
                    <a:pt x="49628" y="1395"/>
                    <a:pt x="51564" y="1359"/>
                  </a:cubicBezTo>
                  <a:cubicBezTo>
                    <a:pt x="51627" y="1358"/>
                    <a:pt x="51690" y="1357"/>
                    <a:pt x="51753" y="1357"/>
                  </a:cubicBezTo>
                  <a:cubicBezTo>
                    <a:pt x="54075" y="1357"/>
                    <a:pt x="56445" y="2310"/>
                    <a:pt x="57826" y="3804"/>
                  </a:cubicBezTo>
                  <a:cubicBezTo>
                    <a:pt x="58085" y="4080"/>
                    <a:pt x="58317" y="4375"/>
                    <a:pt x="58576" y="4749"/>
                  </a:cubicBezTo>
                  <a:cubicBezTo>
                    <a:pt x="58861" y="5169"/>
                    <a:pt x="59120" y="5597"/>
                    <a:pt x="59361" y="6016"/>
                  </a:cubicBezTo>
                  <a:cubicBezTo>
                    <a:pt x="59958" y="7033"/>
                    <a:pt x="60529" y="7997"/>
                    <a:pt x="61538" y="8710"/>
                  </a:cubicBezTo>
                  <a:cubicBezTo>
                    <a:pt x="62412" y="9326"/>
                    <a:pt x="63616" y="9647"/>
                    <a:pt x="64945" y="9647"/>
                  </a:cubicBezTo>
                  <a:cubicBezTo>
                    <a:pt x="65748" y="9647"/>
                    <a:pt x="66587" y="9531"/>
                    <a:pt x="67434" y="9290"/>
                  </a:cubicBezTo>
                  <a:cubicBezTo>
                    <a:pt x="68880" y="8880"/>
                    <a:pt x="70236" y="8193"/>
                    <a:pt x="71556" y="7524"/>
                  </a:cubicBezTo>
                  <a:cubicBezTo>
                    <a:pt x="72055" y="7265"/>
                    <a:pt x="72573" y="7006"/>
                    <a:pt x="73090" y="6766"/>
                  </a:cubicBezTo>
                  <a:cubicBezTo>
                    <a:pt x="77062" y="4890"/>
                    <a:pt x="80969" y="3930"/>
                    <a:pt x="84561" y="3930"/>
                  </a:cubicBezTo>
                  <a:cubicBezTo>
                    <a:pt x="85633" y="3930"/>
                    <a:pt x="86676" y="4015"/>
                    <a:pt x="87685" y="4187"/>
                  </a:cubicBezTo>
                  <a:lnTo>
                    <a:pt x="87703" y="4089"/>
                  </a:lnTo>
                  <a:cubicBezTo>
                    <a:pt x="86692" y="3918"/>
                    <a:pt x="85648" y="3833"/>
                    <a:pt x="84575" y="3833"/>
                  </a:cubicBezTo>
                  <a:cubicBezTo>
                    <a:pt x="80962" y="3833"/>
                    <a:pt x="77036" y="4798"/>
                    <a:pt x="73046" y="6676"/>
                  </a:cubicBezTo>
                  <a:cubicBezTo>
                    <a:pt x="72528" y="6926"/>
                    <a:pt x="72011" y="7185"/>
                    <a:pt x="71511" y="7435"/>
                  </a:cubicBezTo>
                  <a:cubicBezTo>
                    <a:pt x="70200" y="8104"/>
                    <a:pt x="68844" y="8791"/>
                    <a:pt x="67408" y="9201"/>
                  </a:cubicBezTo>
                  <a:cubicBezTo>
                    <a:pt x="66578" y="9436"/>
                    <a:pt x="65744" y="9551"/>
                    <a:pt x="64953" y="9551"/>
                  </a:cubicBezTo>
                  <a:cubicBezTo>
                    <a:pt x="63644" y="9551"/>
                    <a:pt x="62453" y="9236"/>
                    <a:pt x="61591" y="8630"/>
                  </a:cubicBezTo>
                  <a:cubicBezTo>
                    <a:pt x="60601" y="7934"/>
                    <a:pt x="60039" y="6980"/>
                    <a:pt x="59441" y="5963"/>
                  </a:cubicBezTo>
                  <a:cubicBezTo>
                    <a:pt x="59200" y="5552"/>
                    <a:pt x="58941" y="5115"/>
                    <a:pt x="58656" y="4696"/>
                  </a:cubicBezTo>
                  <a:cubicBezTo>
                    <a:pt x="58397" y="4321"/>
                    <a:pt x="58156" y="4018"/>
                    <a:pt x="57898" y="3741"/>
                  </a:cubicBezTo>
                  <a:cubicBezTo>
                    <a:pt x="56499" y="2221"/>
                    <a:pt x="54102" y="1259"/>
                    <a:pt x="51745" y="1259"/>
                  </a:cubicBezTo>
                  <a:cubicBezTo>
                    <a:pt x="51682" y="1259"/>
                    <a:pt x="51618" y="1260"/>
                    <a:pt x="51555" y="1261"/>
                  </a:cubicBezTo>
                  <a:cubicBezTo>
                    <a:pt x="49610" y="1306"/>
                    <a:pt x="47772" y="1841"/>
                    <a:pt x="45426" y="3063"/>
                  </a:cubicBezTo>
                  <a:cubicBezTo>
                    <a:pt x="45194" y="3188"/>
                    <a:pt x="44944" y="3322"/>
                    <a:pt x="44677" y="3474"/>
                  </a:cubicBezTo>
                  <a:cubicBezTo>
                    <a:pt x="44150" y="3759"/>
                    <a:pt x="43624" y="4071"/>
                    <a:pt x="43107" y="4375"/>
                  </a:cubicBezTo>
                  <a:cubicBezTo>
                    <a:pt x="41884" y="5106"/>
                    <a:pt x="40609" y="5856"/>
                    <a:pt x="39244" y="6400"/>
                  </a:cubicBezTo>
                  <a:cubicBezTo>
                    <a:pt x="37612" y="7049"/>
                    <a:pt x="35862" y="7375"/>
                    <a:pt x="34054" y="7375"/>
                  </a:cubicBezTo>
                  <a:cubicBezTo>
                    <a:pt x="32659" y="7375"/>
                    <a:pt x="31230" y="7181"/>
                    <a:pt x="29796" y="6792"/>
                  </a:cubicBezTo>
                  <a:cubicBezTo>
                    <a:pt x="27548" y="6177"/>
                    <a:pt x="25488" y="5062"/>
                    <a:pt x="23302" y="3875"/>
                  </a:cubicBezTo>
                  <a:cubicBezTo>
                    <a:pt x="22249" y="3304"/>
                    <a:pt x="21161" y="2715"/>
                    <a:pt x="20064" y="2198"/>
                  </a:cubicBezTo>
                  <a:cubicBezTo>
                    <a:pt x="19145" y="1761"/>
                    <a:pt x="18244" y="1395"/>
                    <a:pt x="17378" y="1101"/>
                  </a:cubicBezTo>
                  <a:cubicBezTo>
                    <a:pt x="15186" y="363"/>
                    <a:pt x="12877" y="0"/>
                    <a:pt x="10570"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1"/>
            <p:cNvSpPr/>
            <p:nvPr/>
          </p:nvSpPr>
          <p:spPr>
            <a:xfrm>
              <a:off x="983242" y="3949482"/>
              <a:ext cx="7009423" cy="784995"/>
            </a:xfrm>
            <a:custGeom>
              <a:avLst/>
              <a:gdLst/>
              <a:ahLst/>
              <a:cxnLst/>
              <a:rect l="l" t="t" r="r" b="b"/>
              <a:pathLst>
                <a:path w="88355" h="9895" extrusionOk="0">
                  <a:moveTo>
                    <a:pt x="10783" y="1"/>
                  </a:moveTo>
                  <a:cubicBezTo>
                    <a:pt x="7010" y="1"/>
                    <a:pt x="3244" y="963"/>
                    <a:pt x="1" y="2829"/>
                  </a:cubicBezTo>
                  <a:lnTo>
                    <a:pt x="54" y="2919"/>
                  </a:lnTo>
                  <a:cubicBezTo>
                    <a:pt x="3278" y="1059"/>
                    <a:pt x="7024" y="106"/>
                    <a:pt x="10774" y="106"/>
                  </a:cubicBezTo>
                  <a:cubicBezTo>
                    <a:pt x="13032" y="106"/>
                    <a:pt x="15292" y="452"/>
                    <a:pt x="17441" y="1152"/>
                  </a:cubicBezTo>
                  <a:cubicBezTo>
                    <a:pt x="18325" y="1438"/>
                    <a:pt x="19235" y="1804"/>
                    <a:pt x="20145" y="2223"/>
                  </a:cubicBezTo>
                  <a:cubicBezTo>
                    <a:pt x="21376" y="2803"/>
                    <a:pt x="22589" y="3463"/>
                    <a:pt x="23758" y="4105"/>
                  </a:cubicBezTo>
                  <a:cubicBezTo>
                    <a:pt x="25827" y="5238"/>
                    <a:pt x="27781" y="6309"/>
                    <a:pt x="29895" y="6978"/>
                  </a:cubicBezTo>
                  <a:cubicBezTo>
                    <a:pt x="31628" y="7523"/>
                    <a:pt x="33305" y="7795"/>
                    <a:pt x="34913" y="7795"/>
                  </a:cubicBezTo>
                  <a:cubicBezTo>
                    <a:pt x="36567" y="7795"/>
                    <a:pt x="38149" y="7508"/>
                    <a:pt x="39646" y="6933"/>
                  </a:cubicBezTo>
                  <a:cubicBezTo>
                    <a:pt x="41225" y="6327"/>
                    <a:pt x="42661" y="5417"/>
                    <a:pt x="44044" y="4542"/>
                  </a:cubicBezTo>
                  <a:cubicBezTo>
                    <a:pt x="44410" y="4310"/>
                    <a:pt x="44784" y="4070"/>
                    <a:pt x="45150" y="3846"/>
                  </a:cubicBezTo>
                  <a:cubicBezTo>
                    <a:pt x="45400" y="3695"/>
                    <a:pt x="45650" y="3543"/>
                    <a:pt x="45900" y="3400"/>
                  </a:cubicBezTo>
                  <a:cubicBezTo>
                    <a:pt x="47693" y="2339"/>
                    <a:pt x="49682" y="1340"/>
                    <a:pt x="52064" y="1152"/>
                  </a:cubicBezTo>
                  <a:cubicBezTo>
                    <a:pt x="52276" y="1136"/>
                    <a:pt x="52489" y="1128"/>
                    <a:pt x="52701" y="1128"/>
                  </a:cubicBezTo>
                  <a:cubicBezTo>
                    <a:pt x="54974" y="1128"/>
                    <a:pt x="57189" y="2032"/>
                    <a:pt x="58478" y="3525"/>
                  </a:cubicBezTo>
                  <a:cubicBezTo>
                    <a:pt x="58728" y="3811"/>
                    <a:pt x="58969" y="4141"/>
                    <a:pt x="59201" y="4524"/>
                  </a:cubicBezTo>
                  <a:cubicBezTo>
                    <a:pt x="59486" y="4997"/>
                    <a:pt x="59736" y="5488"/>
                    <a:pt x="59968" y="5970"/>
                  </a:cubicBezTo>
                  <a:cubicBezTo>
                    <a:pt x="60503" y="7040"/>
                    <a:pt x="61003" y="8057"/>
                    <a:pt x="61984" y="8824"/>
                  </a:cubicBezTo>
                  <a:cubicBezTo>
                    <a:pt x="62966" y="9609"/>
                    <a:pt x="64250" y="9895"/>
                    <a:pt x="65499" y="9895"/>
                  </a:cubicBezTo>
                  <a:cubicBezTo>
                    <a:pt x="66373" y="9895"/>
                    <a:pt x="67239" y="9761"/>
                    <a:pt x="67970" y="9547"/>
                  </a:cubicBezTo>
                  <a:cubicBezTo>
                    <a:pt x="69433" y="9128"/>
                    <a:pt x="70789" y="8414"/>
                    <a:pt x="72110" y="7727"/>
                  </a:cubicBezTo>
                  <a:cubicBezTo>
                    <a:pt x="72636" y="7451"/>
                    <a:pt x="73180" y="7165"/>
                    <a:pt x="73715" y="6906"/>
                  </a:cubicBezTo>
                  <a:cubicBezTo>
                    <a:pt x="76543" y="5543"/>
                    <a:pt x="80588" y="4105"/>
                    <a:pt x="85033" y="4105"/>
                  </a:cubicBezTo>
                  <a:cubicBezTo>
                    <a:pt x="86115" y="4105"/>
                    <a:pt x="87220" y="4190"/>
                    <a:pt x="88337" y="4382"/>
                  </a:cubicBezTo>
                  <a:lnTo>
                    <a:pt x="88355" y="4275"/>
                  </a:lnTo>
                  <a:cubicBezTo>
                    <a:pt x="87237" y="4083"/>
                    <a:pt x="86131" y="3999"/>
                    <a:pt x="85048" y="3999"/>
                  </a:cubicBezTo>
                  <a:cubicBezTo>
                    <a:pt x="80579" y="3999"/>
                    <a:pt x="76515" y="5445"/>
                    <a:pt x="73671" y="6817"/>
                  </a:cubicBezTo>
                  <a:cubicBezTo>
                    <a:pt x="73127" y="7076"/>
                    <a:pt x="72591" y="7361"/>
                    <a:pt x="72065" y="7629"/>
                  </a:cubicBezTo>
                  <a:cubicBezTo>
                    <a:pt x="70754" y="8316"/>
                    <a:pt x="69389" y="9030"/>
                    <a:pt x="67944" y="9449"/>
                  </a:cubicBezTo>
                  <a:cubicBezTo>
                    <a:pt x="67214" y="9658"/>
                    <a:pt x="66365" y="9796"/>
                    <a:pt x="65504" y="9796"/>
                  </a:cubicBezTo>
                  <a:cubicBezTo>
                    <a:pt x="64268" y="9796"/>
                    <a:pt x="63009" y="9512"/>
                    <a:pt x="62047" y="8744"/>
                  </a:cubicBezTo>
                  <a:cubicBezTo>
                    <a:pt x="61092" y="7995"/>
                    <a:pt x="60593" y="6987"/>
                    <a:pt x="60066" y="5916"/>
                  </a:cubicBezTo>
                  <a:cubicBezTo>
                    <a:pt x="59825" y="5443"/>
                    <a:pt x="59584" y="4953"/>
                    <a:pt x="59290" y="4471"/>
                  </a:cubicBezTo>
                  <a:cubicBezTo>
                    <a:pt x="59049" y="4078"/>
                    <a:pt x="58808" y="3748"/>
                    <a:pt x="58559" y="3454"/>
                  </a:cubicBezTo>
                  <a:cubicBezTo>
                    <a:pt x="57248" y="1948"/>
                    <a:pt x="55016" y="1029"/>
                    <a:pt x="52724" y="1029"/>
                  </a:cubicBezTo>
                  <a:cubicBezTo>
                    <a:pt x="52504" y="1029"/>
                    <a:pt x="52284" y="1037"/>
                    <a:pt x="52064" y="1054"/>
                  </a:cubicBezTo>
                  <a:cubicBezTo>
                    <a:pt x="49655" y="1242"/>
                    <a:pt x="47657" y="2250"/>
                    <a:pt x="45846" y="3302"/>
                  </a:cubicBezTo>
                  <a:cubicBezTo>
                    <a:pt x="45596" y="3454"/>
                    <a:pt x="45347" y="3606"/>
                    <a:pt x="45097" y="3757"/>
                  </a:cubicBezTo>
                  <a:cubicBezTo>
                    <a:pt x="44731" y="3980"/>
                    <a:pt x="44347" y="4221"/>
                    <a:pt x="43991" y="4453"/>
                  </a:cubicBezTo>
                  <a:cubicBezTo>
                    <a:pt x="42608" y="5327"/>
                    <a:pt x="41180" y="6228"/>
                    <a:pt x="39610" y="6835"/>
                  </a:cubicBezTo>
                  <a:cubicBezTo>
                    <a:pt x="38122" y="7405"/>
                    <a:pt x="36551" y="7690"/>
                    <a:pt x="34910" y="7690"/>
                  </a:cubicBezTo>
                  <a:cubicBezTo>
                    <a:pt x="33314" y="7690"/>
                    <a:pt x="31650" y="7421"/>
                    <a:pt x="29931" y="6880"/>
                  </a:cubicBezTo>
                  <a:cubicBezTo>
                    <a:pt x="27826" y="6219"/>
                    <a:pt x="25872" y="5149"/>
                    <a:pt x="23811" y="4016"/>
                  </a:cubicBezTo>
                  <a:cubicBezTo>
                    <a:pt x="22634" y="3374"/>
                    <a:pt x="21420" y="2705"/>
                    <a:pt x="20189" y="2134"/>
                  </a:cubicBezTo>
                  <a:cubicBezTo>
                    <a:pt x="19270" y="1705"/>
                    <a:pt x="18360" y="1340"/>
                    <a:pt x="17477" y="1054"/>
                  </a:cubicBezTo>
                  <a:cubicBezTo>
                    <a:pt x="15318" y="348"/>
                    <a:pt x="13049" y="1"/>
                    <a:pt x="10783"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1"/>
            <p:cNvSpPr/>
            <p:nvPr/>
          </p:nvSpPr>
          <p:spPr>
            <a:xfrm>
              <a:off x="959204" y="3967571"/>
              <a:ext cx="7061068" cy="805146"/>
            </a:xfrm>
            <a:custGeom>
              <a:avLst/>
              <a:gdLst/>
              <a:ahLst/>
              <a:cxnLst/>
              <a:rect l="l" t="t" r="r" b="b"/>
              <a:pathLst>
                <a:path w="89006" h="10149" extrusionOk="0">
                  <a:moveTo>
                    <a:pt x="10989" y="0"/>
                  </a:moveTo>
                  <a:cubicBezTo>
                    <a:pt x="7138" y="0"/>
                    <a:pt x="3295" y="989"/>
                    <a:pt x="1" y="2905"/>
                  </a:cubicBezTo>
                  <a:lnTo>
                    <a:pt x="54" y="3003"/>
                  </a:lnTo>
                  <a:cubicBezTo>
                    <a:pt x="3330" y="1094"/>
                    <a:pt x="7153" y="111"/>
                    <a:pt x="10983" y="111"/>
                  </a:cubicBezTo>
                  <a:cubicBezTo>
                    <a:pt x="13201" y="111"/>
                    <a:pt x="15422" y="441"/>
                    <a:pt x="17539" y="1112"/>
                  </a:cubicBezTo>
                  <a:cubicBezTo>
                    <a:pt x="18440" y="1397"/>
                    <a:pt x="19350" y="1745"/>
                    <a:pt x="20260" y="2164"/>
                  </a:cubicBezTo>
                  <a:cubicBezTo>
                    <a:pt x="21634" y="2798"/>
                    <a:pt x="22981" y="3547"/>
                    <a:pt x="24284" y="4270"/>
                  </a:cubicBezTo>
                  <a:cubicBezTo>
                    <a:pt x="26130" y="5305"/>
                    <a:pt x="28048" y="6366"/>
                    <a:pt x="30029" y="7071"/>
                  </a:cubicBezTo>
                  <a:cubicBezTo>
                    <a:pt x="32010" y="7772"/>
                    <a:pt x="33903" y="8124"/>
                    <a:pt x="35693" y="8124"/>
                  </a:cubicBezTo>
                  <a:cubicBezTo>
                    <a:pt x="37206" y="8124"/>
                    <a:pt x="38645" y="7872"/>
                    <a:pt x="40002" y="7365"/>
                  </a:cubicBezTo>
                  <a:cubicBezTo>
                    <a:pt x="41796" y="6705"/>
                    <a:pt x="43375" y="5635"/>
                    <a:pt x="44909" y="4591"/>
                  </a:cubicBezTo>
                  <a:cubicBezTo>
                    <a:pt x="45132" y="4439"/>
                    <a:pt x="45355" y="4288"/>
                    <a:pt x="45578" y="4136"/>
                  </a:cubicBezTo>
                  <a:cubicBezTo>
                    <a:pt x="45837" y="3966"/>
                    <a:pt x="46087" y="3806"/>
                    <a:pt x="46328" y="3636"/>
                  </a:cubicBezTo>
                  <a:cubicBezTo>
                    <a:pt x="48477" y="2236"/>
                    <a:pt x="50360" y="1237"/>
                    <a:pt x="52572" y="951"/>
                  </a:cubicBezTo>
                  <a:cubicBezTo>
                    <a:pt x="52891" y="909"/>
                    <a:pt x="53226" y="888"/>
                    <a:pt x="53571" y="888"/>
                  </a:cubicBezTo>
                  <a:cubicBezTo>
                    <a:pt x="55515" y="888"/>
                    <a:pt x="57773" y="1575"/>
                    <a:pt x="59129" y="3235"/>
                  </a:cubicBezTo>
                  <a:cubicBezTo>
                    <a:pt x="59379" y="3547"/>
                    <a:pt x="59602" y="3886"/>
                    <a:pt x="59825" y="4296"/>
                  </a:cubicBezTo>
                  <a:cubicBezTo>
                    <a:pt x="60111" y="4823"/>
                    <a:pt x="60342" y="5376"/>
                    <a:pt x="60557" y="5902"/>
                  </a:cubicBezTo>
                  <a:cubicBezTo>
                    <a:pt x="61029" y="7044"/>
                    <a:pt x="61484" y="8115"/>
                    <a:pt x="62430" y="8944"/>
                  </a:cubicBezTo>
                  <a:cubicBezTo>
                    <a:pt x="63429" y="9827"/>
                    <a:pt x="64767" y="10149"/>
                    <a:pt x="66079" y="10149"/>
                  </a:cubicBezTo>
                  <a:cubicBezTo>
                    <a:pt x="66935" y="10149"/>
                    <a:pt x="67783" y="10015"/>
                    <a:pt x="68514" y="9801"/>
                  </a:cubicBezTo>
                  <a:cubicBezTo>
                    <a:pt x="69986" y="9364"/>
                    <a:pt x="71351" y="8632"/>
                    <a:pt x="72680" y="7918"/>
                  </a:cubicBezTo>
                  <a:cubicBezTo>
                    <a:pt x="73224" y="7633"/>
                    <a:pt x="73786" y="7330"/>
                    <a:pt x="74340" y="7053"/>
                  </a:cubicBezTo>
                  <a:cubicBezTo>
                    <a:pt x="78037" y="5232"/>
                    <a:pt x="81924" y="4284"/>
                    <a:pt x="85583" y="4284"/>
                  </a:cubicBezTo>
                  <a:cubicBezTo>
                    <a:pt x="86746" y="4284"/>
                    <a:pt x="87885" y="4380"/>
                    <a:pt x="88988" y="4573"/>
                  </a:cubicBezTo>
                  <a:lnTo>
                    <a:pt x="89006" y="4457"/>
                  </a:lnTo>
                  <a:cubicBezTo>
                    <a:pt x="87901" y="4264"/>
                    <a:pt x="86761" y="4169"/>
                    <a:pt x="85598" y="4169"/>
                  </a:cubicBezTo>
                  <a:cubicBezTo>
                    <a:pt x="81916" y="4169"/>
                    <a:pt x="78010" y="5122"/>
                    <a:pt x="74295" y="6946"/>
                  </a:cubicBezTo>
                  <a:cubicBezTo>
                    <a:pt x="73733" y="7231"/>
                    <a:pt x="73171" y="7526"/>
                    <a:pt x="72627" y="7820"/>
                  </a:cubicBezTo>
                  <a:cubicBezTo>
                    <a:pt x="71306" y="8534"/>
                    <a:pt x="69942" y="9265"/>
                    <a:pt x="68487" y="9685"/>
                  </a:cubicBezTo>
                  <a:cubicBezTo>
                    <a:pt x="67762" y="9897"/>
                    <a:pt x="66925" y="10035"/>
                    <a:pt x="66079" y="10035"/>
                  </a:cubicBezTo>
                  <a:cubicBezTo>
                    <a:pt x="64791" y="10035"/>
                    <a:pt x="63481" y="9716"/>
                    <a:pt x="62501" y="8855"/>
                  </a:cubicBezTo>
                  <a:cubicBezTo>
                    <a:pt x="61574" y="8052"/>
                    <a:pt x="61136" y="6982"/>
                    <a:pt x="60664" y="5858"/>
                  </a:cubicBezTo>
                  <a:cubicBezTo>
                    <a:pt x="60441" y="5322"/>
                    <a:pt x="60209" y="4769"/>
                    <a:pt x="59923" y="4243"/>
                  </a:cubicBezTo>
                  <a:cubicBezTo>
                    <a:pt x="59700" y="3833"/>
                    <a:pt x="59468" y="3476"/>
                    <a:pt x="59218" y="3164"/>
                  </a:cubicBezTo>
                  <a:cubicBezTo>
                    <a:pt x="57842" y="1477"/>
                    <a:pt x="55556" y="778"/>
                    <a:pt x="53587" y="778"/>
                  </a:cubicBezTo>
                  <a:cubicBezTo>
                    <a:pt x="53233" y="778"/>
                    <a:pt x="52889" y="801"/>
                    <a:pt x="52563" y="844"/>
                  </a:cubicBezTo>
                  <a:cubicBezTo>
                    <a:pt x="50324" y="1130"/>
                    <a:pt x="48424" y="2129"/>
                    <a:pt x="46265" y="3547"/>
                  </a:cubicBezTo>
                  <a:cubicBezTo>
                    <a:pt x="46024" y="3708"/>
                    <a:pt x="45774" y="3877"/>
                    <a:pt x="45516" y="4047"/>
                  </a:cubicBezTo>
                  <a:cubicBezTo>
                    <a:pt x="45293" y="4189"/>
                    <a:pt x="45070" y="4350"/>
                    <a:pt x="44838" y="4502"/>
                  </a:cubicBezTo>
                  <a:cubicBezTo>
                    <a:pt x="43312" y="5536"/>
                    <a:pt x="41742" y="6607"/>
                    <a:pt x="39967" y="7267"/>
                  </a:cubicBezTo>
                  <a:cubicBezTo>
                    <a:pt x="38626" y="7764"/>
                    <a:pt x="37202" y="8012"/>
                    <a:pt x="35704" y="8012"/>
                  </a:cubicBezTo>
                  <a:cubicBezTo>
                    <a:pt x="33922" y="8012"/>
                    <a:pt x="32037" y="7662"/>
                    <a:pt x="30064" y="6964"/>
                  </a:cubicBezTo>
                  <a:cubicBezTo>
                    <a:pt x="28093" y="6268"/>
                    <a:pt x="26184" y="5197"/>
                    <a:pt x="24337" y="4172"/>
                  </a:cubicBezTo>
                  <a:cubicBezTo>
                    <a:pt x="23035" y="3449"/>
                    <a:pt x="21688" y="2700"/>
                    <a:pt x="20314" y="2066"/>
                  </a:cubicBezTo>
                  <a:cubicBezTo>
                    <a:pt x="19395" y="1647"/>
                    <a:pt x="18476" y="1290"/>
                    <a:pt x="17575" y="1005"/>
                  </a:cubicBezTo>
                  <a:cubicBezTo>
                    <a:pt x="15447" y="331"/>
                    <a:pt x="13216" y="0"/>
                    <a:pt x="10989"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1"/>
            <p:cNvSpPr/>
            <p:nvPr/>
          </p:nvSpPr>
          <p:spPr>
            <a:xfrm>
              <a:off x="935166" y="3985341"/>
              <a:ext cx="7112714" cy="824899"/>
            </a:xfrm>
            <a:custGeom>
              <a:avLst/>
              <a:gdLst/>
              <a:ahLst/>
              <a:cxnLst/>
              <a:rect l="l" t="t" r="r" b="b"/>
              <a:pathLst>
                <a:path w="89657" h="10398" extrusionOk="0">
                  <a:moveTo>
                    <a:pt x="11215" y="0"/>
                  </a:moveTo>
                  <a:cubicBezTo>
                    <a:pt x="7280" y="0"/>
                    <a:pt x="3351" y="1016"/>
                    <a:pt x="0" y="2984"/>
                  </a:cubicBezTo>
                  <a:lnTo>
                    <a:pt x="54" y="3091"/>
                  </a:lnTo>
                  <a:cubicBezTo>
                    <a:pt x="3394" y="1134"/>
                    <a:pt x="7303" y="122"/>
                    <a:pt x="11218" y="122"/>
                  </a:cubicBezTo>
                  <a:cubicBezTo>
                    <a:pt x="13388" y="122"/>
                    <a:pt x="15560" y="433"/>
                    <a:pt x="17637" y="1066"/>
                  </a:cubicBezTo>
                  <a:cubicBezTo>
                    <a:pt x="18556" y="1352"/>
                    <a:pt x="19475" y="1699"/>
                    <a:pt x="20385" y="2110"/>
                  </a:cubicBezTo>
                  <a:cubicBezTo>
                    <a:pt x="21910" y="2797"/>
                    <a:pt x="23382" y="3635"/>
                    <a:pt x="24810" y="4447"/>
                  </a:cubicBezTo>
                  <a:cubicBezTo>
                    <a:pt x="26540" y="5428"/>
                    <a:pt x="28325" y="6437"/>
                    <a:pt x="30162" y="7168"/>
                  </a:cubicBezTo>
                  <a:cubicBezTo>
                    <a:pt x="32369" y="8042"/>
                    <a:pt x="34457" y="8479"/>
                    <a:pt x="36407" y="8479"/>
                  </a:cubicBezTo>
                  <a:cubicBezTo>
                    <a:pt x="37800" y="8479"/>
                    <a:pt x="39123" y="8256"/>
                    <a:pt x="40368" y="7810"/>
                  </a:cubicBezTo>
                  <a:cubicBezTo>
                    <a:pt x="42357" y="7097"/>
                    <a:pt x="44079" y="5839"/>
                    <a:pt x="45747" y="4626"/>
                  </a:cubicBezTo>
                  <a:lnTo>
                    <a:pt x="46068" y="4394"/>
                  </a:lnTo>
                  <a:cubicBezTo>
                    <a:pt x="46300" y="4224"/>
                    <a:pt x="46532" y="4055"/>
                    <a:pt x="46764" y="3885"/>
                  </a:cubicBezTo>
                  <a:cubicBezTo>
                    <a:pt x="48629" y="2538"/>
                    <a:pt x="50645" y="1191"/>
                    <a:pt x="53080" y="754"/>
                  </a:cubicBezTo>
                  <a:cubicBezTo>
                    <a:pt x="53519" y="675"/>
                    <a:pt x="53987" y="634"/>
                    <a:pt x="54467" y="634"/>
                  </a:cubicBezTo>
                  <a:cubicBezTo>
                    <a:pt x="56389" y="634"/>
                    <a:pt x="58510" y="1302"/>
                    <a:pt x="59780" y="2957"/>
                  </a:cubicBezTo>
                  <a:cubicBezTo>
                    <a:pt x="60021" y="3279"/>
                    <a:pt x="60244" y="3644"/>
                    <a:pt x="60449" y="4072"/>
                  </a:cubicBezTo>
                  <a:cubicBezTo>
                    <a:pt x="60726" y="4643"/>
                    <a:pt x="60940" y="5250"/>
                    <a:pt x="61145" y="5839"/>
                  </a:cubicBezTo>
                  <a:cubicBezTo>
                    <a:pt x="61555" y="7043"/>
                    <a:pt x="61948" y="8176"/>
                    <a:pt x="62876" y="9068"/>
                  </a:cubicBezTo>
                  <a:cubicBezTo>
                    <a:pt x="63884" y="10050"/>
                    <a:pt x="65302" y="10397"/>
                    <a:pt x="66676" y="10397"/>
                  </a:cubicBezTo>
                  <a:cubicBezTo>
                    <a:pt x="67524" y="10397"/>
                    <a:pt x="68353" y="10264"/>
                    <a:pt x="69058" y="10058"/>
                  </a:cubicBezTo>
                  <a:cubicBezTo>
                    <a:pt x="70539" y="9612"/>
                    <a:pt x="71922" y="8854"/>
                    <a:pt x="73251" y="8123"/>
                  </a:cubicBezTo>
                  <a:cubicBezTo>
                    <a:pt x="73813" y="7810"/>
                    <a:pt x="74393" y="7489"/>
                    <a:pt x="74973" y="7195"/>
                  </a:cubicBezTo>
                  <a:cubicBezTo>
                    <a:pt x="78556" y="5396"/>
                    <a:pt x="82392" y="4461"/>
                    <a:pt x="86066" y="4461"/>
                  </a:cubicBezTo>
                  <a:cubicBezTo>
                    <a:pt x="87276" y="4461"/>
                    <a:pt x="88469" y="4563"/>
                    <a:pt x="89630" y="4768"/>
                  </a:cubicBezTo>
                  <a:lnTo>
                    <a:pt x="89657" y="4643"/>
                  </a:lnTo>
                  <a:cubicBezTo>
                    <a:pt x="88489" y="4438"/>
                    <a:pt x="87289" y="4337"/>
                    <a:pt x="86073" y="4337"/>
                  </a:cubicBezTo>
                  <a:cubicBezTo>
                    <a:pt x="82373" y="4337"/>
                    <a:pt x="78517" y="5275"/>
                    <a:pt x="74919" y="7088"/>
                  </a:cubicBezTo>
                  <a:cubicBezTo>
                    <a:pt x="74330" y="7382"/>
                    <a:pt x="73750" y="7703"/>
                    <a:pt x="73188" y="8016"/>
                  </a:cubicBezTo>
                  <a:cubicBezTo>
                    <a:pt x="71868" y="8747"/>
                    <a:pt x="70494" y="9505"/>
                    <a:pt x="69022" y="9934"/>
                  </a:cubicBezTo>
                  <a:cubicBezTo>
                    <a:pt x="68330" y="10140"/>
                    <a:pt x="67509" y="10276"/>
                    <a:pt x="66668" y="10276"/>
                  </a:cubicBezTo>
                  <a:cubicBezTo>
                    <a:pt x="65332" y="10276"/>
                    <a:pt x="63947" y="9932"/>
                    <a:pt x="62956" y="8979"/>
                  </a:cubicBezTo>
                  <a:cubicBezTo>
                    <a:pt x="62055" y="8114"/>
                    <a:pt x="61671" y="6990"/>
                    <a:pt x="61252" y="5803"/>
                  </a:cubicBezTo>
                  <a:cubicBezTo>
                    <a:pt x="61047" y="5214"/>
                    <a:pt x="60842" y="4599"/>
                    <a:pt x="60556" y="4019"/>
                  </a:cubicBezTo>
                  <a:cubicBezTo>
                    <a:pt x="60351" y="3591"/>
                    <a:pt x="60128" y="3216"/>
                    <a:pt x="59869" y="2886"/>
                  </a:cubicBezTo>
                  <a:cubicBezTo>
                    <a:pt x="58576" y="1193"/>
                    <a:pt x="56413" y="507"/>
                    <a:pt x="54462" y="507"/>
                  </a:cubicBezTo>
                  <a:cubicBezTo>
                    <a:pt x="53977" y="507"/>
                    <a:pt x="53505" y="549"/>
                    <a:pt x="53063" y="629"/>
                  </a:cubicBezTo>
                  <a:cubicBezTo>
                    <a:pt x="50600" y="1075"/>
                    <a:pt x="48566" y="2431"/>
                    <a:pt x="46693" y="3787"/>
                  </a:cubicBezTo>
                  <a:cubicBezTo>
                    <a:pt x="46461" y="3957"/>
                    <a:pt x="46229" y="4117"/>
                    <a:pt x="45997" y="4296"/>
                  </a:cubicBezTo>
                  <a:lnTo>
                    <a:pt x="45676" y="4527"/>
                  </a:lnTo>
                  <a:cubicBezTo>
                    <a:pt x="44017" y="5741"/>
                    <a:pt x="42304" y="6990"/>
                    <a:pt x="40323" y="7694"/>
                  </a:cubicBezTo>
                  <a:cubicBezTo>
                    <a:pt x="39095" y="8136"/>
                    <a:pt x="37787" y="8357"/>
                    <a:pt x="36409" y="8357"/>
                  </a:cubicBezTo>
                  <a:cubicBezTo>
                    <a:pt x="34474" y="8357"/>
                    <a:pt x="32400" y="7922"/>
                    <a:pt x="30207" y="7052"/>
                  </a:cubicBezTo>
                  <a:cubicBezTo>
                    <a:pt x="28378" y="6329"/>
                    <a:pt x="26594" y="5321"/>
                    <a:pt x="24872" y="4340"/>
                  </a:cubicBezTo>
                  <a:cubicBezTo>
                    <a:pt x="23445" y="3528"/>
                    <a:pt x="21964" y="2690"/>
                    <a:pt x="20429" y="1994"/>
                  </a:cubicBezTo>
                  <a:cubicBezTo>
                    <a:pt x="19519" y="1584"/>
                    <a:pt x="18592" y="1236"/>
                    <a:pt x="17673" y="950"/>
                  </a:cubicBezTo>
                  <a:cubicBezTo>
                    <a:pt x="15584" y="313"/>
                    <a:pt x="13399" y="0"/>
                    <a:pt x="11215"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1"/>
            <p:cNvSpPr/>
            <p:nvPr/>
          </p:nvSpPr>
          <p:spPr>
            <a:xfrm>
              <a:off x="910335" y="4002874"/>
              <a:ext cx="7165153" cy="845605"/>
            </a:xfrm>
            <a:custGeom>
              <a:avLst/>
              <a:gdLst/>
              <a:ahLst/>
              <a:cxnLst/>
              <a:rect l="l" t="t" r="r" b="b"/>
              <a:pathLst>
                <a:path w="90318" h="10659" extrusionOk="0">
                  <a:moveTo>
                    <a:pt x="11437" y="1"/>
                  </a:moveTo>
                  <a:cubicBezTo>
                    <a:pt x="7421" y="1"/>
                    <a:pt x="3409" y="1048"/>
                    <a:pt x="1" y="3066"/>
                  </a:cubicBezTo>
                  <a:lnTo>
                    <a:pt x="72" y="3182"/>
                  </a:lnTo>
                  <a:cubicBezTo>
                    <a:pt x="3459" y="1175"/>
                    <a:pt x="7449" y="135"/>
                    <a:pt x="11444" y="135"/>
                  </a:cubicBezTo>
                  <a:cubicBezTo>
                    <a:pt x="13573" y="135"/>
                    <a:pt x="15704" y="431"/>
                    <a:pt x="17745" y="1032"/>
                  </a:cubicBezTo>
                  <a:cubicBezTo>
                    <a:pt x="18673" y="1309"/>
                    <a:pt x="19609" y="1657"/>
                    <a:pt x="20510" y="2058"/>
                  </a:cubicBezTo>
                  <a:cubicBezTo>
                    <a:pt x="22188" y="2799"/>
                    <a:pt x="23802" y="3736"/>
                    <a:pt x="25363" y="4645"/>
                  </a:cubicBezTo>
                  <a:cubicBezTo>
                    <a:pt x="26960" y="5573"/>
                    <a:pt x="28602" y="6528"/>
                    <a:pt x="30297" y="7268"/>
                  </a:cubicBezTo>
                  <a:cubicBezTo>
                    <a:pt x="32724" y="8321"/>
                    <a:pt x="35000" y="8851"/>
                    <a:pt x="37099" y="8851"/>
                  </a:cubicBezTo>
                  <a:cubicBezTo>
                    <a:pt x="38378" y="8851"/>
                    <a:pt x="39592" y="8654"/>
                    <a:pt x="40734" y="8258"/>
                  </a:cubicBezTo>
                  <a:cubicBezTo>
                    <a:pt x="42929" y="7500"/>
                    <a:pt x="44802" y="6028"/>
                    <a:pt x="46453" y="4726"/>
                  </a:cubicBezTo>
                  <a:lnTo>
                    <a:pt x="47202" y="4137"/>
                  </a:lnTo>
                  <a:cubicBezTo>
                    <a:pt x="49201" y="2558"/>
                    <a:pt x="51199" y="1104"/>
                    <a:pt x="53599" y="560"/>
                  </a:cubicBezTo>
                  <a:cubicBezTo>
                    <a:pt x="54128" y="436"/>
                    <a:pt x="54710" y="369"/>
                    <a:pt x="55310" y="369"/>
                  </a:cubicBezTo>
                  <a:cubicBezTo>
                    <a:pt x="57187" y="369"/>
                    <a:pt x="59242" y="1027"/>
                    <a:pt x="60432" y="2683"/>
                  </a:cubicBezTo>
                  <a:cubicBezTo>
                    <a:pt x="60682" y="3022"/>
                    <a:pt x="60896" y="3405"/>
                    <a:pt x="61083" y="3851"/>
                  </a:cubicBezTo>
                  <a:cubicBezTo>
                    <a:pt x="61351" y="4467"/>
                    <a:pt x="61538" y="5127"/>
                    <a:pt x="61717" y="5761"/>
                  </a:cubicBezTo>
                  <a:cubicBezTo>
                    <a:pt x="62065" y="6983"/>
                    <a:pt x="62422" y="8241"/>
                    <a:pt x="63323" y="9186"/>
                  </a:cubicBezTo>
                  <a:cubicBezTo>
                    <a:pt x="64357" y="10275"/>
                    <a:pt x="65829" y="10658"/>
                    <a:pt x="67248" y="10658"/>
                  </a:cubicBezTo>
                  <a:cubicBezTo>
                    <a:pt x="68086" y="10658"/>
                    <a:pt x="68907" y="10524"/>
                    <a:pt x="69603" y="10310"/>
                  </a:cubicBezTo>
                  <a:cubicBezTo>
                    <a:pt x="71111" y="9864"/>
                    <a:pt x="72493" y="9079"/>
                    <a:pt x="73840" y="8321"/>
                  </a:cubicBezTo>
                  <a:cubicBezTo>
                    <a:pt x="74411" y="7991"/>
                    <a:pt x="75009" y="7652"/>
                    <a:pt x="75607" y="7349"/>
                  </a:cubicBezTo>
                  <a:cubicBezTo>
                    <a:pt x="79086" y="5562"/>
                    <a:pt x="82862" y="4636"/>
                    <a:pt x="86545" y="4636"/>
                  </a:cubicBezTo>
                  <a:cubicBezTo>
                    <a:pt x="87810" y="4636"/>
                    <a:pt x="89064" y="4745"/>
                    <a:pt x="90291" y="4967"/>
                  </a:cubicBezTo>
                  <a:lnTo>
                    <a:pt x="90318" y="4833"/>
                  </a:lnTo>
                  <a:cubicBezTo>
                    <a:pt x="89089" y="4613"/>
                    <a:pt x="87834" y="4504"/>
                    <a:pt x="86567" y="4504"/>
                  </a:cubicBezTo>
                  <a:cubicBezTo>
                    <a:pt x="82857" y="4504"/>
                    <a:pt x="79049" y="5437"/>
                    <a:pt x="75544" y="7233"/>
                  </a:cubicBezTo>
                  <a:cubicBezTo>
                    <a:pt x="74947" y="7536"/>
                    <a:pt x="74349" y="7875"/>
                    <a:pt x="73769" y="8205"/>
                  </a:cubicBezTo>
                  <a:cubicBezTo>
                    <a:pt x="72440" y="8963"/>
                    <a:pt x="71057" y="9739"/>
                    <a:pt x="69567" y="10185"/>
                  </a:cubicBezTo>
                  <a:cubicBezTo>
                    <a:pt x="68878" y="10393"/>
                    <a:pt x="68066" y="10529"/>
                    <a:pt x="67236" y="10529"/>
                  </a:cubicBezTo>
                  <a:cubicBezTo>
                    <a:pt x="65853" y="10529"/>
                    <a:pt x="64419" y="10151"/>
                    <a:pt x="63421" y="9097"/>
                  </a:cubicBezTo>
                  <a:cubicBezTo>
                    <a:pt x="62546" y="8169"/>
                    <a:pt x="62207" y="6983"/>
                    <a:pt x="61842" y="5725"/>
                  </a:cubicBezTo>
                  <a:cubicBezTo>
                    <a:pt x="61663" y="5091"/>
                    <a:pt x="61476" y="4422"/>
                    <a:pt x="61199" y="3798"/>
                  </a:cubicBezTo>
                  <a:cubicBezTo>
                    <a:pt x="61012" y="3343"/>
                    <a:pt x="60789" y="2950"/>
                    <a:pt x="60539" y="2603"/>
                  </a:cubicBezTo>
                  <a:cubicBezTo>
                    <a:pt x="59318" y="907"/>
                    <a:pt x="57216" y="237"/>
                    <a:pt x="55297" y="237"/>
                  </a:cubicBezTo>
                  <a:cubicBezTo>
                    <a:pt x="54693" y="237"/>
                    <a:pt x="54106" y="304"/>
                    <a:pt x="53572" y="426"/>
                  </a:cubicBezTo>
                  <a:cubicBezTo>
                    <a:pt x="51136" y="979"/>
                    <a:pt x="49129" y="2451"/>
                    <a:pt x="47122" y="4030"/>
                  </a:cubicBezTo>
                  <a:lnTo>
                    <a:pt x="46373" y="4628"/>
                  </a:lnTo>
                  <a:cubicBezTo>
                    <a:pt x="44731" y="5921"/>
                    <a:pt x="42867" y="7384"/>
                    <a:pt x="40699" y="8134"/>
                  </a:cubicBezTo>
                  <a:cubicBezTo>
                    <a:pt x="39566" y="8526"/>
                    <a:pt x="38362" y="8722"/>
                    <a:pt x="37093" y="8722"/>
                  </a:cubicBezTo>
                  <a:cubicBezTo>
                    <a:pt x="35015" y="8722"/>
                    <a:pt x="32760" y="8196"/>
                    <a:pt x="30350" y="7143"/>
                  </a:cubicBezTo>
                  <a:cubicBezTo>
                    <a:pt x="28664" y="6412"/>
                    <a:pt x="27023" y="5457"/>
                    <a:pt x="25426" y="4529"/>
                  </a:cubicBezTo>
                  <a:cubicBezTo>
                    <a:pt x="23865" y="3628"/>
                    <a:pt x="22250" y="2683"/>
                    <a:pt x="20564" y="1933"/>
                  </a:cubicBezTo>
                  <a:cubicBezTo>
                    <a:pt x="19654" y="1532"/>
                    <a:pt x="18717" y="1184"/>
                    <a:pt x="17781" y="908"/>
                  </a:cubicBezTo>
                  <a:cubicBezTo>
                    <a:pt x="15725" y="299"/>
                    <a:pt x="13580" y="1"/>
                    <a:pt x="11437"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1"/>
            <p:cNvSpPr/>
            <p:nvPr/>
          </p:nvSpPr>
          <p:spPr>
            <a:xfrm>
              <a:off x="886297" y="4017233"/>
              <a:ext cx="7216798" cy="870119"/>
            </a:xfrm>
            <a:custGeom>
              <a:avLst/>
              <a:gdLst/>
              <a:ahLst/>
              <a:cxnLst/>
              <a:rect l="l" t="t" r="r" b="b"/>
              <a:pathLst>
                <a:path w="90969" h="10968" extrusionOk="0">
                  <a:moveTo>
                    <a:pt x="56080" y="0"/>
                  </a:moveTo>
                  <a:cubicBezTo>
                    <a:pt x="55384" y="0"/>
                    <a:pt x="54699" y="91"/>
                    <a:pt x="54071" y="263"/>
                  </a:cubicBezTo>
                  <a:cubicBezTo>
                    <a:pt x="51645" y="923"/>
                    <a:pt x="49682" y="2493"/>
                    <a:pt x="47541" y="4313"/>
                  </a:cubicBezTo>
                  <a:lnTo>
                    <a:pt x="47470" y="4375"/>
                  </a:lnTo>
                  <a:cubicBezTo>
                    <a:pt x="47247" y="4571"/>
                    <a:pt x="47015" y="4759"/>
                    <a:pt x="46792" y="4955"/>
                  </a:cubicBezTo>
                  <a:cubicBezTo>
                    <a:pt x="44998" y="6472"/>
                    <a:pt x="43214" y="7890"/>
                    <a:pt x="41055" y="8613"/>
                  </a:cubicBezTo>
                  <a:cubicBezTo>
                    <a:pt x="40006" y="8963"/>
                    <a:pt x="38892" y="9137"/>
                    <a:pt x="37719" y="9137"/>
                  </a:cubicBezTo>
                  <a:cubicBezTo>
                    <a:pt x="35510" y="9137"/>
                    <a:pt x="33091" y="8518"/>
                    <a:pt x="30493" y="7283"/>
                  </a:cubicBezTo>
                  <a:cubicBezTo>
                    <a:pt x="28949" y="6543"/>
                    <a:pt x="27442" y="5651"/>
                    <a:pt x="25979" y="4777"/>
                  </a:cubicBezTo>
                  <a:cubicBezTo>
                    <a:pt x="24284" y="3769"/>
                    <a:pt x="22535" y="2725"/>
                    <a:pt x="20689" y="1913"/>
                  </a:cubicBezTo>
                  <a:cubicBezTo>
                    <a:pt x="19779" y="1512"/>
                    <a:pt x="18833" y="1173"/>
                    <a:pt x="17878" y="905"/>
                  </a:cubicBezTo>
                  <a:cubicBezTo>
                    <a:pt x="15858" y="327"/>
                    <a:pt x="13756" y="44"/>
                    <a:pt x="11654" y="44"/>
                  </a:cubicBezTo>
                  <a:cubicBezTo>
                    <a:pt x="7555" y="44"/>
                    <a:pt x="3462" y="1122"/>
                    <a:pt x="1" y="3198"/>
                  </a:cubicBezTo>
                  <a:lnTo>
                    <a:pt x="72" y="3314"/>
                  </a:lnTo>
                  <a:cubicBezTo>
                    <a:pt x="3511" y="1255"/>
                    <a:pt x="7582" y="183"/>
                    <a:pt x="11658" y="183"/>
                  </a:cubicBezTo>
                  <a:cubicBezTo>
                    <a:pt x="13746" y="183"/>
                    <a:pt x="15836" y="465"/>
                    <a:pt x="17843" y="1039"/>
                  </a:cubicBezTo>
                  <a:cubicBezTo>
                    <a:pt x="18788" y="1306"/>
                    <a:pt x="19725" y="1645"/>
                    <a:pt x="20635" y="2047"/>
                  </a:cubicBezTo>
                  <a:cubicBezTo>
                    <a:pt x="22464" y="2850"/>
                    <a:pt x="24221" y="3894"/>
                    <a:pt x="25907" y="4902"/>
                  </a:cubicBezTo>
                  <a:cubicBezTo>
                    <a:pt x="27370" y="5767"/>
                    <a:pt x="28878" y="6668"/>
                    <a:pt x="30430" y="7408"/>
                  </a:cubicBezTo>
                  <a:cubicBezTo>
                    <a:pt x="33050" y="8654"/>
                    <a:pt x="35490" y="9277"/>
                    <a:pt x="37720" y="9277"/>
                  </a:cubicBezTo>
                  <a:cubicBezTo>
                    <a:pt x="38908" y="9277"/>
                    <a:pt x="40036" y="9100"/>
                    <a:pt x="41100" y="8747"/>
                  </a:cubicBezTo>
                  <a:cubicBezTo>
                    <a:pt x="43286" y="8015"/>
                    <a:pt x="45079" y="6588"/>
                    <a:pt x="46881" y="5062"/>
                  </a:cubicBezTo>
                  <a:cubicBezTo>
                    <a:pt x="47113" y="4866"/>
                    <a:pt x="47336" y="4679"/>
                    <a:pt x="47559" y="4482"/>
                  </a:cubicBezTo>
                  <a:lnTo>
                    <a:pt x="47630" y="4420"/>
                  </a:lnTo>
                  <a:cubicBezTo>
                    <a:pt x="49753" y="2609"/>
                    <a:pt x="51707" y="1057"/>
                    <a:pt x="54107" y="396"/>
                  </a:cubicBezTo>
                  <a:cubicBezTo>
                    <a:pt x="54725" y="227"/>
                    <a:pt x="55400" y="137"/>
                    <a:pt x="56085" y="137"/>
                  </a:cubicBezTo>
                  <a:cubicBezTo>
                    <a:pt x="57991" y="137"/>
                    <a:pt x="59981" y="832"/>
                    <a:pt x="61083" y="2439"/>
                  </a:cubicBezTo>
                  <a:cubicBezTo>
                    <a:pt x="61324" y="2796"/>
                    <a:pt x="61529" y="3198"/>
                    <a:pt x="61708" y="3670"/>
                  </a:cubicBezTo>
                  <a:cubicBezTo>
                    <a:pt x="61957" y="4331"/>
                    <a:pt x="62118" y="5035"/>
                    <a:pt x="62278" y="5722"/>
                  </a:cubicBezTo>
                  <a:cubicBezTo>
                    <a:pt x="62582" y="7007"/>
                    <a:pt x="62885" y="8336"/>
                    <a:pt x="63768" y="9344"/>
                  </a:cubicBezTo>
                  <a:cubicBezTo>
                    <a:pt x="64803" y="10540"/>
                    <a:pt x="66329" y="10968"/>
                    <a:pt x="67801" y="10968"/>
                  </a:cubicBezTo>
                  <a:cubicBezTo>
                    <a:pt x="68630" y="10968"/>
                    <a:pt x="69451" y="10825"/>
                    <a:pt x="70147" y="10611"/>
                  </a:cubicBezTo>
                  <a:cubicBezTo>
                    <a:pt x="71672" y="10147"/>
                    <a:pt x="73082" y="9335"/>
                    <a:pt x="74438" y="8550"/>
                  </a:cubicBezTo>
                  <a:cubicBezTo>
                    <a:pt x="75018" y="8202"/>
                    <a:pt x="75624" y="7854"/>
                    <a:pt x="76231" y="7533"/>
                  </a:cubicBezTo>
                  <a:cubicBezTo>
                    <a:pt x="79620" y="5769"/>
                    <a:pt x="83350" y="4855"/>
                    <a:pt x="87039" y="4855"/>
                  </a:cubicBezTo>
                  <a:cubicBezTo>
                    <a:pt x="88351" y="4855"/>
                    <a:pt x="89657" y="4971"/>
                    <a:pt x="90942" y="5205"/>
                  </a:cubicBezTo>
                  <a:lnTo>
                    <a:pt x="90969" y="5062"/>
                  </a:lnTo>
                  <a:cubicBezTo>
                    <a:pt x="89676" y="4829"/>
                    <a:pt x="88362" y="4713"/>
                    <a:pt x="87043" y="4713"/>
                  </a:cubicBezTo>
                  <a:cubicBezTo>
                    <a:pt x="83327" y="4713"/>
                    <a:pt x="79573" y="5631"/>
                    <a:pt x="76169" y="7408"/>
                  </a:cubicBezTo>
                  <a:cubicBezTo>
                    <a:pt x="75562" y="7730"/>
                    <a:pt x="74955" y="8086"/>
                    <a:pt x="74366" y="8425"/>
                  </a:cubicBezTo>
                  <a:cubicBezTo>
                    <a:pt x="73019" y="9210"/>
                    <a:pt x="71619" y="10022"/>
                    <a:pt x="70111" y="10477"/>
                  </a:cubicBezTo>
                  <a:cubicBezTo>
                    <a:pt x="69421" y="10686"/>
                    <a:pt x="68615" y="10822"/>
                    <a:pt x="67793" y="10822"/>
                  </a:cubicBezTo>
                  <a:cubicBezTo>
                    <a:pt x="66363" y="10822"/>
                    <a:pt x="64884" y="10410"/>
                    <a:pt x="63875" y="9255"/>
                  </a:cubicBezTo>
                  <a:cubicBezTo>
                    <a:pt x="63019" y="8265"/>
                    <a:pt x="62725" y="7016"/>
                    <a:pt x="62412" y="5687"/>
                  </a:cubicBezTo>
                  <a:cubicBezTo>
                    <a:pt x="62261" y="5000"/>
                    <a:pt x="62091" y="4286"/>
                    <a:pt x="61841" y="3617"/>
                  </a:cubicBezTo>
                  <a:cubicBezTo>
                    <a:pt x="61654" y="3135"/>
                    <a:pt x="61449" y="2725"/>
                    <a:pt x="61199" y="2368"/>
                  </a:cubicBezTo>
                  <a:cubicBezTo>
                    <a:pt x="60069" y="712"/>
                    <a:pt x="58029" y="0"/>
                    <a:pt x="56080"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1"/>
            <p:cNvSpPr/>
            <p:nvPr/>
          </p:nvSpPr>
          <p:spPr>
            <a:xfrm>
              <a:off x="862259" y="4011204"/>
              <a:ext cx="7268444" cy="913672"/>
            </a:xfrm>
            <a:custGeom>
              <a:avLst/>
              <a:gdLst/>
              <a:ahLst/>
              <a:cxnLst/>
              <a:rect l="l" t="t" r="r" b="b"/>
              <a:pathLst>
                <a:path w="91620" h="11517" extrusionOk="0">
                  <a:moveTo>
                    <a:pt x="56897" y="1"/>
                  </a:moveTo>
                  <a:cubicBezTo>
                    <a:pt x="56093" y="1"/>
                    <a:pt x="55296" y="125"/>
                    <a:pt x="54570" y="356"/>
                  </a:cubicBezTo>
                  <a:cubicBezTo>
                    <a:pt x="51948" y="1186"/>
                    <a:pt x="49833" y="3140"/>
                    <a:pt x="47960" y="4862"/>
                  </a:cubicBezTo>
                  <a:cubicBezTo>
                    <a:pt x="46095" y="6574"/>
                    <a:pt x="43990" y="8519"/>
                    <a:pt x="41412" y="9349"/>
                  </a:cubicBezTo>
                  <a:cubicBezTo>
                    <a:pt x="40404" y="9673"/>
                    <a:pt x="39373" y="9810"/>
                    <a:pt x="38351" y="9810"/>
                  </a:cubicBezTo>
                  <a:cubicBezTo>
                    <a:pt x="35492" y="9810"/>
                    <a:pt x="32696" y="8736"/>
                    <a:pt x="30626" y="7672"/>
                  </a:cubicBezTo>
                  <a:cubicBezTo>
                    <a:pt x="29226" y="6949"/>
                    <a:pt x="27861" y="6111"/>
                    <a:pt x="26532" y="5299"/>
                  </a:cubicBezTo>
                  <a:cubicBezTo>
                    <a:pt x="24703" y="4175"/>
                    <a:pt x="22811" y="3015"/>
                    <a:pt x="20813" y="2150"/>
                  </a:cubicBezTo>
                  <a:cubicBezTo>
                    <a:pt x="17984" y="931"/>
                    <a:pt x="14915" y="329"/>
                    <a:pt x="11845" y="329"/>
                  </a:cubicBezTo>
                  <a:cubicBezTo>
                    <a:pt x="7701" y="329"/>
                    <a:pt x="3556" y="1425"/>
                    <a:pt x="0" y="3577"/>
                  </a:cubicBezTo>
                  <a:lnTo>
                    <a:pt x="81" y="3702"/>
                  </a:lnTo>
                  <a:cubicBezTo>
                    <a:pt x="3612" y="1565"/>
                    <a:pt x="7730" y="476"/>
                    <a:pt x="11846" y="476"/>
                  </a:cubicBezTo>
                  <a:cubicBezTo>
                    <a:pt x="14894" y="476"/>
                    <a:pt x="17942" y="1073"/>
                    <a:pt x="20751" y="2283"/>
                  </a:cubicBezTo>
                  <a:cubicBezTo>
                    <a:pt x="22749" y="3149"/>
                    <a:pt x="24631" y="4300"/>
                    <a:pt x="26460" y="5424"/>
                  </a:cubicBezTo>
                  <a:cubicBezTo>
                    <a:pt x="27780" y="6235"/>
                    <a:pt x="29154" y="7083"/>
                    <a:pt x="30564" y="7806"/>
                  </a:cubicBezTo>
                  <a:cubicBezTo>
                    <a:pt x="33335" y="9231"/>
                    <a:pt x="35973" y="9953"/>
                    <a:pt x="38341" y="9953"/>
                  </a:cubicBezTo>
                  <a:cubicBezTo>
                    <a:pt x="39442" y="9953"/>
                    <a:pt x="40485" y="9797"/>
                    <a:pt x="41456" y="9483"/>
                  </a:cubicBezTo>
                  <a:cubicBezTo>
                    <a:pt x="44061" y="8644"/>
                    <a:pt x="46185" y="6690"/>
                    <a:pt x="48058" y="4969"/>
                  </a:cubicBezTo>
                  <a:cubicBezTo>
                    <a:pt x="49923" y="3256"/>
                    <a:pt x="52028" y="1320"/>
                    <a:pt x="54615" y="499"/>
                  </a:cubicBezTo>
                  <a:cubicBezTo>
                    <a:pt x="55328" y="272"/>
                    <a:pt x="56112" y="150"/>
                    <a:pt x="56902" y="150"/>
                  </a:cubicBezTo>
                  <a:cubicBezTo>
                    <a:pt x="58779" y="150"/>
                    <a:pt x="60685" y="842"/>
                    <a:pt x="61734" y="2462"/>
                  </a:cubicBezTo>
                  <a:cubicBezTo>
                    <a:pt x="62385" y="3479"/>
                    <a:pt x="62617" y="4728"/>
                    <a:pt x="62840" y="5932"/>
                  </a:cubicBezTo>
                  <a:cubicBezTo>
                    <a:pt x="63090" y="7288"/>
                    <a:pt x="63349" y="8689"/>
                    <a:pt x="64214" y="9768"/>
                  </a:cubicBezTo>
                  <a:cubicBezTo>
                    <a:pt x="65222" y="11017"/>
                    <a:pt x="66810" y="11517"/>
                    <a:pt x="68389" y="11517"/>
                  </a:cubicBezTo>
                  <a:cubicBezTo>
                    <a:pt x="69183" y="11517"/>
                    <a:pt x="69977" y="11392"/>
                    <a:pt x="70691" y="11169"/>
                  </a:cubicBezTo>
                  <a:cubicBezTo>
                    <a:pt x="72234" y="10696"/>
                    <a:pt x="73644" y="9857"/>
                    <a:pt x="75008" y="9046"/>
                  </a:cubicBezTo>
                  <a:cubicBezTo>
                    <a:pt x="75606" y="8689"/>
                    <a:pt x="76231" y="8314"/>
                    <a:pt x="76864" y="7984"/>
                  </a:cubicBezTo>
                  <a:cubicBezTo>
                    <a:pt x="80140" y="6232"/>
                    <a:pt x="83812" y="5326"/>
                    <a:pt x="87506" y="5326"/>
                  </a:cubicBezTo>
                  <a:cubicBezTo>
                    <a:pt x="88871" y="5326"/>
                    <a:pt x="90240" y="5450"/>
                    <a:pt x="91593" y="5700"/>
                  </a:cubicBezTo>
                  <a:lnTo>
                    <a:pt x="91619" y="5557"/>
                  </a:lnTo>
                  <a:cubicBezTo>
                    <a:pt x="90258" y="5305"/>
                    <a:pt x="88881" y="5180"/>
                    <a:pt x="87507" y="5180"/>
                  </a:cubicBezTo>
                  <a:cubicBezTo>
                    <a:pt x="83791" y="5180"/>
                    <a:pt x="80094" y="6092"/>
                    <a:pt x="76793" y="7850"/>
                  </a:cubicBezTo>
                  <a:cubicBezTo>
                    <a:pt x="76159" y="8189"/>
                    <a:pt x="75535" y="8555"/>
                    <a:pt x="74928" y="8921"/>
                  </a:cubicBezTo>
                  <a:cubicBezTo>
                    <a:pt x="73572" y="9724"/>
                    <a:pt x="72172" y="10562"/>
                    <a:pt x="70646" y="11026"/>
                  </a:cubicBezTo>
                  <a:cubicBezTo>
                    <a:pt x="69943" y="11242"/>
                    <a:pt x="69163" y="11367"/>
                    <a:pt x="68383" y="11367"/>
                  </a:cubicBezTo>
                  <a:cubicBezTo>
                    <a:pt x="66847" y="11367"/>
                    <a:pt x="65306" y="10886"/>
                    <a:pt x="64330" y="9679"/>
                  </a:cubicBezTo>
                  <a:cubicBezTo>
                    <a:pt x="63482" y="8626"/>
                    <a:pt x="63233" y="7244"/>
                    <a:pt x="62983" y="5905"/>
                  </a:cubicBezTo>
                  <a:cubicBezTo>
                    <a:pt x="62760" y="4683"/>
                    <a:pt x="62528" y="3425"/>
                    <a:pt x="61859" y="2382"/>
                  </a:cubicBezTo>
                  <a:cubicBezTo>
                    <a:pt x="60777" y="714"/>
                    <a:pt x="58820" y="1"/>
                    <a:pt x="56897"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6" name="Google Shape;2616;p21"/>
          <p:cNvGrpSpPr/>
          <p:nvPr/>
        </p:nvGrpSpPr>
        <p:grpSpPr>
          <a:xfrm rot="10616999">
            <a:off x="2038144" y="4131874"/>
            <a:ext cx="12403725" cy="1705760"/>
            <a:chOff x="862259" y="3765588"/>
            <a:chExt cx="7268444" cy="1159289"/>
          </a:xfrm>
        </p:grpSpPr>
        <p:sp>
          <p:nvSpPr>
            <p:cNvPr id="2617" name="Google Shape;2617;p21"/>
            <p:cNvSpPr/>
            <p:nvPr/>
          </p:nvSpPr>
          <p:spPr>
            <a:xfrm>
              <a:off x="1224575" y="3765588"/>
              <a:ext cx="6492810" cy="610067"/>
            </a:xfrm>
            <a:custGeom>
              <a:avLst/>
              <a:gdLst/>
              <a:ahLst/>
              <a:cxnLst/>
              <a:rect l="l" t="t" r="r" b="b"/>
              <a:pathLst>
                <a:path w="81843" h="7690" extrusionOk="0">
                  <a:moveTo>
                    <a:pt x="6915" y="90"/>
                  </a:moveTo>
                  <a:cubicBezTo>
                    <a:pt x="6436" y="135"/>
                    <a:pt x="5960" y="198"/>
                    <a:pt x="5486" y="278"/>
                  </a:cubicBezTo>
                  <a:lnTo>
                    <a:pt x="5486" y="278"/>
                  </a:lnTo>
                  <a:cubicBezTo>
                    <a:pt x="5959" y="198"/>
                    <a:pt x="6435" y="135"/>
                    <a:pt x="6915" y="90"/>
                  </a:cubicBezTo>
                  <a:close/>
                  <a:moveTo>
                    <a:pt x="5486" y="278"/>
                  </a:moveTo>
                  <a:lnTo>
                    <a:pt x="5486" y="278"/>
                  </a:lnTo>
                  <a:cubicBezTo>
                    <a:pt x="3558" y="605"/>
                    <a:pt x="1698" y="1215"/>
                    <a:pt x="1" y="2088"/>
                  </a:cubicBezTo>
                  <a:lnTo>
                    <a:pt x="10" y="2097"/>
                  </a:lnTo>
                  <a:cubicBezTo>
                    <a:pt x="1738" y="1208"/>
                    <a:pt x="3589" y="601"/>
                    <a:pt x="5486" y="278"/>
                  </a:cubicBezTo>
                  <a:close/>
                  <a:moveTo>
                    <a:pt x="8752" y="0"/>
                  </a:moveTo>
                  <a:cubicBezTo>
                    <a:pt x="8565" y="0"/>
                    <a:pt x="8378" y="9"/>
                    <a:pt x="8190" y="9"/>
                  </a:cubicBezTo>
                  <a:cubicBezTo>
                    <a:pt x="7764" y="22"/>
                    <a:pt x="7338" y="49"/>
                    <a:pt x="6915" y="90"/>
                  </a:cubicBezTo>
                  <a:lnTo>
                    <a:pt x="6915" y="90"/>
                  </a:lnTo>
                  <a:cubicBezTo>
                    <a:pt x="7522" y="32"/>
                    <a:pt x="8132" y="3"/>
                    <a:pt x="8742" y="3"/>
                  </a:cubicBezTo>
                  <a:cubicBezTo>
                    <a:pt x="11387" y="3"/>
                    <a:pt x="14034" y="544"/>
                    <a:pt x="16478" y="1633"/>
                  </a:cubicBezTo>
                  <a:cubicBezTo>
                    <a:pt x="17593" y="2123"/>
                    <a:pt x="18699" y="2739"/>
                    <a:pt x="19770" y="3328"/>
                  </a:cubicBezTo>
                  <a:cubicBezTo>
                    <a:pt x="21171" y="4104"/>
                    <a:pt x="22607" y="4898"/>
                    <a:pt x="24061" y="5433"/>
                  </a:cubicBezTo>
                  <a:cubicBezTo>
                    <a:pt x="25316" y="5902"/>
                    <a:pt x="26485" y="6136"/>
                    <a:pt x="27598" y="6136"/>
                  </a:cubicBezTo>
                  <a:cubicBezTo>
                    <a:pt x="27925" y="6136"/>
                    <a:pt x="28248" y="6116"/>
                    <a:pt x="28566" y="6075"/>
                  </a:cubicBezTo>
                  <a:cubicBezTo>
                    <a:pt x="30680" y="5817"/>
                    <a:pt x="32581" y="4657"/>
                    <a:pt x="34418" y="3533"/>
                  </a:cubicBezTo>
                  <a:cubicBezTo>
                    <a:pt x="36434" y="2302"/>
                    <a:pt x="38513" y="1026"/>
                    <a:pt x="40859" y="972"/>
                  </a:cubicBezTo>
                  <a:lnTo>
                    <a:pt x="41038" y="972"/>
                  </a:lnTo>
                  <a:cubicBezTo>
                    <a:pt x="43768" y="972"/>
                    <a:pt x="46016" y="2525"/>
                    <a:pt x="48398" y="4166"/>
                  </a:cubicBezTo>
                  <a:cubicBezTo>
                    <a:pt x="49843" y="5156"/>
                    <a:pt x="51333" y="6191"/>
                    <a:pt x="52938" y="6825"/>
                  </a:cubicBezTo>
                  <a:cubicBezTo>
                    <a:pt x="54384" y="7405"/>
                    <a:pt x="55954" y="7690"/>
                    <a:pt x="57675" y="7690"/>
                  </a:cubicBezTo>
                  <a:cubicBezTo>
                    <a:pt x="58469" y="7690"/>
                    <a:pt x="59299" y="7628"/>
                    <a:pt x="60173" y="7512"/>
                  </a:cubicBezTo>
                  <a:cubicBezTo>
                    <a:pt x="62832" y="7146"/>
                    <a:pt x="65446" y="6254"/>
                    <a:pt x="67435" y="5522"/>
                  </a:cubicBezTo>
                  <a:cubicBezTo>
                    <a:pt x="67819" y="5388"/>
                    <a:pt x="68202" y="5246"/>
                    <a:pt x="68577" y="5103"/>
                  </a:cubicBezTo>
                  <a:cubicBezTo>
                    <a:pt x="72225" y="3744"/>
                    <a:pt x="75968" y="2352"/>
                    <a:pt x="79769" y="2352"/>
                  </a:cubicBezTo>
                  <a:cubicBezTo>
                    <a:pt x="80459" y="2352"/>
                    <a:pt x="81150" y="2398"/>
                    <a:pt x="81843" y="2498"/>
                  </a:cubicBezTo>
                  <a:lnTo>
                    <a:pt x="81843" y="2480"/>
                  </a:lnTo>
                  <a:cubicBezTo>
                    <a:pt x="81152" y="2381"/>
                    <a:pt x="80463" y="2335"/>
                    <a:pt x="79776" y="2335"/>
                  </a:cubicBezTo>
                  <a:cubicBezTo>
                    <a:pt x="75970" y="2335"/>
                    <a:pt x="72219" y="3732"/>
                    <a:pt x="68577" y="5085"/>
                  </a:cubicBezTo>
                  <a:cubicBezTo>
                    <a:pt x="68202" y="5228"/>
                    <a:pt x="67810" y="5371"/>
                    <a:pt x="67426" y="5513"/>
                  </a:cubicBezTo>
                  <a:cubicBezTo>
                    <a:pt x="64361" y="6639"/>
                    <a:pt x="60971" y="7672"/>
                    <a:pt x="57676" y="7672"/>
                  </a:cubicBezTo>
                  <a:cubicBezTo>
                    <a:pt x="56060" y="7672"/>
                    <a:pt x="54468" y="7423"/>
                    <a:pt x="52947" y="6816"/>
                  </a:cubicBezTo>
                  <a:cubicBezTo>
                    <a:pt x="51342" y="6173"/>
                    <a:pt x="49852" y="5147"/>
                    <a:pt x="48407" y="4148"/>
                  </a:cubicBezTo>
                  <a:cubicBezTo>
                    <a:pt x="47238" y="3345"/>
                    <a:pt x="46034" y="2516"/>
                    <a:pt x="44793" y="1909"/>
                  </a:cubicBezTo>
                  <a:cubicBezTo>
                    <a:pt x="43473" y="1267"/>
                    <a:pt x="42242" y="955"/>
                    <a:pt x="41029" y="955"/>
                  </a:cubicBezTo>
                  <a:lnTo>
                    <a:pt x="40859" y="955"/>
                  </a:lnTo>
                  <a:cubicBezTo>
                    <a:pt x="39807" y="981"/>
                    <a:pt x="38718" y="1258"/>
                    <a:pt x="37523" y="1793"/>
                  </a:cubicBezTo>
                  <a:cubicBezTo>
                    <a:pt x="36461" y="2266"/>
                    <a:pt x="35417" y="2899"/>
                    <a:pt x="34409" y="3515"/>
                  </a:cubicBezTo>
                  <a:cubicBezTo>
                    <a:pt x="32581" y="4639"/>
                    <a:pt x="30680" y="5799"/>
                    <a:pt x="28566" y="6066"/>
                  </a:cubicBezTo>
                  <a:cubicBezTo>
                    <a:pt x="28247" y="6106"/>
                    <a:pt x="27930" y="6124"/>
                    <a:pt x="27616" y="6124"/>
                  </a:cubicBezTo>
                  <a:cubicBezTo>
                    <a:pt x="24856" y="6124"/>
                    <a:pt x="22278" y="4696"/>
                    <a:pt x="19779" y="3319"/>
                  </a:cubicBezTo>
                  <a:cubicBezTo>
                    <a:pt x="18708" y="2721"/>
                    <a:pt x="17593" y="2105"/>
                    <a:pt x="16487" y="1615"/>
                  </a:cubicBezTo>
                  <a:cubicBezTo>
                    <a:pt x="14105" y="553"/>
                    <a:pt x="11438" y="0"/>
                    <a:pt x="8752"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1"/>
            <p:cNvSpPr/>
            <p:nvPr/>
          </p:nvSpPr>
          <p:spPr>
            <a:xfrm>
              <a:off x="1200537" y="3784469"/>
              <a:ext cx="6544455" cy="621649"/>
            </a:xfrm>
            <a:custGeom>
              <a:avLst/>
              <a:gdLst/>
              <a:ahLst/>
              <a:cxnLst/>
              <a:rect l="l" t="t" r="r" b="b"/>
              <a:pathLst>
                <a:path w="82494" h="7836" extrusionOk="0">
                  <a:moveTo>
                    <a:pt x="8908" y="0"/>
                  </a:moveTo>
                  <a:cubicBezTo>
                    <a:pt x="8681" y="0"/>
                    <a:pt x="8453" y="4"/>
                    <a:pt x="8226" y="12"/>
                  </a:cubicBezTo>
                  <a:cubicBezTo>
                    <a:pt x="5335" y="119"/>
                    <a:pt x="2490" y="859"/>
                    <a:pt x="1" y="2153"/>
                  </a:cubicBezTo>
                  <a:lnTo>
                    <a:pt x="10" y="2180"/>
                  </a:lnTo>
                  <a:cubicBezTo>
                    <a:pt x="2771" y="739"/>
                    <a:pt x="5854" y="13"/>
                    <a:pt x="8940" y="13"/>
                  </a:cubicBezTo>
                  <a:cubicBezTo>
                    <a:pt x="11548" y="13"/>
                    <a:pt x="14157" y="531"/>
                    <a:pt x="16576" y="1573"/>
                  </a:cubicBezTo>
                  <a:cubicBezTo>
                    <a:pt x="17495" y="1966"/>
                    <a:pt x="18378" y="2438"/>
                    <a:pt x="19056" y="2795"/>
                  </a:cubicBezTo>
                  <a:cubicBezTo>
                    <a:pt x="19395" y="2983"/>
                    <a:pt x="19734" y="3170"/>
                    <a:pt x="20064" y="3348"/>
                  </a:cubicBezTo>
                  <a:cubicBezTo>
                    <a:pt x="21438" y="4098"/>
                    <a:pt x="22856" y="4874"/>
                    <a:pt x="24284" y="5418"/>
                  </a:cubicBezTo>
                  <a:cubicBezTo>
                    <a:pt x="25636" y="5932"/>
                    <a:pt x="26879" y="6183"/>
                    <a:pt x="28063" y="6183"/>
                  </a:cubicBezTo>
                  <a:cubicBezTo>
                    <a:pt x="28277" y="6183"/>
                    <a:pt x="28489" y="6175"/>
                    <a:pt x="28700" y="6158"/>
                  </a:cubicBezTo>
                  <a:cubicBezTo>
                    <a:pt x="31055" y="5980"/>
                    <a:pt x="33205" y="4776"/>
                    <a:pt x="35283" y="3616"/>
                  </a:cubicBezTo>
                  <a:cubicBezTo>
                    <a:pt x="35640" y="3420"/>
                    <a:pt x="36006" y="3206"/>
                    <a:pt x="36372" y="3009"/>
                  </a:cubicBezTo>
                  <a:cubicBezTo>
                    <a:pt x="38129" y="2055"/>
                    <a:pt x="39637" y="1395"/>
                    <a:pt x="41287" y="1252"/>
                  </a:cubicBezTo>
                  <a:cubicBezTo>
                    <a:pt x="41470" y="1239"/>
                    <a:pt x="41653" y="1231"/>
                    <a:pt x="41836" y="1231"/>
                  </a:cubicBezTo>
                  <a:cubicBezTo>
                    <a:pt x="41903" y="1231"/>
                    <a:pt x="41970" y="1232"/>
                    <a:pt x="42037" y="1234"/>
                  </a:cubicBezTo>
                  <a:cubicBezTo>
                    <a:pt x="44133" y="1261"/>
                    <a:pt x="45980" y="2144"/>
                    <a:pt x="47514" y="3009"/>
                  </a:cubicBezTo>
                  <a:cubicBezTo>
                    <a:pt x="48353" y="3482"/>
                    <a:pt x="49218" y="4017"/>
                    <a:pt x="50048" y="4544"/>
                  </a:cubicBezTo>
                  <a:cubicBezTo>
                    <a:pt x="50895" y="5070"/>
                    <a:pt x="51761" y="5623"/>
                    <a:pt x="52626" y="6105"/>
                  </a:cubicBezTo>
                  <a:cubicBezTo>
                    <a:pt x="52965" y="6292"/>
                    <a:pt x="53277" y="6453"/>
                    <a:pt x="53563" y="6596"/>
                  </a:cubicBezTo>
                  <a:cubicBezTo>
                    <a:pt x="54990" y="7282"/>
                    <a:pt x="56426" y="7675"/>
                    <a:pt x="57952" y="7800"/>
                  </a:cubicBezTo>
                  <a:cubicBezTo>
                    <a:pt x="58282" y="7827"/>
                    <a:pt x="58630" y="7836"/>
                    <a:pt x="58978" y="7836"/>
                  </a:cubicBezTo>
                  <a:cubicBezTo>
                    <a:pt x="60244" y="7836"/>
                    <a:pt x="61627" y="7657"/>
                    <a:pt x="63090" y="7300"/>
                  </a:cubicBezTo>
                  <a:cubicBezTo>
                    <a:pt x="64857" y="6863"/>
                    <a:pt x="66578" y="6221"/>
                    <a:pt x="68059" y="5659"/>
                  </a:cubicBezTo>
                  <a:cubicBezTo>
                    <a:pt x="68229" y="5596"/>
                    <a:pt x="68407" y="5525"/>
                    <a:pt x="68577" y="5463"/>
                  </a:cubicBezTo>
                  <a:cubicBezTo>
                    <a:pt x="72399" y="4012"/>
                    <a:pt x="76329" y="2524"/>
                    <a:pt x="80320" y="2524"/>
                  </a:cubicBezTo>
                  <a:cubicBezTo>
                    <a:pt x="81043" y="2524"/>
                    <a:pt x="81767" y="2573"/>
                    <a:pt x="82494" y="2679"/>
                  </a:cubicBezTo>
                  <a:lnTo>
                    <a:pt x="82494" y="2652"/>
                  </a:lnTo>
                  <a:cubicBezTo>
                    <a:pt x="81770" y="2546"/>
                    <a:pt x="81048" y="2498"/>
                    <a:pt x="80327" y="2498"/>
                  </a:cubicBezTo>
                  <a:cubicBezTo>
                    <a:pt x="76332" y="2498"/>
                    <a:pt x="72392" y="3994"/>
                    <a:pt x="68568" y="5445"/>
                  </a:cubicBezTo>
                  <a:cubicBezTo>
                    <a:pt x="68398" y="5507"/>
                    <a:pt x="68220" y="5570"/>
                    <a:pt x="68050" y="5632"/>
                  </a:cubicBezTo>
                  <a:cubicBezTo>
                    <a:pt x="66569" y="6203"/>
                    <a:pt x="64848" y="6845"/>
                    <a:pt x="63090" y="7274"/>
                  </a:cubicBezTo>
                  <a:cubicBezTo>
                    <a:pt x="61631" y="7635"/>
                    <a:pt x="60259" y="7818"/>
                    <a:pt x="58999" y="7818"/>
                  </a:cubicBezTo>
                  <a:cubicBezTo>
                    <a:pt x="58640" y="7818"/>
                    <a:pt x="58291" y="7803"/>
                    <a:pt x="57952" y="7773"/>
                  </a:cubicBezTo>
                  <a:cubicBezTo>
                    <a:pt x="56426" y="7648"/>
                    <a:pt x="54999" y="7256"/>
                    <a:pt x="53580" y="6569"/>
                  </a:cubicBezTo>
                  <a:cubicBezTo>
                    <a:pt x="53286" y="6435"/>
                    <a:pt x="52974" y="6265"/>
                    <a:pt x="52635" y="6078"/>
                  </a:cubicBezTo>
                  <a:cubicBezTo>
                    <a:pt x="51778" y="5596"/>
                    <a:pt x="50904" y="5052"/>
                    <a:pt x="50057" y="4526"/>
                  </a:cubicBezTo>
                  <a:cubicBezTo>
                    <a:pt x="49227" y="4000"/>
                    <a:pt x="48371" y="3464"/>
                    <a:pt x="47523" y="2991"/>
                  </a:cubicBezTo>
                  <a:cubicBezTo>
                    <a:pt x="45989" y="2126"/>
                    <a:pt x="44142" y="1234"/>
                    <a:pt x="42037" y="1207"/>
                  </a:cubicBezTo>
                  <a:cubicBezTo>
                    <a:pt x="41974" y="1205"/>
                    <a:pt x="41912" y="1204"/>
                    <a:pt x="41849" y="1204"/>
                  </a:cubicBezTo>
                  <a:cubicBezTo>
                    <a:pt x="41662" y="1204"/>
                    <a:pt x="41475" y="1214"/>
                    <a:pt x="41287" y="1234"/>
                  </a:cubicBezTo>
                  <a:cubicBezTo>
                    <a:pt x="39628" y="1368"/>
                    <a:pt x="38120" y="2037"/>
                    <a:pt x="36363" y="2991"/>
                  </a:cubicBezTo>
                  <a:cubicBezTo>
                    <a:pt x="35997" y="3188"/>
                    <a:pt x="35631" y="3393"/>
                    <a:pt x="35274" y="3598"/>
                  </a:cubicBezTo>
                  <a:cubicBezTo>
                    <a:pt x="33196" y="4758"/>
                    <a:pt x="31046" y="5953"/>
                    <a:pt x="28700" y="6141"/>
                  </a:cubicBezTo>
                  <a:cubicBezTo>
                    <a:pt x="28493" y="6156"/>
                    <a:pt x="28287" y="6164"/>
                    <a:pt x="28082" y="6164"/>
                  </a:cubicBezTo>
                  <a:cubicBezTo>
                    <a:pt x="25257" y="6164"/>
                    <a:pt x="22626" y="4728"/>
                    <a:pt x="20073" y="3330"/>
                  </a:cubicBezTo>
                  <a:cubicBezTo>
                    <a:pt x="19743" y="3143"/>
                    <a:pt x="19404" y="2956"/>
                    <a:pt x="19065" y="2777"/>
                  </a:cubicBezTo>
                  <a:cubicBezTo>
                    <a:pt x="18387" y="2412"/>
                    <a:pt x="17504" y="1948"/>
                    <a:pt x="16585" y="1555"/>
                  </a:cubicBezTo>
                  <a:cubicBezTo>
                    <a:pt x="14210" y="528"/>
                    <a:pt x="11570" y="0"/>
                    <a:pt x="8908"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1"/>
            <p:cNvSpPr/>
            <p:nvPr/>
          </p:nvSpPr>
          <p:spPr>
            <a:xfrm>
              <a:off x="1176499" y="3803033"/>
              <a:ext cx="6596101" cy="637040"/>
            </a:xfrm>
            <a:custGeom>
              <a:avLst/>
              <a:gdLst/>
              <a:ahLst/>
              <a:cxnLst/>
              <a:rect l="l" t="t" r="r" b="b"/>
              <a:pathLst>
                <a:path w="83145" h="8030" extrusionOk="0">
                  <a:moveTo>
                    <a:pt x="9125" y="0"/>
                  </a:moveTo>
                  <a:cubicBezTo>
                    <a:pt x="8837" y="0"/>
                    <a:pt x="8549" y="6"/>
                    <a:pt x="8261" y="19"/>
                  </a:cubicBezTo>
                  <a:cubicBezTo>
                    <a:pt x="5353" y="153"/>
                    <a:pt x="2498" y="911"/>
                    <a:pt x="0" y="2222"/>
                  </a:cubicBezTo>
                  <a:lnTo>
                    <a:pt x="18" y="2258"/>
                  </a:lnTo>
                  <a:cubicBezTo>
                    <a:pt x="2823" y="774"/>
                    <a:pt x="5972" y="26"/>
                    <a:pt x="9125" y="26"/>
                  </a:cubicBezTo>
                  <a:cubicBezTo>
                    <a:pt x="11697" y="26"/>
                    <a:pt x="14272" y="524"/>
                    <a:pt x="16665" y="1526"/>
                  </a:cubicBezTo>
                  <a:cubicBezTo>
                    <a:pt x="17405" y="1830"/>
                    <a:pt x="18199" y="2213"/>
                    <a:pt x="19172" y="2731"/>
                  </a:cubicBezTo>
                  <a:cubicBezTo>
                    <a:pt x="19573" y="2945"/>
                    <a:pt x="19983" y="3168"/>
                    <a:pt x="20376" y="3382"/>
                  </a:cubicBezTo>
                  <a:cubicBezTo>
                    <a:pt x="22978" y="4791"/>
                    <a:pt x="25672" y="6250"/>
                    <a:pt x="28555" y="6250"/>
                  </a:cubicBezTo>
                  <a:cubicBezTo>
                    <a:pt x="28648" y="6250"/>
                    <a:pt x="28740" y="6249"/>
                    <a:pt x="28833" y="6246"/>
                  </a:cubicBezTo>
                  <a:cubicBezTo>
                    <a:pt x="31527" y="6165"/>
                    <a:pt x="34025" y="4863"/>
                    <a:pt x="36434" y="3605"/>
                  </a:cubicBezTo>
                  <a:lnTo>
                    <a:pt x="36737" y="3444"/>
                  </a:lnTo>
                  <a:cubicBezTo>
                    <a:pt x="38459" y="2543"/>
                    <a:pt x="40020" y="1785"/>
                    <a:pt x="41715" y="1544"/>
                  </a:cubicBezTo>
                  <a:cubicBezTo>
                    <a:pt x="41965" y="1509"/>
                    <a:pt x="42215" y="1482"/>
                    <a:pt x="42464" y="1464"/>
                  </a:cubicBezTo>
                  <a:cubicBezTo>
                    <a:pt x="42603" y="1457"/>
                    <a:pt x="42740" y="1454"/>
                    <a:pt x="42876" y="1454"/>
                  </a:cubicBezTo>
                  <a:cubicBezTo>
                    <a:pt x="44885" y="1454"/>
                    <a:pt x="46668" y="2167"/>
                    <a:pt x="48013" y="2802"/>
                  </a:cubicBezTo>
                  <a:cubicBezTo>
                    <a:pt x="49691" y="3587"/>
                    <a:pt x="51403" y="4649"/>
                    <a:pt x="53054" y="5675"/>
                  </a:cubicBezTo>
                  <a:lnTo>
                    <a:pt x="53277" y="5808"/>
                  </a:lnTo>
                  <a:cubicBezTo>
                    <a:pt x="53527" y="5969"/>
                    <a:pt x="53857" y="6174"/>
                    <a:pt x="54196" y="6362"/>
                  </a:cubicBezTo>
                  <a:cubicBezTo>
                    <a:pt x="55694" y="7218"/>
                    <a:pt x="56988" y="7691"/>
                    <a:pt x="58397" y="7914"/>
                  </a:cubicBezTo>
                  <a:cubicBezTo>
                    <a:pt x="58897" y="7985"/>
                    <a:pt x="59432" y="8030"/>
                    <a:pt x="59985" y="8030"/>
                  </a:cubicBezTo>
                  <a:cubicBezTo>
                    <a:pt x="61118" y="8030"/>
                    <a:pt x="62358" y="7869"/>
                    <a:pt x="63634" y="7539"/>
                  </a:cubicBezTo>
                  <a:cubicBezTo>
                    <a:pt x="65302" y="7120"/>
                    <a:pt x="66926" y="6486"/>
                    <a:pt x="68487" y="5871"/>
                  </a:cubicBezTo>
                  <a:lnTo>
                    <a:pt x="68683" y="5791"/>
                  </a:lnTo>
                  <a:cubicBezTo>
                    <a:pt x="72256" y="4392"/>
                    <a:pt x="76568" y="2702"/>
                    <a:pt x="80889" y="2702"/>
                  </a:cubicBezTo>
                  <a:cubicBezTo>
                    <a:pt x="81639" y="2702"/>
                    <a:pt x="82389" y="2752"/>
                    <a:pt x="83136" y="2865"/>
                  </a:cubicBezTo>
                  <a:lnTo>
                    <a:pt x="83144" y="2829"/>
                  </a:lnTo>
                  <a:cubicBezTo>
                    <a:pt x="82414" y="2720"/>
                    <a:pt x="81661" y="2665"/>
                    <a:pt x="80883" y="2665"/>
                  </a:cubicBezTo>
                  <a:cubicBezTo>
                    <a:pt x="79306" y="2665"/>
                    <a:pt x="77624" y="2889"/>
                    <a:pt x="75802" y="3337"/>
                  </a:cubicBezTo>
                  <a:cubicBezTo>
                    <a:pt x="73447" y="3917"/>
                    <a:pt x="71181" y="4783"/>
                    <a:pt x="68674" y="5764"/>
                  </a:cubicBezTo>
                  <a:lnTo>
                    <a:pt x="68478" y="5844"/>
                  </a:lnTo>
                  <a:cubicBezTo>
                    <a:pt x="66908" y="6460"/>
                    <a:pt x="65293" y="7093"/>
                    <a:pt x="63625" y="7512"/>
                  </a:cubicBezTo>
                  <a:cubicBezTo>
                    <a:pt x="62353" y="7835"/>
                    <a:pt x="61125" y="7997"/>
                    <a:pt x="59997" y="7997"/>
                  </a:cubicBezTo>
                  <a:cubicBezTo>
                    <a:pt x="59440" y="7997"/>
                    <a:pt x="58908" y="7958"/>
                    <a:pt x="58406" y="7878"/>
                  </a:cubicBezTo>
                  <a:cubicBezTo>
                    <a:pt x="56997" y="7664"/>
                    <a:pt x="55703" y="7182"/>
                    <a:pt x="54205" y="6335"/>
                  </a:cubicBezTo>
                  <a:cubicBezTo>
                    <a:pt x="53874" y="6147"/>
                    <a:pt x="53544" y="5942"/>
                    <a:pt x="53295" y="5782"/>
                  </a:cubicBezTo>
                  <a:lnTo>
                    <a:pt x="53072" y="5648"/>
                  </a:lnTo>
                  <a:cubicBezTo>
                    <a:pt x="51412" y="4622"/>
                    <a:pt x="49708" y="3560"/>
                    <a:pt x="48031" y="2775"/>
                  </a:cubicBezTo>
                  <a:cubicBezTo>
                    <a:pt x="46685" y="2135"/>
                    <a:pt x="44904" y="1425"/>
                    <a:pt x="42899" y="1425"/>
                  </a:cubicBezTo>
                  <a:cubicBezTo>
                    <a:pt x="42753" y="1425"/>
                    <a:pt x="42605" y="1429"/>
                    <a:pt x="42456" y="1437"/>
                  </a:cubicBezTo>
                  <a:cubicBezTo>
                    <a:pt x="42215" y="1446"/>
                    <a:pt x="41956" y="1473"/>
                    <a:pt x="41706" y="1509"/>
                  </a:cubicBezTo>
                  <a:cubicBezTo>
                    <a:pt x="40011" y="1749"/>
                    <a:pt x="38441" y="2517"/>
                    <a:pt x="36719" y="3418"/>
                  </a:cubicBezTo>
                  <a:lnTo>
                    <a:pt x="36416" y="3569"/>
                  </a:lnTo>
                  <a:cubicBezTo>
                    <a:pt x="34007" y="4827"/>
                    <a:pt x="31518" y="6130"/>
                    <a:pt x="28833" y="6219"/>
                  </a:cubicBezTo>
                  <a:lnTo>
                    <a:pt x="28565" y="6219"/>
                  </a:lnTo>
                  <a:cubicBezTo>
                    <a:pt x="25684" y="6219"/>
                    <a:pt x="22999" y="4765"/>
                    <a:pt x="20394" y="3346"/>
                  </a:cubicBezTo>
                  <a:cubicBezTo>
                    <a:pt x="20001" y="3132"/>
                    <a:pt x="19591" y="2918"/>
                    <a:pt x="19189" y="2704"/>
                  </a:cubicBezTo>
                  <a:cubicBezTo>
                    <a:pt x="18208" y="2187"/>
                    <a:pt x="17414" y="1803"/>
                    <a:pt x="16683" y="1491"/>
                  </a:cubicBezTo>
                  <a:cubicBezTo>
                    <a:pt x="14336" y="510"/>
                    <a:pt x="11742" y="0"/>
                    <a:pt x="9125"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1"/>
            <p:cNvSpPr/>
            <p:nvPr/>
          </p:nvSpPr>
          <p:spPr>
            <a:xfrm>
              <a:off x="1152381" y="3822152"/>
              <a:ext cx="6647826" cy="653303"/>
            </a:xfrm>
            <a:custGeom>
              <a:avLst/>
              <a:gdLst/>
              <a:ahLst/>
              <a:cxnLst/>
              <a:rect l="l" t="t" r="r" b="b"/>
              <a:pathLst>
                <a:path w="83797" h="8235" extrusionOk="0">
                  <a:moveTo>
                    <a:pt x="9350" y="0"/>
                  </a:moveTo>
                  <a:cubicBezTo>
                    <a:pt x="8999" y="0"/>
                    <a:pt x="8648" y="9"/>
                    <a:pt x="8298" y="28"/>
                  </a:cubicBezTo>
                  <a:cubicBezTo>
                    <a:pt x="5371" y="170"/>
                    <a:pt x="2499" y="955"/>
                    <a:pt x="1" y="2293"/>
                  </a:cubicBezTo>
                  <a:lnTo>
                    <a:pt x="19" y="2329"/>
                  </a:lnTo>
                  <a:cubicBezTo>
                    <a:pt x="2884" y="804"/>
                    <a:pt x="6108" y="33"/>
                    <a:pt x="9335" y="33"/>
                  </a:cubicBezTo>
                  <a:cubicBezTo>
                    <a:pt x="11866" y="33"/>
                    <a:pt x="14399" y="507"/>
                    <a:pt x="16764" y="1464"/>
                  </a:cubicBezTo>
                  <a:cubicBezTo>
                    <a:pt x="17522" y="1776"/>
                    <a:pt x="18325" y="2151"/>
                    <a:pt x="19288" y="2659"/>
                  </a:cubicBezTo>
                  <a:cubicBezTo>
                    <a:pt x="19770" y="2900"/>
                    <a:pt x="20252" y="3159"/>
                    <a:pt x="20716" y="3417"/>
                  </a:cubicBezTo>
                  <a:cubicBezTo>
                    <a:pt x="23338" y="4827"/>
                    <a:pt x="26059" y="6290"/>
                    <a:pt x="28968" y="6335"/>
                  </a:cubicBezTo>
                  <a:cubicBezTo>
                    <a:pt x="29009" y="6335"/>
                    <a:pt x="29050" y="6335"/>
                    <a:pt x="29090" y="6335"/>
                  </a:cubicBezTo>
                  <a:cubicBezTo>
                    <a:pt x="31935" y="6335"/>
                    <a:pt x="34606" y="5121"/>
                    <a:pt x="37104" y="3872"/>
                  </a:cubicBezTo>
                  <a:cubicBezTo>
                    <a:pt x="37220" y="3810"/>
                    <a:pt x="37344" y="3748"/>
                    <a:pt x="37460" y="3685"/>
                  </a:cubicBezTo>
                  <a:cubicBezTo>
                    <a:pt x="39039" y="2891"/>
                    <a:pt x="40529" y="2142"/>
                    <a:pt x="42144" y="1821"/>
                  </a:cubicBezTo>
                  <a:cubicBezTo>
                    <a:pt x="42394" y="1767"/>
                    <a:pt x="42644" y="1731"/>
                    <a:pt x="42893" y="1696"/>
                  </a:cubicBezTo>
                  <a:cubicBezTo>
                    <a:pt x="43269" y="1652"/>
                    <a:pt x="43643" y="1630"/>
                    <a:pt x="44020" y="1630"/>
                  </a:cubicBezTo>
                  <a:cubicBezTo>
                    <a:pt x="45414" y="1630"/>
                    <a:pt x="46844" y="1935"/>
                    <a:pt x="48523" y="2588"/>
                  </a:cubicBezTo>
                  <a:cubicBezTo>
                    <a:pt x="50173" y="3221"/>
                    <a:pt x="52091" y="4265"/>
                    <a:pt x="53929" y="5514"/>
                  </a:cubicBezTo>
                  <a:cubicBezTo>
                    <a:pt x="54036" y="5594"/>
                    <a:pt x="54143" y="5666"/>
                    <a:pt x="54250" y="5737"/>
                  </a:cubicBezTo>
                  <a:cubicBezTo>
                    <a:pt x="54446" y="5871"/>
                    <a:pt x="54633" y="5996"/>
                    <a:pt x="54821" y="6121"/>
                  </a:cubicBezTo>
                  <a:cubicBezTo>
                    <a:pt x="56150" y="7013"/>
                    <a:pt x="57345" y="7673"/>
                    <a:pt x="58853" y="8012"/>
                  </a:cubicBezTo>
                  <a:cubicBezTo>
                    <a:pt x="59513" y="8172"/>
                    <a:pt x="60191" y="8235"/>
                    <a:pt x="60860" y="8235"/>
                  </a:cubicBezTo>
                  <a:cubicBezTo>
                    <a:pt x="62100" y="8235"/>
                    <a:pt x="63278" y="8012"/>
                    <a:pt x="64179" y="7780"/>
                  </a:cubicBezTo>
                  <a:cubicBezTo>
                    <a:pt x="65731" y="7387"/>
                    <a:pt x="67230" y="6772"/>
                    <a:pt x="68684" y="6183"/>
                  </a:cubicBezTo>
                  <a:cubicBezTo>
                    <a:pt x="68898" y="6094"/>
                    <a:pt x="69103" y="6005"/>
                    <a:pt x="69317" y="5924"/>
                  </a:cubicBezTo>
                  <a:cubicBezTo>
                    <a:pt x="73190" y="4354"/>
                    <a:pt x="77282" y="2866"/>
                    <a:pt x="81399" y="2866"/>
                  </a:cubicBezTo>
                  <a:cubicBezTo>
                    <a:pt x="82195" y="2866"/>
                    <a:pt x="82991" y="2921"/>
                    <a:pt x="83787" y="3043"/>
                  </a:cubicBezTo>
                  <a:lnTo>
                    <a:pt x="83796" y="3007"/>
                  </a:lnTo>
                  <a:cubicBezTo>
                    <a:pt x="82993" y="2884"/>
                    <a:pt x="82189" y="2827"/>
                    <a:pt x="81387" y="2827"/>
                  </a:cubicBezTo>
                  <a:cubicBezTo>
                    <a:pt x="77264" y="2827"/>
                    <a:pt x="73176" y="4320"/>
                    <a:pt x="69300" y="5889"/>
                  </a:cubicBezTo>
                  <a:cubicBezTo>
                    <a:pt x="69094" y="5969"/>
                    <a:pt x="68880" y="6058"/>
                    <a:pt x="68675" y="6138"/>
                  </a:cubicBezTo>
                  <a:cubicBezTo>
                    <a:pt x="67221" y="6736"/>
                    <a:pt x="65713" y="7343"/>
                    <a:pt x="64170" y="7744"/>
                  </a:cubicBezTo>
                  <a:cubicBezTo>
                    <a:pt x="63277" y="7972"/>
                    <a:pt x="62098" y="8192"/>
                    <a:pt x="60854" y="8192"/>
                  </a:cubicBezTo>
                  <a:cubicBezTo>
                    <a:pt x="60197" y="8192"/>
                    <a:pt x="59522" y="8130"/>
                    <a:pt x="58862" y="7976"/>
                  </a:cubicBezTo>
                  <a:cubicBezTo>
                    <a:pt x="57363" y="7637"/>
                    <a:pt x="56168" y="6977"/>
                    <a:pt x="54839" y="6094"/>
                  </a:cubicBezTo>
                  <a:cubicBezTo>
                    <a:pt x="54651" y="5969"/>
                    <a:pt x="54473" y="5835"/>
                    <a:pt x="54277" y="5701"/>
                  </a:cubicBezTo>
                  <a:cubicBezTo>
                    <a:pt x="54170" y="5630"/>
                    <a:pt x="54054" y="5559"/>
                    <a:pt x="53947" y="5478"/>
                  </a:cubicBezTo>
                  <a:cubicBezTo>
                    <a:pt x="52109" y="4229"/>
                    <a:pt x="50191" y="3186"/>
                    <a:pt x="48540" y="2543"/>
                  </a:cubicBezTo>
                  <a:cubicBezTo>
                    <a:pt x="46861" y="1899"/>
                    <a:pt x="45429" y="1591"/>
                    <a:pt x="44032" y="1591"/>
                  </a:cubicBezTo>
                  <a:cubicBezTo>
                    <a:pt x="43648" y="1591"/>
                    <a:pt x="43267" y="1614"/>
                    <a:pt x="42884" y="1660"/>
                  </a:cubicBezTo>
                  <a:cubicBezTo>
                    <a:pt x="42635" y="1687"/>
                    <a:pt x="42385" y="1731"/>
                    <a:pt x="42135" y="1776"/>
                  </a:cubicBezTo>
                  <a:cubicBezTo>
                    <a:pt x="40511" y="2106"/>
                    <a:pt x="39022" y="2855"/>
                    <a:pt x="37443" y="3649"/>
                  </a:cubicBezTo>
                  <a:cubicBezTo>
                    <a:pt x="37318" y="3712"/>
                    <a:pt x="37202" y="3774"/>
                    <a:pt x="37086" y="3828"/>
                  </a:cubicBezTo>
                  <a:cubicBezTo>
                    <a:pt x="34597" y="5077"/>
                    <a:pt x="31929" y="6290"/>
                    <a:pt x="29101" y="6290"/>
                  </a:cubicBezTo>
                  <a:lnTo>
                    <a:pt x="28968" y="6290"/>
                  </a:lnTo>
                  <a:cubicBezTo>
                    <a:pt x="26068" y="6245"/>
                    <a:pt x="23481" y="4854"/>
                    <a:pt x="20733" y="3373"/>
                  </a:cubicBezTo>
                  <a:cubicBezTo>
                    <a:pt x="20270" y="3123"/>
                    <a:pt x="19788" y="2864"/>
                    <a:pt x="19315" y="2624"/>
                  </a:cubicBezTo>
                  <a:cubicBezTo>
                    <a:pt x="18343" y="2115"/>
                    <a:pt x="17540" y="1740"/>
                    <a:pt x="16781" y="1428"/>
                  </a:cubicBezTo>
                  <a:cubicBezTo>
                    <a:pt x="14466" y="486"/>
                    <a:pt x="11916" y="0"/>
                    <a:pt x="9350"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1"/>
            <p:cNvSpPr/>
            <p:nvPr/>
          </p:nvSpPr>
          <p:spPr>
            <a:xfrm>
              <a:off x="1128343" y="3840637"/>
              <a:ext cx="6699471" cy="670201"/>
            </a:xfrm>
            <a:custGeom>
              <a:avLst/>
              <a:gdLst/>
              <a:ahLst/>
              <a:cxnLst/>
              <a:rect l="l" t="t" r="r" b="b"/>
              <a:pathLst>
                <a:path w="84448" h="8448" extrusionOk="0">
                  <a:moveTo>
                    <a:pt x="9532" y="1"/>
                  </a:moveTo>
                  <a:cubicBezTo>
                    <a:pt x="9132" y="1"/>
                    <a:pt x="8732" y="12"/>
                    <a:pt x="8333" y="35"/>
                  </a:cubicBezTo>
                  <a:cubicBezTo>
                    <a:pt x="5389" y="205"/>
                    <a:pt x="2507" y="1008"/>
                    <a:pt x="1" y="2364"/>
                  </a:cubicBezTo>
                  <a:lnTo>
                    <a:pt x="18" y="2408"/>
                  </a:lnTo>
                  <a:cubicBezTo>
                    <a:pt x="2935" y="838"/>
                    <a:pt x="6233" y="41"/>
                    <a:pt x="9535" y="41"/>
                  </a:cubicBezTo>
                  <a:cubicBezTo>
                    <a:pt x="12030" y="41"/>
                    <a:pt x="14527" y="497"/>
                    <a:pt x="16861" y="1418"/>
                  </a:cubicBezTo>
                  <a:cubicBezTo>
                    <a:pt x="17629" y="1721"/>
                    <a:pt x="18467" y="2105"/>
                    <a:pt x="19413" y="2587"/>
                  </a:cubicBezTo>
                  <a:cubicBezTo>
                    <a:pt x="19966" y="2872"/>
                    <a:pt x="20528" y="3176"/>
                    <a:pt x="21072" y="3470"/>
                  </a:cubicBezTo>
                  <a:cubicBezTo>
                    <a:pt x="23748" y="4897"/>
                    <a:pt x="26282" y="6253"/>
                    <a:pt x="29101" y="6423"/>
                  </a:cubicBezTo>
                  <a:cubicBezTo>
                    <a:pt x="29318" y="6435"/>
                    <a:pt x="29533" y="6441"/>
                    <a:pt x="29747" y="6441"/>
                  </a:cubicBezTo>
                  <a:cubicBezTo>
                    <a:pt x="32610" y="6441"/>
                    <a:pt x="35244" y="5370"/>
                    <a:pt x="37460" y="4300"/>
                  </a:cubicBezTo>
                  <a:cubicBezTo>
                    <a:pt x="37790" y="4139"/>
                    <a:pt x="38129" y="3978"/>
                    <a:pt x="38450" y="3818"/>
                  </a:cubicBezTo>
                  <a:cubicBezTo>
                    <a:pt x="39842" y="3122"/>
                    <a:pt x="41162" y="2471"/>
                    <a:pt x="42572" y="2105"/>
                  </a:cubicBezTo>
                  <a:cubicBezTo>
                    <a:pt x="42822" y="2043"/>
                    <a:pt x="43071" y="1989"/>
                    <a:pt x="43321" y="1936"/>
                  </a:cubicBezTo>
                  <a:cubicBezTo>
                    <a:pt x="43957" y="1817"/>
                    <a:pt x="44593" y="1757"/>
                    <a:pt x="45238" y="1757"/>
                  </a:cubicBezTo>
                  <a:cubicBezTo>
                    <a:pt x="46439" y="1757"/>
                    <a:pt x="47676" y="1964"/>
                    <a:pt x="49022" y="2382"/>
                  </a:cubicBezTo>
                  <a:cubicBezTo>
                    <a:pt x="50895" y="2953"/>
                    <a:pt x="52920" y="3996"/>
                    <a:pt x="54571" y="5227"/>
                  </a:cubicBezTo>
                  <a:cubicBezTo>
                    <a:pt x="54812" y="5406"/>
                    <a:pt x="55035" y="5584"/>
                    <a:pt x="55258" y="5754"/>
                  </a:cubicBezTo>
                  <a:lnTo>
                    <a:pt x="55445" y="5896"/>
                  </a:lnTo>
                  <a:cubicBezTo>
                    <a:pt x="56774" y="6922"/>
                    <a:pt x="57836" y="7681"/>
                    <a:pt x="59299" y="8127"/>
                  </a:cubicBezTo>
                  <a:cubicBezTo>
                    <a:pt x="59995" y="8341"/>
                    <a:pt x="60789" y="8448"/>
                    <a:pt x="61636" y="8448"/>
                  </a:cubicBezTo>
                  <a:cubicBezTo>
                    <a:pt x="62609" y="8448"/>
                    <a:pt x="63652" y="8314"/>
                    <a:pt x="64714" y="8029"/>
                  </a:cubicBezTo>
                  <a:cubicBezTo>
                    <a:pt x="66213" y="7636"/>
                    <a:pt x="67649" y="7029"/>
                    <a:pt x="69041" y="6441"/>
                  </a:cubicBezTo>
                  <a:cubicBezTo>
                    <a:pt x="69344" y="6316"/>
                    <a:pt x="69638" y="6182"/>
                    <a:pt x="69942" y="6057"/>
                  </a:cubicBezTo>
                  <a:cubicBezTo>
                    <a:pt x="73781" y="4463"/>
                    <a:pt x="77855" y="3042"/>
                    <a:pt x="81943" y="3042"/>
                  </a:cubicBezTo>
                  <a:cubicBezTo>
                    <a:pt x="82775" y="3042"/>
                    <a:pt x="83607" y="3101"/>
                    <a:pt x="84438" y="3229"/>
                  </a:cubicBezTo>
                  <a:lnTo>
                    <a:pt x="84447" y="3184"/>
                  </a:lnTo>
                  <a:cubicBezTo>
                    <a:pt x="83606" y="3054"/>
                    <a:pt x="82764" y="2994"/>
                    <a:pt x="81923" y="2994"/>
                  </a:cubicBezTo>
                  <a:cubicBezTo>
                    <a:pt x="77832" y="2994"/>
                    <a:pt x="73764" y="4414"/>
                    <a:pt x="69924" y="6012"/>
                  </a:cubicBezTo>
                  <a:cubicBezTo>
                    <a:pt x="69620" y="6137"/>
                    <a:pt x="69326" y="6271"/>
                    <a:pt x="69023" y="6396"/>
                  </a:cubicBezTo>
                  <a:cubicBezTo>
                    <a:pt x="67631" y="6985"/>
                    <a:pt x="66195" y="7591"/>
                    <a:pt x="64705" y="7984"/>
                  </a:cubicBezTo>
                  <a:cubicBezTo>
                    <a:pt x="63647" y="8260"/>
                    <a:pt x="62606" y="8399"/>
                    <a:pt x="61638" y="8399"/>
                  </a:cubicBezTo>
                  <a:cubicBezTo>
                    <a:pt x="60794" y="8399"/>
                    <a:pt x="60006" y="8294"/>
                    <a:pt x="59308" y="8082"/>
                  </a:cubicBezTo>
                  <a:cubicBezTo>
                    <a:pt x="57863" y="7636"/>
                    <a:pt x="56801" y="6878"/>
                    <a:pt x="55472" y="5852"/>
                  </a:cubicBezTo>
                  <a:lnTo>
                    <a:pt x="55293" y="5709"/>
                  </a:lnTo>
                  <a:cubicBezTo>
                    <a:pt x="55070" y="5540"/>
                    <a:pt x="54838" y="5361"/>
                    <a:pt x="54606" y="5192"/>
                  </a:cubicBezTo>
                  <a:cubicBezTo>
                    <a:pt x="52947" y="3952"/>
                    <a:pt x="50913" y="2908"/>
                    <a:pt x="49040" y="2328"/>
                  </a:cubicBezTo>
                  <a:cubicBezTo>
                    <a:pt x="47696" y="1913"/>
                    <a:pt x="46460" y="1706"/>
                    <a:pt x="45257" y="1706"/>
                  </a:cubicBezTo>
                  <a:cubicBezTo>
                    <a:pt x="44600" y="1706"/>
                    <a:pt x="43953" y="1768"/>
                    <a:pt x="43303" y="1891"/>
                  </a:cubicBezTo>
                  <a:cubicBezTo>
                    <a:pt x="43063" y="1936"/>
                    <a:pt x="42804" y="1989"/>
                    <a:pt x="42554" y="2060"/>
                  </a:cubicBezTo>
                  <a:cubicBezTo>
                    <a:pt x="41145" y="2426"/>
                    <a:pt x="39824" y="3077"/>
                    <a:pt x="38433" y="3773"/>
                  </a:cubicBezTo>
                  <a:cubicBezTo>
                    <a:pt x="38102" y="3934"/>
                    <a:pt x="37772" y="4094"/>
                    <a:pt x="37442" y="4255"/>
                  </a:cubicBezTo>
                  <a:cubicBezTo>
                    <a:pt x="35227" y="5325"/>
                    <a:pt x="32603" y="6388"/>
                    <a:pt x="29749" y="6388"/>
                  </a:cubicBezTo>
                  <a:cubicBezTo>
                    <a:pt x="29535" y="6388"/>
                    <a:pt x="29318" y="6382"/>
                    <a:pt x="29101" y="6369"/>
                  </a:cubicBezTo>
                  <a:cubicBezTo>
                    <a:pt x="26291" y="6209"/>
                    <a:pt x="23766" y="4853"/>
                    <a:pt x="21099" y="3425"/>
                  </a:cubicBezTo>
                  <a:cubicBezTo>
                    <a:pt x="20555" y="3131"/>
                    <a:pt x="19993" y="2828"/>
                    <a:pt x="19440" y="2542"/>
                  </a:cubicBezTo>
                  <a:cubicBezTo>
                    <a:pt x="18485" y="2060"/>
                    <a:pt x="17655" y="1677"/>
                    <a:pt x="16879" y="1374"/>
                  </a:cubicBezTo>
                  <a:cubicBezTo>
                    <a:pt x="14583" y="464"/>
                    <a:pt x="12066" y="1"/>
                    <a:pt x="9532"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1"/>
            <p:cNvSpPr/>
            <p:nvPr/>
          </p:nvSpPr>
          <p:spPr>
            <a:xfrm>
              <a:off x="1103591" y="3858408"/>
              <a:ext cx="6751830" cy="689241"/>
            </a:xfrm>
            <a:custGeom>
              <a:avLst/>
              <a:gdLst/>
              <a:ahLst/>
              <a:cxnLst/>
              <a:rect l="l" t="t" r="r" b="b"/>
              <a:pathLst>
                <a:path w="85108" h="8688" extrusionOk="0">
                  <a:moveTo>
                    <a:pt x="9730" y="1"/>
                  </a:moveTo>
                  <a:cubicBezTo>
                    <a:pt x="6350" y="1"/>
                    <a:pt x="2976" y="824"/>
                    <a:pt x="0" y="2443"/>
                  </a:cubicBezTo>
                  <a:lnTo>
                    <a:pt x="36" y="2497"/>
                  </a:lnTo>
                  <a:cubicBezTo>
                    <a:pt x="2997" y="882"/>
                    <a:pt x="6364" y="61"/>
                    <a:pt x="9737" y="61"/>
                  </a:cubicBezTo>
                  <a:cubicBezTo>
                    <a:pt x="12196" y="61"/>
                    <a:pt x="14658" y="497"/>
                    <a:pt x="16968" y="1381"/>
                  </a:cubicBezTo>
                  <a:cubicBezTo>
                    <a:pt x="17753" y="1685"/>
                    <a:pt x="18601" y="2059"/>
                    <a:pt x="19538" y="2532"/>
                  </a:cubicBezTo>
                  <a:cubicBezTo>
                    <a:pt x="20189" y="2862"/>
                    <a:pt x="20840" y="3210"/>
                    <a:pt x="21464" y="3540"/>
                  </a:cubicBezTo>
                  <a:cubicBezTo>
                    <a:pt x="24060" y="4932"/>
                    <a:pt x="26523" y="6243"/>
                    <a:pt x="29244" y="6520"/>
                  </a:cubicBezTo>
                  <a:cubicBezTo>
                    <a:pt x="29656" y="6562"/>
                    <a:pt x="30074" y="6583"/>
                    <a:pt x="30496" y="6583"/>
                  </a:cubicBezTo>
                  <a:cubicBezTo>
                    <a:pt x="32759" y="6583"/>
                    <a:pt x="35174" y="5977"/>
                    <a:pt x="37835" y="4745"/>
                  </a:cubicBezTo>
                  <a:cubicBezTo>
                    <a:pt x="38379" y="4495"/>
                    <a:pt x="38914" y="4227"/>
                    <a:pt x="39431" y="3969"/>
                  </a:cubicBezTo>
                  <a:cubicBezTo>
                    <a:pt x="40654" y="3362"/>
                    <a:pt x="41796" y="2782"/>
                    <a:pt x="43009" y="2398"/>
                  </a:cubicBezTo>
                  <a:cubicBezTo>
                    <a:pt x="43259" y="2318"/>
                    <a:pt x="43508" y="2247"/>
                    <a:pt x="43758" y="2184"/>
                  </a:cubicBezTo>
                  <a:cubicBezTo>
                    <a:pt x="44713" y="1942"/>
                    <a:pt x="45651" y="1822"/>
                    <a:pt x="46608" y="1822"/>
                  </a:cubicBezTo>
                  <a:cubicBezTo>
                    <a:pt x="47556" y="1822"/>
                    <a:pt x="48522" y="1940"/>
                    <a:pt x="49539" y="2175"/>
                  </a:cubicBezTo>
                  <a:cubicBezTo>
                    <a:pt x="51546" y="2648"/>
                    <a:pt x="53669" y="3683"/>
                    <a:pt x="55231" y="4950"/>
                  </a:cubicBezTo>
                  <a:cubicBezTo>
                    <a:pt x="55534" y="5191"/>
                    <a:pt x="55810" y="5441"/>
                    <a:pt x="56078" y="5672"/>
                  </a:cubicBezTo>
                  <a:cubicBezTo>
                    <a:pt x="56185" y="5762"/>
                    <a:pt x="56283" y="5860"/>
                    <a:pt x="56390" y="5949"/>
                  </a:cubicBezTo>
                  <a:cubicBezTo>
                    <a:pt x="57470" y="6904"/>
                    <a:pt x="58398" y="7733"/>
                    <a:pt x="59754" y="8251"/>
                  </a:cubicBezTo>
                  <a:cubicBezTo>
                    <a:pt x="60512" y="8536"/>
                    <a:pt x="61404" y="8688"/>
                    <a:pt x="62367" y="8688"/>
                  </a:cubicBezTo>
                  <a:cubicBezTo>
                    <a:pt x="63286" y="8688"/>
                    <a:pt x="64277" y="8554"/>
                    <a:pt x="65267" y="8286"/>
                  </a:cubicBezTo>
                  <a:cubicBezTo>
                    <a:pt x="66730" y="7903"/>
                    <a:pt x="68130" y="7278"/>
                    <a:pt x="69478" y="6689"/>
                  </a:cubicBezTo>
                  <a:cubicBezTo>
                    <a:pt x="69843" y="6529"/>
                    <a:pt x="70209" y="6359"/>
                    <a:pt x="70575" y="6208"/>
                  </a:cubicBezTo>
                  <a:cubicBezTo>
                    <a:pt x="73943" y="4773"/>
                    <a:pt x="78185" y="3226"/>
                    <a:pt x="82506" y="3226"/>
                  </a:cubicBezTo>
                  <a:cubicBezTo>
                    <a:pt x="83369" y="3226"/>
                    <a:pt x="84235" y="3288"/>
                    <a:pt x="85098" y="3424"/>
                  </a:cubicBezTo>
                  <a:lnTo>
                    <a:pt x="85107" y="3371"/>
                  </a:lnTo>
                  <a:cubicBezTo>
                    <a:pt x="84239" y="3234"/>
                    <a:pt x="83367" y="3172"/>
                    <a:pt x="82499" y="3172"/>
                  </a:cubicBezTo>
                  <a:cubicBezTo>
                    <a:pt x="78169" y="3172"/>
                    <a:pt x="73923" y="4713"/>
                    <a:pt x="70557" y="6154"/>
                  </a:cubicBezTo>
                  <a:cubicBezTo>
                    <a:pt x="70191" y="6306"/>
                    <a:pt x="69817" y="6475"/>
                    <a:pt x="69460" y="6627"/>
                  </a:cubicBezTo>
                  <a:cubicBezTo>
                    <a:pt x="68104" y="7225"/>
                    <a:pt x="66703" y="7840"/>
                    <a:pt x="65249" y="8233"/>
                  </a:cubicBezTo>
                  <a:cubicBezTo>
                    <a:pt x="64261" y="8495"/>
                    <a:pt x="63280" y="8627"/>
                    <a:pt x="62363" y="8627"/>
                  </a:cubicBezTo>
                  <a:cubicBezTo>
                    <a:pt x="61408" y="8627"/>
                    <a:pt x="60522" y="8484"/>
                    <a:pt x="59771" y="8197"/>
                  </a:cubicBezTo>
                  <a:cubicBezTo>
                    <a:pt x="58433" y="7680"/>
                    <a:pt x="57505" y="6859"/>
                    <a:pt x="56426" y="5904"/>
                  </a:cubicBezTo>
                  <a:cubicBezTo>
                    <a:pt x="56328" y="5815"/>
                    <a:pt x="56221" y="5717"/>
                    <a:pt x="56114" y="5628"/>
                  </a:cubicBezTo>
                  <a:cubicBezTo>
                    <a:pt x="55855" y="5396"/>
                    <a:pt x="55570" y="5146"/>
                    <a:pt x="55266" y="4905"/>
                  </a:cubicBezTo>
                  <a:cubicBezTo>
                    <a:pt x="53705" y="3630"/>
                    <a:pt x="51564" y="2595"/>
                    <a:pt x="49548" y="2122"/>
                  </a:cubicBezTo>
                  <a:cubicBezTo>
                    <a:pt x="48531" y="1882"/>
                    <a:pt x="47563" y="1762"/>
                    <a:pt x="46610" y="1762"/>
                  </a:cubicBezTo>
                  <a:cubicBezTo>
                    <a:pt x="45649" y="1762"/>
                    <a:pt x="44704" y="1884"/>
                    <a:pt x="43740" y="2131"/>
                  </a:cubicBezTo>
                  <a:cubicBezTo>
                    <a:pt x="43491" y="2193"/>
                    <a:pt x="43241" y="2265"/>
                    <a:pt x="42991" y="2345"/>
                  </a:cubicBezTo>
                  <a:cubicBezTo>
                    <a:pt x="41778" y="2729"/>
                    <a:pt x="40627" y="3308"/>
                    <a:pt x="39405" y="3915"/>
                  </a:cubicBezTo>
                  <a:cubicBezTo>
                    <a:pt x="38887" y="4174"/>
                    <a:pt x="38352" y="4441"/>
                    <a:pt x="37808" y="4691"/>
                  </a:cubicBezTo>
                  <a:cubicBezTo>
                    <a:pt x="35155" y="5916"/>
                    <a:pt x="32755" y="6521"/>
                    <a:pt x="30496" y="6521"/>
                  </a:cubicBezTo>
                  <a:cubicBezTo>
                    <a:pt x="30074" y="6521"/>
                    <a:pt x="29657" y="6500"/>
                    <a:pt x="29244" y="6458"/>
                  </a:cubicBezTo>
                  <a:cubicBezTo>
                    <a:pt x="26541" y="6181"/>
                    <a:pt x="24087" y="4879"/>
                    <a:pt x="21491" y="3487"/>
                  </a:cubicBezTo>
                  <a:cubicBezTo>
                    <a:pt x="20867" y="3157"/>
                    <a:pt x="20216" y="2809"/>
                    <a:pt x="19564" y="2479"/>
                  </a:cubicBezTo>
                  <a:cubicBezTo>
                    <a:pt x="18628" y="2006"/>
                    <a:pt x="17780" y="1631"/>
                    <a:pt x="16986" y="1328"/>
                  </a:cubicBezTo>
                  <a:cubicBezTo>
                    <a:pt x="14667" y="440"/>
                    <a:pt x="12197" y="1"/>
                    <a:pt x="9730"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1"/>
            <p:cNvSpPr/>
            <p:nvPr/>
          </p:nvSpPr>
          <p:spPr>
            <a:xfrm>
              <a:off x="1079553" y="3876813"/>
              <a:ext cx="6803476" cy="707646"/>
            </a:xfrm>
            <a:custGeom>
              <a:avLst/>
              <a:gdLst/>
              <a:ahLst/>
              <a:cxnLst/>
              <a:rect l="l" t="t" r="r" b="b"/>
              <a:pathLst>
                <a:path w="85759" h="8920" extrusionOk="0">
                  <a:moveTo>
                    <a:pt x="9935" y="0"/>
                  </a:moveTo>
                  <a:cubicBezTo>
                    <a:pt x="6479" y="0"/>
                    <a:pt x="3029" y="848"/>
                    <a:pt x="0" y="2514"/>
                  </a:cubicBezTo>
                  <a:lnTo>
                    <a:pt x="36" y="2577"/>
                  </a:lnTo>
                  <a:cubicBezTo>
                    <a:pt x="3050" y="915"/>
                    <a:pt x="6493" y="69"/>
                    <a:pt x="9941" y="69"/>
                  </a:cubicBezTo>
                  <a:cubicBezTo>
                    <a:pt x="12359" y="69"/>
                    <a:pt x="14780" y="486"/>
                    <a:pt x="17057" y="1328"/>
                  </a:cubicBezTo>
                  <a:cubicBezTo>
                    <a:pt x="17878" y="1631"/>
                    <a:pt x="18725" y="2006"/>
                    <a:pt x="19662" y="2470"/>
                  </a:cubicBezTo>
                  <a:cubicBezTo>
                    <a:pt x="20403" y="2844"/>
                    <a:pt x="21152" y="3237"/>
                    <a:pt x="21874" y="3621"/>
                  </a:cubicBezTo>
                  <a:cubicBezTo>
                    <a:pt x="24390" y="4959"/>
                    <a:pt x="26754" y="6226"/>
                    <a:pt x="29368" y="6609"/>
                  </a:cubicBezTo>
                  <a:cubicBezTo>
                    <a:pt x="30018" y="6704"/>
                    <a:pt x="30676" y="6751"/>
                    <a:pt x="31340" y="6751"/>
                  </a:cubicBezTo>
                  <a:cubicBezTo>
                    <a:pt x="33557" y="6751"/>
                    <a:pt x="35850" y="6225"/>
                    <a:pt x="38191" y="5182"/>
                  </a:cubicBezTo>
                  <a:cubicBezTo>
                    <a:pt x="38949" y="4843"/>
                    <a:pt x="39681" y="4468"/>
                    <a:pt x="40395" y="4102"/>
                  </a:cubicBezTo>
                  <a:cubicBezTo>
                    <a:pt x="41429" y="3576"/>
                    <a:pt x="42411" y="3076"/>
                    <a:pt x="43437" y="2693"/>
                  </a:cubicBezTo>
                  <a:cubicBezTo>
                    <a:pt x="43686" y="2595"/>
                    <a:pt x="43936" y="2505"/>
                    <a:pt x="44186" y="2425"/>
                  </a:cubicBezTo>
                  <a:cubicBezTo>
                    <a:pt x="45488" y="2005"/>
                    <a:pt x="46736" y="1799"/>
                    <a:pt x="48006" y="1799"/>
                  </a:cubicBezTo>
                  <a:cubicBezTo>
                    <a:pt x="48677" y="1799"/>
                    <a:pt x="49353" y="1856"/>
                    <a:pt x="50047" y="1970"/>
                  </a:cubicBezTo>
                  <a:cubicBezTo>
                    <a:pt x="52179" y="2327"/>
                    <a:pt x="54365" y="3326"/>
                    <a:pt x="55882" y="4664"/>
                  </a:cubicBezTo>
                  <a:cubicBezTo>
                    <a:pt x="56194" y="4932"/>
                    <a:pt x="56470" y="5209"/>
                    <a:pt x="56702" y="5440"/>
                  </a:cubicBezTo>
                  <a:cubicBezTo>
                    <a:pt x="56899" y="5637"/>
                    <a:pt x="57095" y="5842"/>
                    <a:pt x="57282" y="6029"/>
                  </a:cubicBezTo>
                  <a:cubicBezTo>
                    <a:pt x="58156" y="6948"/>
                    <a:pt x="58986" y="7805"/>
                    <a:pt x="60199" y="8367"/>
                  </a:cubicBezTo>
                  <a:cubicBezTo>
                    <a:pt x="61002" y="8732"/>
                    <a:pt x="61984" y="8920"/>
                    <a:pt x="63045" y="8920"/>
                  </a:cubicBezTo>
                  <a:cubicBezTo>
                    <a:pt x="63919" y="8920"/>
                    <a:pt x="64865" y="8795"/>
                    <a:pt x="65811" y="8536"/>
                  </a:cubicBezTo>
                  <a:cubicBezTo>
                    <a:pt x="67256" y="8144"/>
                    <a:pt x="68630" y="7519"/>
                    <a:pt x="69959" y="6904"/>
                  </a:cubicBezTo>
                  <a:cubicBezTo>
                    <a:pt x="70369" y="6716"/>
                    <a:pt x="70789" y="6529"/>
                    <a:pt x="71208" y="6341"/>
                  </a:cubicBezTo>
                  <a:cubicBezTo>
                    <a:pt x="74231" y="5019"/>
                    <a:pt x="78517" y="3400"/>
                    <a:pt x="83013" y="3400"/>
                  </a:cubicBezTo>
                  <a:cubicBezTo>
                    <a:pt x="83916" y="3400"/>
                    <a:pt x="84828" y="3465"/>
                    <a:pt x="85740" y="3612"/>
                  </a:cubicBezTo>
                  <a:lnTo>
                    <a:pt x="85758" y="3549"/>
                  </a:lnTo>
                  <a:cubicBezTo>
                    <a:pt x="84839" y="3401"/>
                    <a:pt x="83919" y="3334"/>
                    <a:pt x="83008" y="3334"/>
                  </a:cubicBezTo>
                  <a:cubicBezTo>
                    <a:pt x="78500" y="3334"/>
                    <a:pt x="74202" y="4958"/>
                    <a:pt x="71181" y="6279"/>
                  </a:cubicBezTo>
                  <a:cubicBezTo>
                    <a:pt x="70762" y="6466"/>
                    <a:pt x="70343" y="6654"/>
                    <a:pt x="69932" y="6841"/>
                  </a:cubicBezTo>
                  <a:cubicBezTo>
                    <a:pt x="68603" y="7448"/>
                    <a:pt x="67229" y="8081"/>
                    <a:pt x="65793" y="8474"/>
                  </a:cubicBezTo>
                  <a:cubicBezTo>
                    <a:pt x="64851" y="8728"/>
                    <a:pt x="63921" y="8855"/>
                    <a:pt x="63049" y="8855"/>
                  </a:cubicBezTo>
                  <a:cubicBezTo>
                    <a:pt x="61995" y="8855"/>
                    <a:pt x="61026" y="8670"/>
                    <a:pt x="60226" y="8304"/>
                  </a:cubicBezTo>
                  <a:cubicBezTo>
                    <a:pt x="59022" y="7751"/>
                    <a:pt x="58201" y="6895"/>
                    <a:pt x="57327" y="5985"/>
                  </a:cubicBezTo>
                  <a:cubicBezTo>
                    <a:pt x="57139" y="5797"/>
                    <a:pt x="56952" y="5592"/>
                    <a:pt x="56756" y="5396"/>
                  </a:cubicBezTo>
                  <a:cubicBezTo>
                    <a:pt x="56524" y="5164"/>
                    <a:pt x="56238" y="4887"/>
                    <a:pt x="55926" y="4611"/>
                  </a:cubicBezTo>
                  <a:cubicBezTo>
                    <a:pt x="54401" y="3273"/>
                    <a:pt x="52197" y="2256"/>
                    <a:pt x="50056" y="1908"/>
                  </a:cubicBezTo>
                  <a:cubicBezTo>
                    <a:pt x="49360" y="1791"/>
                    <a:pt x="48680" y="1732"/>
                    <a:pt x="48006" y="1732"/>
                  </a:cubicBezTo>
                  <a:cubicBezTo>
                    <a:pt x="46730" y="1732"/>
                    <a:pt x="45473" y="1942"/>
                    <a:pt x="44159" y="2363"/>
                  </a:cubicBezTo>
                  <a:cubicBezTo>
                    <a:pt x="43918" y="2443"/>
                    <a:pt x="43669" y="2532"/>
                    <a:pt x="43410" y="2621"/>
                  </a:cubicBezTo>
                  <a:cubicBezTo>
                    <a:pt x="42384" y="3014"/>
                    <a:pt x="41403" y="3514"/>
                    <a:pt x="40359" y="4049"/>
                  </a:cubicBezTo>
                  <a:cubicBezTo>
                    <a:pt x="39654" y="4406"/>
                    <a:pt x="38914" y="4780"/>
                    <a:pt x="38164" y="5119"/>
                  </a:cubicBezTo>
                  <a:cubicBezTo>
                    <a:pt x="35838" y="6155"/>
                    <a:pt x="33549" y="6680"/>
                    <a:pt x="31345" y="6680"/>
                  </a:cubicBezTo>
                  <a:cubicBezTo>
                    <a:pt x="30684" y="6680"/>
                    <a:pt x="30030" y="6632"/>
                    <a:pt x="29386" y="6538"/>
                  </a:cubicBezTo>
                  <a:cubicBezTo>
                    <a:pt x="26781" y="6163"/>
                    <a:pt x="24417" y="4896"/>
                    <a:pt x="21910" y="3567"/>
                  </a:cubicBezTo>
                  <a:cubicBezTo>
                    <a:pt x="21188" y="3175"/>
                    <a:pt x="20438" y="2782"/>
                    <a:pt x="19689" y="2407"/>
                  </a:cubicBezTo>
                  <a:cubicBezTo>
                    <a:pt x="18752" y="1943"/>
                    <a:pt x="17905" y="1569"/>
                    <a:pt x="17084" y="1265"/>
                  </a:cubicBezTo>
                  <a:cubicBezTo>
                    <a:pt x="14794" y="419"/>
                    <a:pt x="12363" y="0"/>
                    <a:pt x="9935"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1"/>
            <p:cNvSpPr/>
            <p:nvPr/>
          </p:nvSpPr>
          <p:spPr>
            <a:xfrm>
              <a:off x="1055436" y="3894980"/>
              <a:ext cx="6854487" cy="727003"/>
            </a:xfrm>
            <a:custGeom>
              <a:avLst/>
              <a:gdLst/>
              <a:ahLst/>
              <a:cxnLst/>
              <a:rect l="l" t="t" r="r" b="b"/>
              <a:pathLst>
                <a:path w="86402" h="9164" extrusionOk="0">
                  <a:moveTo>
                    <a:pt x="10147" y="1"/>
                  </a:moveTo>
                  <a:cubicBezTo>
                    <a:pt x="6613" y="1"/>
                    <a:pt x="3083" y="878"/>
                    <a:pt x="1" y="2598"/>
                  </a:cubicBezTo>
                  <a:lnTo>
                    <a:pt x="36" y="2660"/>
                  </a:lnTo>
                  <a:cubicBezTo>
                    <a:pt x="3108" y="951"/>
                    <a:pt x="6624" y="78"/>
                    <a:pt x="10146" y="78"/>
                  </a:cubicBezTo>
                  <a:cubicBezTo>
                    <a:pt x="12525" y="78"/>
                    <a:pt x="14907" y="477"/>
                    <a:pt x="17156" y="1286"/>
                  </a:cubicBezTo>
                  <a:cubicBezTo>
                    <a:pt x="17995" y="1590"/>
                    <a:pt x="18851" y="1955"/>
                    <a:pt x="19779" y="2410"/>
                  </a:cubicBezTo>
                  <a:cubicBezTo>
                    <a:pt x="20635" y="2830"/>
                    <a:pt x="21492" y="3285"/>
                    <a:pt x="22312" y="3722"/>
                  </a:cubicBezTo>
                  <a:cubicBezTo>
                    <a:pt x="24721" y="5015"/>
                    <a:pt x="27005" y="6228"/>
                    <a:pt x="29503" y="6701"/>
                  </a:cubicBezTo>
                  <a:cubicBezTo>
                    <a:pt x="30422" y="6873"/>
                    <a:pt x="31344" y="6959"/>
                    <a:pt x="32266" y="6959"/>
                  </a:cubicBezTo>
                  <a:cubicBezTo>
                    <a:pt x="34369" y="6959"/>
                    <a:pt x="36474" y="6512"/>
                    <a:pt x="38558" y="5613"/>
                  </a:cubicBezTo>
                  <a:cubicBezTo>
                    <a:pt x="39512" y="5203"/>
                    <a:pt x="40440" y="4712"/>
                    <a:pt x="41332" y="4239"/>
                  </a:cubicBezTo>
                  <a:cubicBezTo>
                    <a:pt x="42197" y="3784"/>
                    <a:pt x="43018" y="3347"/>
                    <a:pt x="43866" y="2981"/>
                  </a:cubicBezTo>
                  <a:cubicBezTo>
                    <a:pt x="44115" y="2865"/>
                    <a:pt x="44365" y="2767"/>
                    <a:pt x="44615" y="2669"/>
                  </a:cubicBezTo>
                  <a:cubicBezTo>
                    <a:pt x="46281" y="2021"/>
                    <a:pt x="47817" y="1708"/>
                    <a:pt x="49367" y="1708"/>
                  </a:cubicBezTo>
                  <a:cubicBezTo>
                    <a:pt x="49759" y="1708"/>
                    <a:pt x="50151" y="1728"/>
                    <a:pt x="50547" y="1768"/>
                  </a:cubicBezTo>
                  <a:cubicBezTo>
                    <a:pt x="52769" y="1991"/>
                    <a:pt x="55061" y="2990"/>
                    <a:pt x="56533" y="4382"/>
                  </a:cubicBezTo>
                  <a:cubicBezTo>
                    <a:pt x="56783" y="4614"/>
                    <a:pt x="57033" y="4881"/>
                    <a:pt x="57327" y="5211"/>
                  </a:cubicBezTo>
                  <a:cubicBezTo>
                    <a:pt x="57577" y="5497"/>
                    <a:pt x="57809" y="5782"/>
                    <a:pt x="58041" y="6059"/>
                  </a:cubicBezTo>
                  <a:cubicBezTo>
                    <a:pt x="58799" y="6996"/>
                    <a:pt x="59522" y="7879"/>
                    <a:pt x="60646" y="8485"/>
                  </a:cubicBezTo>
                  <a:cubicBezTo>
                    <a:pt x="61476" y="8932"/>
                    <a:pt x="62537" y="9163"/>
                    <a:pt x="63697" y="9163"/>
                  </a:cubicBezTo>
                  <a:cubicBezTo>
                    <a:pt x="64553" y="9163"/>
                    <a:pt x="65454" y="9039"/>
                    <a:pt x="66347" y="8789"/>
                  </a:cubicBezTo>
                  <a:cubicBezTo>
                    <a:pt x="67792" y="8396"/>
                    <a:pt x="69157" y="7745"/>
                    <a:pt x="70477" y="7121"/>
                  </a:cubicBezTo>
                  <a:cubicBezTo>
                    <a:pt x="70923" y="6906"/>
                    <a:pt x="71378" y="6692"/>
                    <a:pt x="71833" y="6487"/>
                  </a:cubicBezTo>
                  <a:cubicBezTo>
                    <a:pt x="76173" y="4536"/>
                    <a:pt x="80024" y="3576"/>
                    <a:pt x="83525" y="3576"/>
                  </a:cubicBezTo>
                  <a:cubicBezTo>
                    <a:pt x="84508" y="3576"/>
                    <a:pt x="85462" y="3651"/>
                    <a:pt x="86392" y="3802"/>
                  </a:cubicBezTo>
                  <a:lnTo>
                    <a:pt x="86401" y="3731"/>
                  </a:lnTo>
                  <a:cubicBezTo>
                    <a:pt x="85462" y="3577"/>
                    <a:pt x="84498" y="3500"/>
                    <a:pt x="83506" y="3500"/>
                  </a:cubicBezTo>
                  <a:cubicBezTo>
                    <a:pt x="80001" y="3500"/>
                    <a:pt x="76143" y="4462"/>
                    <a:pt x="71797" y="6416"/>
                  </a:cubicBezTo>
                  <a:cubicBezTo>
                    <a:pt x="71342" y="6621"/>
                    <a:pt x="70887" y="6835"/>
                    <a:pt x="70441" y="7049"/>
                  </a:cubicBezTo>
                  <a:cubicBezTo>
                    <a:pt x="69121" y="7674"/>
                    <a:pt x="67765" y="8316"/>
                    <a:pt x="66329" y="8717"/>
                  </a:cubicBezTo>
                  <a:cubicBezTo>
                    <a:pt x="65439" y="8962"/>
                    <a:pt x="64549" y="9083"/>
                    <a:pt x="63709" y="9083"/>
                  </a:cubicBezTo>
                  <a:cubicBezTo>
                    <a:pt x="62560" y="9083"/>
                    <a:pt x="61506" y="8857"/>
                    <a:pt x="60682" y="8414"/>
                  </a:cubicBezTo>
                  <a:cubicBezTo>
                    <a:pt x="59576" y="7816"/>
                    <a:pt x="58853" y="6942"/>
                    <a:pt x="58095" y="6014"/>
                  </a:cubicBezTo>
                  <a:cubicBezTo>
                    <a:pt x="57872" y="5738"/>
                    <a:pt x="57640" y="5452"/>
                    <a:pt x="57390" y="5158"/>
                  </a:cubicBezTo>
                  <a:cubicBezTo>
                    <a:pt x="57095" y="4828"/>
                    <a:pt x="56837" y="4560"/>
                    <a:pt x="56587" y="4319"/>
                  </a:cubicBezTo>
                  <a:cubicBezTo>
                    <a:pt x="55097" y="2919"/>
                    <a:pt x="52787" y="1911"/>
                    <a:pt x="50556" y="1688"/>
                  </a:cubicBezTo>
                  <a:cubicBezTo>
                    <a:pt x="50164" y="1649"/>
                    <a:pt x="49775" y="1629"/>
                    <a:pt x="49386" y="1629"/>
                  </a:cubicBezTo>
                  <a:cubicBezTo>
                    <a:pt x="47821" y="1629"/>
                    <a:pt x="46268" y="1947"/>
                    <a:pt x="44588" y="2598"/>
                  </a:cubicBezTo>
                  <a:cubicBezTo>
                    <a:pt x="44338" y="2696"/>
                    <a:pt x="44089" y="2794"/>
                    <a:pt x="43830" y="2910"/>
                  </a:cubicBezTo>
                  <a:cubicBezTo>
                    <a:pt x="42982" y="3276"/>
                    <a:pt x="42162" y="3713"/>
                    <a:pt x="41296" y="4168"/>
                  </a:cubicBezTo>
                  <a:cubicBezTo>
                    <a:pt x="40404" y="4649"/>
                    <a:pt x="39485" y="5131"/>
                    <a:pt x="38531" y="5550"/>
                  </a:cubicBezTo>
                  <a:cubicBezTo>
                    <a:pt x="36456" y="6436"/>
                    <a:pt x="34364" y="6879"/>
                    <a:pt x="32276" y="6879"/>
                  </a:cubicBezTo>
                  <a:cubicBezTo>
                    <a:pt x="31356" y="6879"/>
                    <a:pt x="30437" y="6793"/>
                    <a:pt x="29521" y="6621"/>
                  </a:cubicBezTo>
                  <a:cubicBezTo>
                    <a:pt x="27032" y="6157"/>
                    <a:pt x="24757" y="4944"/>
                    <a:pt x="22348" y="3650"/>
                  </a:cubicBezTo>
                  <a:cubicBezTo>
                    <a:pt x="21527" y="3213"/>
                    <a:pt x="20671" y="2758"/>
                    <a:pt x="19814" y="2339"/>
                  </a:cubicBezTo>
                  <a:cubicBezTo>
                    <a:pt x="18878" y="1884"/>
                    <a:pt x="18021" y="1518"/>
                    <a:pt x="17183" y="1215"/>
                  </a:cubicBezTo>
                  <a:cubicBezTo>
                    <a:pt x="14927" y="402"/>
                    <a:pt x="12536" y="1"/>
                    <a:pt x="10147"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1"/>
            <p:cNvSpPr/>
            <p:nvPr/>
          </p:nvSpPr>
          <p:spPr>
            <a:xfrm>
              <a:off x="1031398" y="3913306"/>
              <a:ext cx="6906132" cy="746201"/>
            </a:xfrm>
            <a:custGeom>
              <a:avLst/>
              <a:gdLst/>
              <a:ahLst/>
              <a:cxnLst/>
              <a:rect l="l" t="t" r="r" b="b"/>
              <a:pathLst>
                <a:path w="87053" h="9406" extrusionOk="0">
                  <a:moveTo>
                    <a:pt x="10346" y="1"/>
                  </a:moveTo>
                  <a:cubicBezTo>
                    <a:pt x="6737" y="1"/>
                    <a:pt x="3133" y="904"/>
                    <a:pt x="0" y="2670"/>
                  </a:cubicBezTo>
                  <a:lnTo>
                    <a:pt x="45" y="2741"/>
                  </a:lnTo>
                  <a:cubicBezTo>
                    <a:pt x="3162" y="986"/>
                    <a:pt x="6750" y="87"/>
                    <a:pt x="10346" y="87"/>
                  </a:cubicBezTo>
                  <a:cubicBezTo>
                    <a:pt x="12688" y="87"/>
                    <a:pt x="15033" y="468"/>
                    <a:pt x="17254" y="1243"/>
                  </a:cubicBezTo>
                  <a:cubicBezTo>
                    <a:pt x="18110" y="1537"/>
                    <a:pt x="18976" y="1903"/>
                    <a:pt x="19903" y="2349"/>
                  </a:cubicBezTo>
                  <a:cubicBezTo>
                    <a:pt x="20876" y="2813"/>
                    <a:pt x="21839" y="3330"/>
                    <a:pt x="22776" y="3830"/>
                  </a:cubicBezTo>
                  <a:cubicBezTo>
                    <a:pt x="25078" y="5070"/>
                    <a:pt x="27254" y="6238"/>
                    <a:pt x="29636" y="6791"/>
                  </a:cubicBezTo>
                  <a:cubicBezTo>
                    <a:pt x="30833" y="7066"/>
                    <a:pt x="32021" y="7203"/>
                    <a:pt x="33193" y="7203"/>
                  </a:cubicBezTo>
                  <a:cubicBezTo>
                    <a:pt x="35149" y="7203"/>
                    <a:pt x="37066" y="6821"/>
                    <a:pt x="38923" y="6051"/>
                  </a:cubicBezTo>
                  <a:cubicBezTo>
                    <a:pt x="40083" y="5569"/>
                    <a:pt x="41189" y="4954"/>
                    <a:pt x="42259" y="4356"/>
                  </a:cubicBezTo>
                  <a:cubicBezTo>
                    <a:pt x="42955" y="3972"/>
                    <a:pt x="43615" y="3598"/>
                    <a:pt x="44293" y="3268"/>
                  </a:cubicBezTo>
                  <a:cubicBezTo>
                    <a:pt x="44552" y="3143"/>
                    <a:pt x="44802" y="3018"/>
                    <a:pt x="45043" y="2911"/>
                  </a:cubicBezTo>
                  <a:cubicBezTo>
                    <a:pt x="47093" y="1977"/>
                    <a:pt x="48836" y="1556"/>
                    <a:pt x="50628" y="1556"/>
                  </a:cubicBezTo>
                  <a:cubicBezTo>
                    <a:pt x="50770" y="1556"/>
                    <a:pt x="50913" y="1558"/>
                    <a:pt x="51056" y="1564"/>
                  </a:cubicBezTo>
                  <a:cubicBezTo>
                    <a:pt x="53375" y="1644"/>
                    <a:pt x="55730" y="2616"/>
                    <a:pt x="57184" y="4088"/>
                  </a:cubicBezTo>
                  <a:cubicBezTo>
                    <a:pt x="57434" y="4347"/>
                    <a:pt x="57675" y="4633"/>
                    <a:pt x="57952" y="4980"/>
                  </a:cubicBezTo>
                  <a:cubicBezTo>
                    <a:pt x="58228" y="5337"/>
                    <a:pt x="58478" y="5703"/>
                    <a:pt x="58719" y="6051"/>
                  </a:cubicBezTo>
                  <a:cubicBezTo>
                    <a:pt x="59397" y="7023"/>
                    <a:pt x="60030" y="7933"/>
                    <a:pt x="61092" y="8593"/>
                  </a:cubicBezTo>
                  <a:cubicBezTo>
                    <a:pt x="61957" y="9129"/>
                    <a:pt x="63081" y="9405"/>
                    <a:pt x="64321" y="9405"/>
                  </a:cubicBezTo>
                  <a:cubicBezTo>
                    <a:pt x="65142" y="9405"/>
                    <a:pt x="66016" y="9280"/>
                    <a:pt x="66890" y="9040"/>
                  </a:cubicBezTo>
                  <a:cubicBezTo>
                    <a:pt x="68327" y="8638"/>
                    <a:pt x="69692" y="7969"/>
                    <a:pt x="71003" y="7327"/>
                  </a:cubicBezTo>
                  <a:cubicBezTo>
                    <a:pt x="71485" y="7095"/>
                    <a:pt x="71975" y="6854"/>
                    <a:pt x="72457" y="6622"/>
                  </a:cubicBezTo>
                  <a:cubicBezTo>
                    <a:pt x="76612" y="4711"/>
                    <a:pt x="80498" y="3751"/>
                    <a:pt x="84053" y="3751"/>
                  </a:cubicBezTo>
                  <a:cubicBezTo>
                    <a:pt x="85078" y="3751"/>
                    <a:pt x="86075" y="3831"/>
                    <a:pt x="87043" y="3990"/>
                  </a:cubicBezTo>
                  <a:lnTo>
                    <a:pt x="87052" y="3910"/>
                  </a:lnTo>
                  <a:cubicBezTo>
                    <a:pt x="86079" y="3748"/>
                    <a:pt x="85077" y="3667"/>
                    <a:pt x="84047" y="3667"/>
                  </a:cubicBezTo>
                  <a:cubicBezTo>
                    <a:pt x="80485" y="3667"/>
                    <a:pt x="76587" y="4634"/>
                    <a:pt x="72422" y="6551"/>
                  </a:cubicBezTo>
                  <a:cubicBezTo>
                    <a:pt x="71940" y="6774"/>
                    <a:pt x="71440" y="7014"/>
                    <a:pt x="70967" y="7246"/>
                  </a:cubicBezTo>
                  <a:cubicBezTo>
                    <a:pt x="69656" y="7889"/>
                    <a:pt x="68300" y="8558"/>
                    <a:pt x="66864" y="8959"/>
                  </a:cubicBezTo>
                  <a:cubicBezTo>
                    <a:pt x="65997" y="9202"/>
                    <a:pt x="65134" y="9322"/>
                    <a:pt x="64320" y="9322"/>
                  </a:cubicBezTo>
                  <a:cubicBezTo>
                    <a:pt x="63099" y="9322"/>
                    <a:pt x="61987" y="9052"/>
                    <a:pt x="61136" y="8522"/>
                  </a:cubicBezTo>
                  <a:cubicBezTo>
                    <a:pt x="60093" y="7871"/>
                    <a:pt x="59459" y="6961"/>
                    <a:pt x="58790" y="5997"/>
                  </a:cubicBezTo>
                  <a:cubicBezTo>
                    <a:pt x="58549" y="5650"/>
                    <a:pt x="58299" y="5284"/>
                    <a:pt x="58023" y="4927"/>
                  </a:cubicBezTo>
                  <a:cubicBezTo>
                    <a:pt x="57746" y="4570"/>
                    <a:pt x="57497" y="4285"/>
                    <a:pt x="57247" y="4035"/>
                  </a:cubicBezTo>
                  <a:cubicBezTo>
                    <a:pt x="55775" y="2545"/>
                    <a:pt x="53402" y="1564"/>
                    <a:pt x="51056" y="1475"/>
                  </a:cubicBezTo>
                  <a:cubicBezTo>
                    <a:pt x="50914" y="1469"/>
                    <a:pt x="50773" y="1467"/>
                    <a:pt x="50632" y="1467"/>
                  </a:cubicBezTo>
                  <a:cubicBezTo>
                    <a:pt x="48822" y="1467"/>
                    <a:pt x="47068" y="1895"/>
                    <a:pt x="45007" y="2831"/>
                  </a:cubicBezTo>
                  <a:cubicBezTo>
                    <a:pt x="44766" y="2938"/>
                    <a:pt x="44516" y="3062"/>
                    <a:pt x="44258" y="3187"/>
                  </a:cubicBezTo>
                  <a:cubicBezTo>
                    <a:pt x="43571" y="3526"/>
                    <a:pt x="42911" y="3892"/>
                    <a:pt x="42215" y="4285"/>
                  </a:cubicBezTo>
                  <a:cubicBezTo>
                    <a:pt x="41153" y="4873"/>
                    <a:pt x="40047" y="5489"/>
                    <a:pt x="38887" y="5971"/>
                  </a:cubicBezTo>
                  <a:cubicBezTo>
                    <a:pt x="37043" y="6734"/>
                    <a:pt x="35140" y="7114"/>
                    <a:pt x="33197" y="7114"/>
                  </a:cubicBezTo>
                  <a:cubicBezTo>
                    <a:pt x="32029" y="7114"/>
                    <a:pt x="30847" y="6977"/>
                    <a:pt x="29654" y="6702"/>
                  </a:cubicBezTo>
                  <a:cubicBezTo>
                    <a:pt x="27290" y="6158"/>
                    <a:pt x="25113" y="4989"/>
                    <a:pt x="22812" y="3758"/>
                  </a:cubicBezTo>
                  <a:cubicBezTo>
                    <a:pt x="21884" y="3259"/>
                    <a:pt x="20911" y="2741"/>
                    <a:pt x="19939" y="2268"/>
                  </a:cubicBezTo>
                  <a:cubicBezTo>
                    <a:pt x="19011" y="1822"/>
                    <a:pt x="18137" y="1457"/>
                    <a:pt x="17281" y="1162"/>
                  </a:cubicBezTo>
                  <a:cubicBezTo>
                    <a:pt x="15052" y="384"/>
                    <a:pt x="12698" y="1"/>
                    <a:pt x="10346"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1"/>
            <p:cNvSpPr/>
            <p:nvPr/>
          </p:nvSpPr>
          <p:spPr>
            <a:xfrm>
              <a:off x="1007360" y="3931632"/>
              <a:ext cx="6957698" cy="765400"/>
            </a:xfrm>
            <a:custGeom>
              <a:avLst/>
              <a:gdLst/>
              <a:ahLst/>
              <a:cxnLst/>
              <a:rect l="l" t="t" r="r" b="b"/>
              <a:pathLst>
                <a:path w="87703" h="9648" extrusionOk="0">
                  <a:moveTo>
                    <a:pt x="10570" y="0"/>
                  </a:moveTo>
                  <a:cubicBezTo>
                    <a:pt x="6877" y="0"/>
                    <a:pt x="3190" y="930"/>
                    <a:pt x="0" y="2742"/>
                  </a:cubicBezTo>
                  <a:lnTo>
                    <a:pt x="45" y="2831"/>
                  </a:lnTo>
                  <a:cubicBezTo>
                    <a:pt x="3218" y="1020"/>
                    <a:pt x="6887" y="93"/>
                    <a:pt x="10564" y="93"/>
                  </a:cubicBezTo>
                  <a:cubicBezTo>
                    <a:pt x="12863" y="93"/>
                    <a:pt x="15166" y="456"/>
                    <a:pt x="17352" y="1190"/>
                  </a:cubicBezTo>
                  <a:cubicBezTo>
                    <a:pt x="18208" y="1484"/>
                    <a:pt x="19109" y="1850"/>
                    <a:pt x="20019" y="2278"/>
                  </a:cubicBezTo>
                  <a:cubicBezTo>
                    <a:pt x="21116" y="2805"/>
                    <a:pt x="22205" y="3393"/>
                    <a:pt x="23257" y="3964"/>
                  </a:cubicBezTo>
                  <a:cubicBezTo>
                    <a:pt x="25443" y="5151"/>
                    <a:pt x="27513" y="6266"/>
                    <a:pt x="29770" y="6882"/>
                  </a:cubicBezTo>
                  <a:cubicBezTo>
                    <a:pt x="31213" y="7275"/>
                    <a:pt x="32653" y="7471"/>
                    <a:pt x="34060" y="7471"/>
                  </a:cubicBezTo>
                  <a:cubicBezTo>
                    <a:pt x="35878" y="7471"/>
                    <a:pt x="37640" y="7143"/>
                    <a:pt x="39280" y="6489"/>
                  </a:cubicBezTo>
                  <a:cubicBezTo>
                    <a:pt x="40653" y="5945"/>
                    <a:pt x="41929" y="5187"/>
                    <a:pt x="43160" y="4455"/>
                  </a:cubicBezTo>
                  <a:cubicBezTo>
                    <a:pt x="43669" y="4152"/>
                    <a:pt x="44204" y="3840"/>
                    <a:pt x="44721" y="3554"/>
                  </a:cubicBezTo>
                  <a:cubicBezTo>
                    <a:pt x="44989" y="3402"/>
                    <a:pt x="45239" y="3278"/>
                    <a:pt x="45471" y="3153"/>
                  </a:cubicBezTo>
                  <a:cubicBezTo>
                    <a:pt x="47799" y="1930"/>
                    <a:pt x="49628" y="1395"/>
                    <a:pt x="51564" y="1359"/>
                  </a:cubicBezTo>
                  <a:cubicBezTo>
                    <a:pt x="51627" y="1358"/>
                    <a:pt x="51690" y="1357"/>
                    <a:pt x="51753" y="1357"/>
                  </a:cubicBezTo>
                  <a:cubicBezTo>
                    <a:pt x="54075" y="1357"/>
                    <a:pt x="56445" y="2310"/>
                    <a:pt x="57826" y="3804"/>
                  </a:cubicBezTo>
                  <a:cubicBezTo>
                    <a:pt x="58085" y="4080"/>
                    <a:pt x="58317" y="4375"/>
                    <a:pt x="58576" y="4749"/>
                  </a:cubicBezTo>
                  <a:cubicBezTo>
                    <a:pt x="58861" y="5169"/>
                    <a:pt x="59120" y="5597"/>
                    <a:pt x="59361" y="6016"/>
                  </a:cubicBezTo>
                  <a:cubicBezTo>
                    <a:pt x="59958" y="7033"/>
                    <a:pt x="60529" y="7997"/>
                    <a:pt x="61538" y="8710"/>
                  </a:cubicBezTo>
                  <a:cubicBezTo>
                    <a:pt x="62412" y="9326"/>
                    <a:pt x="63616" y="9647"/>
                    <a:pt x="64945" y="9647"/>
                  </a:cubicBezTo>
                  <a:cubicBezTo>
                    <a:pt x="65748" y="9647"/>
                    <a:pt x="66587" y="9531"/>
                    <a:pt x="67434" y="9290"/>
                  </a:cubicBezTo>
                  <a:cubicBezTo>
                    <a:pt x="68880" y="8880"/>
                    <a:pt x="70236" y="8193"/>
                    <a:pt x="71556" y="7524"/>
                  </a:cubicBezTo>
                  <a:cubicBezTo>
                    <a:pt x="72055" y="7265"/>
                    <a:pt x="72573" y="7006"/>
                    <a:pt x="73090" y="6766"/>
                  </a:cubicBezTo>
                  <a:cubicBezTo>
                    <a:pt x="77062" y="4890"/>
                    <a:pt x="80969" y="3930"/>
                    <a:pt x="84561" y="3930"/>
                  </a:cubicBezTo>
                  <a:cubicBezTo>
                    <a:pt x="85633" y="3930"/>
                    <a:pt x="86676" y="4015"/>
                    <a:pt x="87685" y="4187"/>
                  </a:cubicBezTo>
                  <a:lnTo>
                    <a:pt x="87703" y="4089"/>
                  </a:lnTo>
                  <a:cubicBezTo>
                    <a:pt x="86692" y="3918"/>
                    <a:pt x="85648" y="3833"/>
                    <a:pt x="84575" y="3833"/>
                  </a:cubicBezTo>
                  <a:cubicBezTo>
                    <a:pt x="80962" y="3833"/>
                    <a:pt x="77036" y="4798"/>
                    <a:pt x="73046" y="6676"/>
                  </a:cubicBezTo>
                  <a:cubicBezTo>
                    <a:pt x="72528" y="6926"/>
                    <a:pt x="72011" y="7185"/>
                    <a:pt x="71511" y="7435"/>
                  </a:cubicBezTo>
                  <a:cubicBezTo>
                    <a:pt x="70200" y="8104"/>
                    <a:pt x="68844" y="8791"/>
                    <a:pt x="67408" y="9201"/>
                  </a:cubicBezTo>
                  <a:cubicBezTo>
                    <a:pt x="66578" y="9436"/>
                    <a:pt x="65744" y="9551"/>
                    <a:pt x="64953" y="9551"/>
                  </a:cubicBezTo>
                  <a:cubicBezTo>
                    <a:pt x="63644" y="9551"/>
                    <a:pt x="62453" y="9236"/>
                    <a:pt x="61591" y="8630"/>
                  </a:cubicBezTo>
                  <a:cubicBezTo>
                    <a:pt x="60601" y="7934"/>
                    <a:pt x="60039" y="6980"/>
                    <a:pt x="59441" y="5963"/>
                  </a:cubicBezTo>
                  <a:cubicBezTo>
                    <a:pt x="59200" y="5552"/>
                    <a:pt x="58941" y="5115"/>
                    <a:pt x="58656" y="4696"/>
                  </a:cubicBezTo>
                  <a:cubicBezTo>
                    <a:pt x="58397" y="4321"/>
                    <a:pt x="58156" y="4018"/>
                    <a:pt x="57898" y="3741"/>
                  </a:cubicBezTo>
                  <a:cubicBezTo>
                    <a:pt x="56499" y="2221"/>
                    <a:pt x="54102" y="1259"/>
                    <a:pt x="51745" y="1259"/>
                  </a:cubicBezTo>
                  <a:cubicBezTo>
                    <a:pt x="51682" y="1259"/>
                    <a:pt x="51618" y="1260"/>
                    <a:pt x="51555" y="1261"/>
                  </a:cubicBezTo>
                  <a:cubicBezTo>
                    <a:pt x="49610" y="1306"/>
                    <a:pt x="47772" y="1841"/>
                    <a:pt x="45426" y="3063"/>
                  </a:cubicBezTo>
                  <a:cubicBezTo>
                    <a:pt x="45194" y="3188"/>
                    <a:pt x="44944" y="3322"/>
                    <a:pt x="44677" y="3474"/>
                  </a:cubicBezTo>
                  <a:cubicBezTo>
                    <a:pt x="44150" y="3759"/>
                    <a:pt x="43624" y="4071"/>
                    <a:pt x="43107" y="4375"/>
                  </a:cubicBezTo>
                  <a:cubicBezTo>
                    <a:pt x="41884" y="5106"/>
                    <a:pt x="40609" y="5856"/>
                    <a:pt x="39244" y="6400"/>
                  </a:cubicBezTo>
                  <a:cubicBezTo>
                    <a:pt x="37612" y="7049"/>
                    <a:pt x="35862" y="7375"/>
                    <a:pt x="34054" y="7375"/>
                  </a:cubicBezTo>
                  <a:cubicBezTo>
                    <a:pt x="32659" y="7375"/>
                    <a:pt x="31230" y="7181"/>
                    <a:pt x="29796" y="6792"/>
                  </a:cubicBezTo>
                  <a:cubicBezTo>
                    <a:pt x="27548" y="6177"/>
                    <a:pt x="25488" y="5062"/>
                    <a:pt x="23302" y="3875"/>
                  </a:cubicBezTo>
                  <a:cubicBezTo>
                    <a:pt x="22249" y="3304"/>
                    <a:pt x="21161" y="2715"/>
                    <a:pt x="20064" y="2198"/>
                  </a:cubicBezTo>
                  <a:cubicBezTo>
                    <a:pt x="19145" y="1761"/>
                    <a:pt x="18244" y="1395"/>
                    <a:pt x="17378" y="1101"/>
                  </a:cubicBezTo>
                  <a:cubicBezTo>
                    <a:pt x="15186" y="363"/>
                    <a:pt x="12877" y="0"/>
                    <a:pt x="10570"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1"/>
            <p:cNvSpPr/>
            <p:nvPr/>
          </p:nvSpPr>
          <p:spPr>
            <a:xfrm>
              <a:off x="983242" y="3949482"/>
              <a:ext cx="7009423" cy="784995"/>
            </a:xfrm>
            <a:custGeom>
              <a:avLst/>
              <a:gdLst/>
              <a:ahLst/>
              <a:cxnLst/>
              <a:rect l="l" t="t" r="r" b="b"/>
              <a:pathLst>
                <a:path w="88355" h="9895" extrusionOk="0">
                  <a:moveTo>
                    <a:pt x="10783" y="1"/>
                  </a:moveTo>
                  <a:cubicBezTo>
                    <a:pt x="7010" y="1"/>
                    <a:pt x="3244" y="963"/>
                    <a:pt x="1" y="2829"/>
                  </a:cubicBezTo>
                  <a:lnTo>
                    <a:pt x="54" y="2919"/>
                  </a:lnTo>
                  <a:cubicBezTo>
                    <a:pt x="3278" y="1059"/>
                    <a:pt x="7024" y="106"/>
                    <a:pt x="10774" y="106"/>
                  </a:cubicBezTo>
                  <a:cubicBezTo>
                    <a:pt x="13032" y="106"/>
                    <a:pt x="15292" y="452"/>
                    <a:pt x="17441" y="1152"/>
                  </a:cubicBezTo>
                  <a:cubicBezTo>
                    <a:pt x="18325" y="1438"/>
                    <a:pt x="19235" y="1804"/>
                    <a:pt x="20145" y="2223"/>
                  </a:cubicBezTo>
                  <a:cubicBezTo>
                    <a:pt x="21376" y="2803"/>
                    <a:pt x="22589" y="3463"/>
                    <a:pt x="23758" y="4105"/>
                  </a:cubicBezTo>
                  <a:cubicBezTo>
                    <a:pt x="25827" y="5238"/>
                    <a:pt x="27781" y="6309"/>
                    <a:pt x="29895" y="6978"/>
                  </a:cubicBezTo>
                  <a:cubicBezTo>
                    <a:pt x="31628" y="7523"/>
                    <a:pt x="33305" y="7795"/>
                    <a:pt x="34913" y="7795"/>
                  </a:cubicBezTo>
                  <a:cubicBezTo>
                    <a:pt x="36567" y="7795"/>
                    <a:pt x="38149" y="7508"/>
                    <a:pt x="39646" y="6933"/>
                  </a:cubicBezTo>
                  <a:cubicBezTo>
                    <a:pt x="41225" y="6327"/>
                    <a:pt x="42661" y="5417"/>
                    <a:pt x="44044" y="4542"/>
                  </a:cubicBezTo>
                  <a:cubicBezTo>
                    <a:pt x="44410" y="4310"/>
                    <a:pt x="44784" y="4070"/>
                    <a:pt x="45150" y="3846"/>
                  </a:cubicBezTo>
                  <a:cubicBezTo>
                    <a:pt x="45400" y="3695"/>
                    <a:pt x="45650" y="3543"/>
                    <a:pt x="45900" y="3400"/>
                  </a:cubicBezTo>
                  <a:cubicBezTo>
                    <a:pt x="47693" y="2339"/>
                    <a:pt x="49682" y="1340"/>
                    <a:pt x="52064" y="1152"/>
                  </a:cubicBezTo>
                  <a:cubicBezTo>
                    <a:pt x="52276" y="1136"/>
                    <a:pt x="52489" y="1128"/>
                    <a:pt x="52701" y="1128"/>
                  </a:cubicBezTo>
                  <a:cubicBezTo>
                    <a:pt x="54974" y="1128"/>
                    <a:pt x="57189" y="2032"/>
                    <a:pt x="58478" y="3525"/>
                  </a:cubicBezTo>
                  <a:cubicBezTo>
                    <a:pt x="58728" y="3811"/>
                    <a:pt x="58969" y="4141"/>
                    <a:pt x="59201" y="4524"/>
                  </a:cubicBezTo>
                  <a:cubicBezTo>
                    <a:pt x="59486" y="4997"/>
                    <a:pt x="59736" y="5488"/>
                    <a:pt x="59968" y="5970"/>
                  </a:cubicBezTo>
                  <a:cubicBezTo>
                    <a:pt x="60503" y="7040"/>
                    <a:pt x="61003" y="8057"/>
                    <a:pt x="61984" y="8824"/>
                  </a:cubicBezTo>
                  <a:cubicBezTo>
                    <a:pt x="62966" y="9609"/>
                    <a:pt x="64250" y="9895"/>
                    <a:pt x="65499" y="9895"/>
                  </a:cubicBezTo>
                  <a:cubicBezTo>
                    <a:pt x="66373" y="9895"/>
                    <a:pt x="67239" y="9761"/>
                    <a:pt x="67970" y="9547"/>
                  </a:cubicBezTo>
                  <a:cubicBezTo>
                    <a:pt x="69433" y="9128"/>
                    <a:pt x="70789" y="8414"/>
                    <a:pt x="72110" y="7727"/>
                  </a:cubicBezTo>
                  <a:cubicBezTo>
                    <a:pt x="72636" y="7451"/>
                    <a:pt x="73180" y="7165"/>
                    <a:pt x="73715" y="6906"/>
                  </a:cubicBezTo>
                  <a:cubicBezTo>
                    <a:pt x="76543" y="5543"/>
                    <a:pt x="80588" y="4105"/>
                    <a:pt x="85033" y="4105"/>
                  </a:cubicBezTo>
                  <a:cubicBezTo>
                    <a:pt x="86115" y="4105"/>
                    <a:pt x="87220" y="4190"/>
                    <a:pt x="88337" y="4382"/>
                  </a:cubicBezTo>
                  <a:lnTo>
                    <a:pt x="88355" y="4275"/>
                  </a:lnTo>
                  <a:cubicBezTo>
                    <a:pt x="87237" y="4083"/>
                    <a:pt x="86131" y="3999"/>
                    <a:pt x="85048" y="3999"/>
                  </a:cubicBezTo>
                  <a:cubicBezTo>
                    <a:pt x="80579" y="3999"/>
                    <a:pt x="76515" y="5445"/>
                    <a:pt x="73671" y="6817"/>
                  </a:cubicBezTo>
                  <a:cubicBezTo>
                    <a:pt x="73127" y="7076"/>
                    <a:pt x="72591" y="7361"/>
                    <a:pt x="72065" y="7629"/>
                  </a:cubicBezTo>
                  <a:cubicBezTo>
                    <a:pt x="70754" y="8316"/>
                    <a:pt x="69389" y="9030"/>
                    <a:pt x="67944" y="9449"/>
                  </a:cubicBezTo>
                  <a:cubicBezTo>
                    <a:pt x="67214" y="9658"/>
                    <a:pt x="66365" y="9796"/>
                    <a:pt x="65504" y="9796"/>
                  </a:cubicBezTo>
                  <a:cubicBezTo>
                    <a:pt x="64268" y="9796"/>
                    <a:pt x="63009" y="9512"/>
                    <a:pt x="62047" y="8744"/>
                  </a:cubicBezTo>
                  <a:cubicBezTo>
                    <a:pt x="61092" y="7995"/>
                    <a:pt x="60593" y="6987"/>
                    <a:pt x="60066" y="5916"/>
                  </a:cubicBezTo>
                  <a:cubicBezTo>
                    <a:pt x="59825" y="5443"/>
                    <a:pt x="59584" y="4953"/>
                    <a:pt x="59290" y="4471"/>
                  </a:cubicBezTo>
                  <a:cubicBezTo>
                    <a:pt x="59049" y="4078"/>
                    <a:pt x="58808" y="3748"/>
                    <a:pt x="58559" y="3454"/>
                  </a:cubicBezTo>
                  <a:cubicBezTo>
                    <a:pt x="57248" y="1948"/>
                    <a:pt x="55016" y="1029"/>
                    <a:pt x="52724" y="1029"/>
                  </a:cubicBezTo>
                  <a:cubicBezTo>
                    <a:pt x="52504" y="1029"/>
                    <a:pt x="52284" y="1037"/>
                    <a:pt x="52064" y="1054"/>
                  </a:cubicBezTo>
                  <a:cubicBezTo>
                    <a:pt x="49655" y="1242"/>
                    <a:pt x="47657" y="2250"/>
                    <a:pt x="45846" y="3302"/>
                  </a:cubicBezTo>
                  <a:cubicBezTo>
                    <a:pt x="45596" y="3454"/>
                    <a:pt x="45347" y="3606"/>
                    <a:pt x="45097" y="3757"/>
                  </a:cubicBezTo>
                  <a:cubicBezTo>
                    <a:pt x="44731" y="3980"/>
                    <a:pt x="44347" y="4221"/>
                    <a:pt x="43991" y="4453"/>
                  </a:cubicBezTo>
                  <a:cubicBezTo>
                    <a:pt x="42608" y="5327"/>
                    <a:pt x="41180" y="6228"/>
                    <a:pt x="39610" y="6835"/>
                  </a:cubicBezTo>
                  <a:cubicBezTo>
                    <a:pt x="38122" y="7405"/>
                    <a:pt x="36551" y="7690"/>
                    <a:pt x="34910" y="7690"/>
                  </a:cubicBezTo>
                  <a:cubicBezTo>
                    <a:pt x="33314" y="7690"/>
                    <a:pt x="31650" y="7421"/>
                    <a:pt x="29931" y="6880"/>
                  </a:cubicBezTo>
                  <a:cubicBezTo>
                    <a:pt x="27826" y="6219"/>
                    <a:pt x="25872" y="5149"/>
                    <a:pt x="23811" y="4016"/>
                  </a:cubicBezTo>
                  <a:cubicBezTo>
                    <a:pt x="22634" y="3374"/>
                    <a:pt x="21420" y="2705"/>
                    <a:pt x="20189" y="2134"/>
                  </a:cubicBezTo>
                  <a:cubicBezTo>
                    <a:pt x="19270" y="1705"/>
                    <a:pt x="18360" y="1340"/>
                    <a:pt x="17477" y="1054"/>
                  </a:cubicBezTo>
                  <a:cubicBezTo>
                    <a:pt x="15318" y="348"/>
                    <a:pt x="13049" y="1"/>
                    <a:pt x="10783"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1"/>
            <p:cNvSpPr/>
            <p:nvPr/>
          </p:nvSpPr>
          <p:spPr>
            <a:xfrm>
              <a:off x="959204" y="3967571"/>
              <a:ext cx="7061068" cy="805146"/>
            </a:xfrm>
            <a:custGeom>
              <a:avLst/>
              <a:gdLst/>
              <a:ahLst/>
              <a:cxnLst/>
              <a:rect l="l" t="t" r="r" b="b"/>
              <a:pathLst>
                <a:path w="89006" h="10149" extrusionOk="0">
                  <a:moveTo>
                    <a:pt x="10989" y="0"/>
                  </a:moveTo>
                  <a:cubicBezTo>
                    <a:pt x="7138" y="0"/>
                    <a:pt x="3295" y="989"/>
                    <a:pt x="1" y="2905"/>
                  </a:cubicBezTo>
                  <a:lnTo>
                    <a:pt x="54" y="3003"/>
                  </a:lnTo>
                  <a:cubicBezTo>
                    <a:pt x="3330" y="1094"/>
                    <a:pt x="7153" y="111"/>
                    <a:pt x="10983" y="111"/>
                  </a:cubicBezTo>
                  <a:cubicBezTo>
                    <a:pt x="13201" y="111"/>
                    <a:pt x="15422" y="441"/>
                    <a:pt x="17539" y="1112"/>
                  </a:cubicBezTo>
                  <a:cubicBezTo>
                    <a:pt x="18440" y="1397"/>
                    <a:pt x="19350" y="1745"/>
                    <a:pt x="20260" y="2164"/>
                  </a:cubicBezTo>
                  <a:cubicBezTo>
                    <a:pt x="21634" y="2798"/>
                    <a:pt x="22981" y="3547"/>
                    <a:pt x="24284" y="4270"/>
                  </a:cubicBezTo>
                  <a:cubicBezTo>
                    <a:pt x="26130" y="5305"/>
                    <a:pt x="28048" y="6366"/>
                    <a:pt x="30029" y="7071"/>
                  </a:cubicBezTo>
                  <a:cubicBezTo>
                    <a:pt x="32010" y="7772"/>
                    <a:pt x="33903" y="8124"/>
                    <a:pt x="35693" y="8124"/>
                  </a:cubicBezTo>
                  <a:cubicBezTo>
                    <a:pt x="37206" y="8124"/>
                    <a:pt x="38645" y="7872"/>
                    <a:pt x="40002" y="7365"/>
                  </a:cubicBezTo>
                  <a:cubicBezTo>
                    <a:pt x="41796" y="6705"/>
                    <a:pt x="43375" y="5635"/>
                    <a:pt x="44909" y="4591"/>
                  </a:cubicBezTo>
                  <a:cubicBezTo>
                    <a:pt x="45132" y="4439"/>
                    <a:pt x="45355" y="4288"/>
                    <a:pt x="45578" y="4136"/>
                  </a:cubicBezTo>
                  <a:cubicBezTo>
                    <a:pt x="45837" y="3966"/>
                    <a:pt x="46087" y="3806"/>
                    <a:pt x="46328" y="3636"/>
                  </a:cubicBezTo>
                  <a:cubicBezTo>
                    <a:pt x="48477" y="2236"/>
                    <a:pt x="50360" y="1237"/>
                    <a:pt x="52572" y="951"/>
                  </a:cubicBezTo>
                  <a:cubicBezTo>
                    <a:pt x="52891" y="909"/>
                    <a:pt x="53226" y="888"/>
                    <a:pt x="53571" y="888"/>
                  </a:cubicBezTo>
                  <a:cubicBezTo>
                    <a:pt x="55515" y="888"/>
                    <a:pt x="57773" y="1575"/>
                    <a:pt x="59129" y="3235"/>
                  </a:cubicBezTo>
                  <a:cubicBezTo>
                    <a:pt x="59379" y="3547"/>
                    <a:pt x="59602" y="3886"/>
                    <a:pt x="59825" y="4296"/>
                  </a:cubicBezTo>
                  <a:cubicBezTo>
                    <a:pt x="60111" y="4823"/>
                    <a:pt x="60342" y="5376"/>
                    <a:pt x="60557" y="5902"/>
                  </a:cubicBezTo>
                  <a:cubicBezTo>
                    <a:pt x="61029" y="7044"/>
                    <a:pt x="61484" y="8115"/>
                    <a:pt x="62430" y="8944"/>
                  </a:cubicBezTo>
                  <a:cubicBezTo>
                    <a:pt x="63429" y="9827"/>
                    <a:pt x="64767" y="10149"/>
                    <a:pt x="66079" y="10149"/>
                  </a:cubicBezTo>
                  <a:cubicBezTo>
                    <a:pt x="66935" y="10149"/>
                    <a:pt x="67783" y="10015"/>
                    <a:pt x="68514" y="9801"/>
                  </a:cubicBezTo>
                  <a:cubicBezTo>
                    <a:pt x="69986" y="9364"/>
                    <a:pt x="71351" y="8632"/>
                    <a:pt x="72680" y="7918"/>
                  </a:cubicBezTo>
                  <a:cubicBezTo>
                    <a:pt x="73224" y="7633"/>
                    <a:pt x="73786" y="7330"/>
                    <a:pt x="74340" y="7053"/>
                  </a:cubicBezTo>
                  <a:cubicBezTo>
                    <a:pt x="78037" y="5232"/>
                    <a:pt x="81924" y="4284"/>
                    <a:pt x="85583" y="4284"/>
                  </a:cubicBezTo>
                  <a:cubicBezTo>
                    <a:pt x="86746" y="4284"/>
                    <a:pt x="87885" y="4380"/>
                    <a:pt x="88988" y="4573"/>
                  </a:cubicBezTo>
                  <a:lnTo>
                    <a:pt x="89006" y="4457"/>
                  </a:lnTo>
                  <a:cubicBezTo>
                    <a:pt x="87901" y="4264"/>
                    <a:pt x="86761" y="4169"/>
                    <a:pt x="85598" y="4169"/>
                  </a:cubicBezTo>
                  <a:cubicBezTo>
                    <a:pt x="81916" y="4169"/>
                    <a:pt x="78010" y="5122"/>
                    <a:pt x="74295" y="6946"/>
                  </a:cubicBezTo>
                  <a:cubicBezTo>
                    <a:pt x="73733" y="7231"/>
                    <a:pt x="73171" y="7526"/>
                    <a:pt x="72627" y="7820"/>
                  </a:cubicBezTo>
                  <a:cubicBezTo>
                    <a:pt x="71306" y="8534"/>
                    <a:pt x="69942" y="9265"/>
                    <a:pt x="68487" y="9685"/>
                  </a:cubicBezTo>
                  <a:cubicBezTo>
                    <a:pt x="67762" y="9897"/>
                    <a:pt x="66925" y="10035"/>
                    <a:pt x="66079" y="10035"/>
                  </a:cubicBezTo>
                  <a:cubicBezTo>
                    <a:pt x="64791" y="10035"/>
                    <a:pt x="63481" y="9716"/>
                    <a:pt x="62501" y="8855"/>
                  </a:cubicBezTo>
                  <a:cubicBezTo>
                    <a:pt x="61574" y="8052"/>
                    <a:pt x="61136" y="6982"/>
                    <a:pt x="60664" y="5858"/>
                  </a:cubicBezTo>
                  <a:cubicBezTo>
                    <a:pt x="60441" y="5322"/>
                    <a:pt x="60209" y="4769"/>
                    <a:pt x="59923" y="4243"/>
                  </a:cubicBezTo>
                  <a:cubicBezTo>
                    <a:pt x="59700" y="3833"/>
                    <a:pt x="59468" y="3476"/>
                    <a:pt x="59218" y="3164"/>
                  </a:cubicBezTo>
                  <a:cubicBezTo>
                    <a:pt x="57842" y="1477"/>
                    <a:pt x="55556" y="778"/>
                    <a:pt x="53587" y="778"/>
                  </a:cubicBezTo>
                  <a:cubicBezTo>
                    <a:pt x="53233" y="778"/>
                    <a:pt x="52889" y="801"/>
                    <a:pt x="52563" y="844"/>
                  </a:cubicBezTo>
                  <a:cubicBezTo>
                    <a:pt x="50324" y="1130"/>
                    <a:pt x="48424" y="2129"/>
                    <a:pt x="46265" y="3547"/>
                  </a:cubicBezTo>
                  <a:cubicBezTo>
                    <a:pt x="46024" y="3708"/>
                    <a:pt x="45774" y="3877"/>
                    <a:pt x="45516" y="4047"/>
                  </a:cubicBezTo>
                  <a:cubicBezTo>
                    <a:pt x="45293" y="4189"/>
                    <a:pt x="45070" y="4350"/>
                    <a:pt x="44838" y="4502"/>
                  </a:cubicBezTo>
                  <a:cubicBezTo>
                    <a:pt x="43312" y="5536"/>
                    <a:pt x="41742" y="6607"/>
                    <a:pt x="39967" y="7267"/>
                  </a:cubicBezTo>
                  <a:cubicBezTo>
                    <a:pt x="38626" y="7764"/>
                    <a:pt x="37202" y="8012"/>
                    <a:pt x="35704" y="8012"/>
                  </a:cubicBezTo>
                  <a:cubicBezTo>
                    <a:pt x="33922" y="8012"/>
                    <a:pt x="32037" y="7662"/>
                    <a:pt x="30064" y="6964"/>
                  </a:cubicBezTo>
                  <a:cubicBezTo>
                    <a:pt x="28093" y="6268"/>
                    <a:pt x="26184" y="5197"/>
                    <a:pt x="24337" y="4172"/>
                  </a:cubicBezTo>
                  <a:cubicBezTo>
                    <a:pt x="23035" y="3449"/>
                    <a:pt x="21688" y="2700"/>
                    <a:pt x="20314" y="2066"/>
                  </a:cubicBezTo>
                  <a:cubicBezTo>
                    <a:pt x="19395" y="1647"/>
                    <a:pt x="18476" y="1290"/>
                    <a:pt x="17575" y="1005"/>
                  </a:cubicBezTo>
                  <a:cubicBezTo>
                    <a:pt x="15447" y="331"/>
                    <a:pt x="13216" y="0"/>
                    <a:pt x="10989"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1"/>
            <p:cNvSpPr/>
            <p:nvPr/>
          </p:nvSpPr>
          <p:spPr>
            <a:xfrm>
              <a:off x="935166" y="3985341"/>
              <a:ext cx="7112714" cy="824899"/>
            </a:xfrm>
            <a:custGeom>
              <a:avLst/>
              <a:gdLst/>
              <a:ahLst/>
              <a:cxnLst/>
              <a:rect l="l" t="t" r="r" b="b"/>
              <a:pathLst>
                <a:path w="89657" h="10398" extrusionOk="0">
                  <a:moveTo>
                    <a:pt x="11215" y="0"/>
                  </a:moveTo>
                  <a:cubicBezTo>
                    <a:pt x="7280" y="0"/>
                    <a:pt x="3351" y="1016"/>
                    <a:pt x="0" y="2984"/>
                  </a:cubicBezTo>
                  <a:lnTo>
                    <a:pt x="54" y="3091"/>
                  </a:lnTo>
                  <a:cubicBezTo>
                    <a:pt x="3394" y="1134"/>
                    <a:pt x="7303" y="122"/>
                    <a:pt x="11218" y="122"/>
                  </a:cubicBezTo>
                  <a:cubicBezTo>
                    <a:pt x="13388" y="122"/>
                    <a:pt x="15560" y="433"/>
                    <a:pt x="17637" y="1066"/>
                  </a:cubicBezTo>
                  <a:cubicBezTo>
                    <a:pt x="18556" y="1352"/>
                    <a:pt x="19475" y="1699"/>
                    <a:pt x="20385" y="2110"/>
                  </a:cubicBezTo>
                  <a:cubicBezTo>
                    <a:pt x="21910" y="2797"/>
                    <a:pt x="23382" y="3635"/>
                    <a:pt x="24810" y="4447"/>
                  </a:cubicBezTo>
                  <a:cubicBezTo>
                    <a:pt x="26540" y="5428"/>
                    <a:pt x="28325" y="6437"/>
                    <a:pt x="30162" y="7168"/>
                  </a:cubicBezTo>
                  <a:cubicBezTo>
                    <a:pt x="32369" y="8042"/>
                    <a:pt x="34457" y="8479"/>
                    <a:pt x="36407" y="8479"/>
                  </a:cubicBezTo>
                  <a:cubicBezTo>
                    <a:pt x="37800" y="8479"/>
                    <a:pt x="39123" y="8256"/>
                    <a:pt x="40368" y="7810"/>
                  </a:cubicBezTo>
                  <a:cubicBezTo>
                    <a:pt x="42357" y="7097"/>
                    <a:pt x="44079" y="5839"/>
                    <a:pt x="45747" y="4626"/>
                  </a:cubicBezTo>
                  <a:lnTo>
                    <a:pt x="46068" y="4394"/>
                  </a:lnTo>
                  <a:cubicBezTo>
                    <a:pt x="46300" y="4224"/>
                    <a:pt x="46532" y="4055"/>
                    <a:pt x="46764" y="3885"/>
                  </a:cubicBezTo>
                  <a:cubicBezTo>
                    <a:pt x="48629" y="2538"/>
                    <a:pt x="50645" y="1191"/>
                    <a:pt x="53080" y="754"/>
                  </a:cubicBezTo>
                  <a:cubicBezTo>
                    <a:pt x="53519" y="675"/>
                    <a:pt x="53987" y="634"/>
                    <a:pt x="54467" y="634"/>
                  </a:cubicBezTo>
                  <a:cubicBezTo>
                    <a:pt x="56389" y="634"/>
                    <a:pt x="58510" y="1302"/>
                    <a:pt x="59780" y="2957"/>
                  </a:cubicBezTo>
                  <a:cubicBezTo>
                    <a:pt x="60021" y="3279"/>
                    <a:pt x="60244" y="3644"/>
                    <a:pt x="60449" y="4072"/>
                  </a:cubicBezTo>
                  <a:cubicBezTo>
                    <a:pt x="60726" y="4643"/>
                    <a:pt x="60940" y="5250"/>
                    <a:pt x="61145" y="5839"/>
                  </a:cubicBezTo>
                  <a:cubicBezTo>
                    <a:pt x="61555" y="7043"/>
                    <a:pt x="61948" y="8176"/>
                    <a:pt x="62876" y="9068"/>
                  </a:cubicBezTo>
                  <a:cubicBezTo>
                    <a:pt x="63884" y="10050"/>
                    <a:pt x="65302" y="10397"/>
                    <a:pt x="66676" y="10397"/>
                  </a:cubicBezTo>
                  <a:cubicBezTo>
                    <a:pt x="67524" y="10397"/>
                    <a:pt x="68353" y="10264"/>
                    <a:pt x="69058" y="10058"/>
                  </a:cubicBezTo>
                  <a:cubicBezTo>
                    <a:pt x="70539" y="9612"/>
                    <a:pt x="71922" y="8854"/>
                    <a:pt x="73251" y="8123"/>
                  </a:cubicBezTo>
                  <a:cubicBezTo>
                    <a:pt x="73813" y="7810"/>
                    <a:pt x="74393" y="7489"/>
                    <a:pt x="74973" y="7195"/>
                  </a:cubicBezTo>
                  <a:cubicBezTo>
                    <a:pt x="78556" y="5396"/>
                    <a:pt x="82392" y="4461"/>
                    <a:pt x="86066" y="4461"/>
                  </a:cubicBezTo>
                  <a:cubicBezTo>
                    <a:pt x="87276" y="4461"/>
                    <a:pt x="88469" y="4563"/>
                    <a:pt x="89630" y="4768"/>
                  </a:cubicBezTo>
                  <a:lnTo>
                    <a:pt x="89657" y="4643"/>
                  </a:lnTo>
                  <a:cubicBezTo>
                    <a:pt x="88489" y="4438"/>
                    <a:pt x="87289" y="4337"/>
                    <a:pt x="86073" y="4337"/>
                  </a:cubicBezTo>
                  <a:cubicBezTo>
                    <a:pt x="82373" y="4337"/>
                    <a:pt x="78517" y="5275"/>
                    <a:pt x="74919" y="7088"/>
                  </a:cubicBezTo>
                  <a:cubicBezTo>
                    <a:pt x="74330" y="7382"/>
                    <a:pt x="73750" y="7703"/>
                    <a:pt x="73188" y="8016"/>
                  </a:cubicBezTo>
                  <a:cubicBezTo>
                    <a:pt x="71868" y="8747"/>
                    <a:pt x="70494" y="9505"/>
                    <a:pt x="69022" y="9934"/>
                  </a:cubicBezTo>
                  <a:cubicBezTo>
                    <a:pt x="68330" y="10140"/>
                    <a:pt x="67509" y="10276"/>
                    <a:pt x="66668" y="10276"/>
                  </a:cubicBezTo>
                  <a:cubicBezTo>
                    <a:pt x="65332" y="10276"/>
                    <a:pt x="63947" y="9932"/>
                    <a:pt x="62956" y="8979"/>
                  </a:cubicBezTo>
                  <a:cubicBezTo>
                    <a:pt x="62055" y="8114"/>
                    <a:pt x="61671" y="6990"/>
                    <a:pt x="61252" y="5803"/>
                  </a:cubicBezTo>
                  <a:cubicBezTo>
                    <a:pt x="61047" y="5214"/>
                    <a:pt x="60842" y="4599"/>
                    <a:pt x="60556" y="4019"/>
                  </a:cubicBezTo>
                  <a:cubicBezTo>
                    <a:pt x="60351" y="3591"/>
                    <a:pt x="60128" y="3216"/>
                    <a:pt x="59869" y="2886"/>
                  </a:cubicBezTo>
                  <a:cubicBezTo>
                    <a:pt x="58576" y="1193"/>
                    <a:pt x="56413" y="507"/>
                    <a:pt x="54462" y="507"/>
                  </a:cubicBezTo>
                  <a:cubicBezTo>
                    <a:pt x="53977" y="507"/>
                    <a:pt x="53505" y="549"/>
                    <a:pt x="53063" y="629"/>
                  </a:cubicBezTo>
                  <a:cubicBezTo>
                    <a:pt x="50600" y="1075"/>
                    <a:pt x="48566" y="2431"/>
                    <a:pt x="46693" y="3787"/>
                  </a:cubicBezTo>
                  <a:cubicBezTo>
                    <a:pt x="46461" y="3957"/>
                    <a:pt x="46229" y="4117"/>
                    <a:pt x="45997" y="4296"/>
                  </a:cubicBezTo>
                  <a:lnTo>
                    <a:pt x="45676" y="4527"/>
                  </a:lnTo>
                  <a:cubicBezTo>
                    <a:pt x="44017" y="5741"/>
                    <a:pt x="42304" y="6990"/>
                    <a:pt x="40323" y="7694"/>
                  </a:cubicBezTo>
                  <a:cubicBezTo>
                    <a:pt x="39095" y="8136"/>
                    <a:pt x="37787" y="8357"/>
                    <a:pt x="36409" y="8357"/>
                  </a:cubicBezTo>
                  <a:cubicBezTo>
                    <a:pt x="34474" y="8357"/>
                    <a:pt x="32400" y="7922"/>
                    <a:pt x="30207" y="7052"/>
                  </a:cubicBezTo>
                  <a:cubicBezTo>
                    <a:pt x="28378" y="6329"/>
                    <a:pt x="26594" y="5321"/>
                    <a:pt x="24872" y="4340"/>
                  </a:cubicBezTo>
                  <a:cubicBezTo>
                    <a:pt x="23445" y="3528"/>
                    <a:pt x="21964" y="2690"/>
                    <a:pt x="20429" y="1994"/>
                  </a:cubicBezTo>
                  <a:cubicBezTo>
                    <a:pt x="19519" y="1584"/>
                    <a:pt x="18592" y="1236"/>
                    <a:pt x="17673" y="950"/>
                  </a:cubicBezTo>
                  <a:cubicBezTo>
                    <a:pt x="15584" y="313"/>
                    <a:pt x="13399" y="0"/>
                    <a:pt x="11215"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1"/>
            <p:cNvSpPr/>
            <p:nvPr/>
          </p:nvSpPr>
          <p:spPr>
            <a:xfrm>
              <a:off x="910335" y="4002874"/>
              <a:ext cx="7165153" cy="845605"/>
            </a:xfrm>
            <a:custGeom>
              <a:avLst/>
              <a:gdLst/>
              <a:ahLst/>
              <a:cxnLst/>
              <a:rect l="l" t="t" r="r" b="b"/>
              <a:pathLst>
                <a:path w="90318" h="10659" extrusionOk="0">
                  <a:moveTo>
                    <a:pt x="11437" y="1"/>
                  </a:moveTo>
                  <a:cubicBezTo>
                    <a:pt x="7421" y="1"/>
                    <a:pt x="3409" y="1048"/>
                    <a:pt x="1" y="3066"/>
                  </a:cubicBezTo>
                  <a:lnTo>
                    <a:pt x="72" y="3182"/>
                  </a:lnTo>
                  <a:cubicBezTo>
                    <a:pt x="3459" y="1175"/>
                    <a:pt x="7449" y="135"/>
                    <a:pt x="11444" y="135"/>
                  </a:cubicBezTo>
                  <a:cubicBezTo>
                    <a:pt x="13573" y="135"/>
                    <a:pt x="15704" y="431"/>
                    <a:pt x="17745" y="1032"/>
                  </a:cubicBezTo>
                  <a:cubicBezTo>
                    <a:pt x="18673" y="1309"/>
                    <a:pt x="19609" y="1657"/>
                    <a:pt x="20510" y="2058"/>
                  </a:cubicBezTo>
                  <a:cubicBezTo>
                    <a:pt x="22188" y="2799"/>
                    <a:pt x="23802" y="3736"/>
                    <a:pt x="25363" y="4645"/>
                  </a:cubicBezTo>
                  <a:cubicBezTo>
                    <a:pt x="26960" y="5573"/>
                    <a:pt x="28602" y="6528"/>
                    <a:pt x="30297" y="7268"/>
                  </a:cubicBezTo>
                  <a:cubicBezTo>
                    <a:pt x="32724" y="8321"/>
                    <a:pt x="35000" y="8851"/>
                    <a:pt x="37099" y="8851"/>
                  </a:cubicBezTo>
                  <a:cubicBezTo>
                    <a:pt x="38378" y="8851"/>
                    <a:pt x="39592" y="8654"/>
                    <a:pt x="40734" y="8258"/>
                  </a:cubicBezTo>
                  <a:cubicBezTo>
                    <a:pt x="42929" y="7500"/>
                    <a:pt x="44802" y="6028"/>
                    <a:pt x="46453" y="4726"/>
                  </a:cubicBezTo>
                  <a:lnTo>
                    <a:pt x="47202" y="4137"/>
                  </a:lnTo>
                  <a:cubicBezTo>
                    <a:pt x="49201" y="2558"/>
                    <a:pt x="51199" y="1104"/>
                    <a:pt x="53599" y="560"/>
                  </a:cubicBezTo>
                  <a:cubicBezTo>
                    <a:pt x="54128" y="436"/>
                    <a:pt x="54710" y="369"/>
                    <a:pt x="55310" y="369"/>
                  </a:cubicBezTo>
                  <a:cubicBezTo>
                    <a:pt x="57187" y="369"/>
                    <a:pt x="59242" y="1027"/>
                    <a:pt x="60432" y="2683"/>
                  </a:cubicBezTo>
                  <a:cubicBezTo>
                    <a:pt x="60682" y="3022"/>
                    <a:pt x="60896" y="3405"/>
                    <a:pt x="61083" y="3851"/>
                  </a:cubicBezTo>
                  <a:cubicBezTo>
                    <a:pt x="61351" y="4467"/>
                    <a:pt x="61538" y="5127"/>
                    <a:pt x="61717" y="5761"/>
                  </a:cubicBezTo>
                  <a:cubicBezTo>
                    <a:pt x="62065" y="6983"/>
                    <a:pt x="62422" y="8241"/>
                    <a:pt x="63323" y="9186"/>
                  </a:cubicBezTo>
                  <a:cubicBezTo>
                    <a:pt x="64357" y="10275"/>
                    <a:pt x="65829" y="10658"/>
                    <a:pt x="67248" y="10658"/>
                  </a:cubicBezTo>
                  <a:cubicBezTo>
                    <a:pt x="68086" y="10658"/>
                    <a:pt x="68907" y="10524"/>
                    <a:pt x="69603" y="10310"/>
                  </a:cubicBezTo>
                  <a:cubicBezTo>
                    <a:pt x="71111" y="9864"/>
                    <a:pt x="72493" y="9079"/>
                    <a:pt x="73840" y="8321"/>
                  </a:cubicBezTo>
                  <a:cubicBezTo>
                    <a:pt x="74411" y="7991"/>
                    <a:pt x="75009" y="7652"/>
                    <a:pt x="75607" y="7349"/>
                  </a:cubicBezTo>
                  <a:cubicBezTo>
                    <a:pt x="79086" y="5562"/>
                    <a:pt x="82862" y="4636"/>
                    <a:pt x="86545" y="4636"/>
                  </a:cubicBezTo>
                  <a:cubicBezTo>
                    <a:pt x="87810" y="4636"/>
                    <a:pt x="89064" y="4745"/>
                    <a:pt x="90291" y="4967"/>
                  </a:cubicBezTo>
                  <a:lnTo>
                    <a:pt x="90318" y="4833"/>
                  </a:lnTo>
                  <a:cubicBezTo>
                    <a:pt x="89089" y="4613"/>
                    <a:pt x="87834" y="4504"/>
                    <a:pt x="86567" y="4504"/>
                  </a:cubicBezTo>
                  <a:cubicBezTo>
                    <a:pt x="82857" y="4504"/>
                    <a:pt x="79049" y="5437"/>
                    <a:pt x="75544" y="7233"/>
                  </a:cubicBezTo>
                  <a:cubicBezTo>
                    <a:pt x="74947" y="7536"/>
                    <a:pt x="74349" y="7875"/>
                    <a:pt x="73769" y="8205"/>
                  </a:cubicBezTo>
                  <a:cubicBezTo>
                    <a:pt x="72440" y="8963"/>
                    <a:pt x="71057" y="9739"/>
                    <a:pt x="69567" y="10185"/>
                  </a:cubicBezTo>
                  <a:cubicBezTo>
                    <a:pt x="68878" y="10393"/>
                    <a:pt x="68066" y="10529"/>
                    <a:pt x="67236" y="10529"/>
                  </a:cubicBezTo>
                  <a:cubicBezTo>
                    <a:pt x="65853" y="10529"/>
                    <a:pt x="64419" y="10151"/>
                    <a:pt x="63421" y="9097"/>
                  </a:cubicBezTo>
                  <a:cubicBezTo>
                    <a:pt x="62546" y="8169"/>
                    <a:pt x="62207" y="6983"/>
                    <a:pt x="61842" y="5725"/>
                  </a:cubicBezTo>
                  <a:cubicBezTo>
                    <a:pt x="61663" y="5091"/>
                    <a:pt x="61476" y="4422"/>
                    <a:pt x="61199" y="3798"/>
                  </a:cubicBezTo>
                  <a:cubicBezTo>
                    <a:pt x="61012" y="3343"/>
                    <a:pt x="60789" y="2950"/>
                    <a:pt x="60539" y="2603"/>
                  </a:cubicBezTo>
                  <a:cubicBezTo>
                    <a:pt x="59318" y="907"/>
                    <a:pt x="57216" y="237"/>
                    <a:pt x="55297" y="237"/>
                  </a:cubicBezTo>
                  <a:cubicBezTo>
                    <a:pt x="54693" y="237"/>
                    <a:pt x="54106" y="304"/>
                    <a:pt x="53572" y="426"/>
                  </a:cubicBezTo>
                  <a:cubicBezTo>
                    <a:pt x="51136" y="979"/>
                    <a:pt x="49129" y="2451"/>
                    <a:pt x="47122" y="4030"/>
                  </a:cubicBezTo>
                  <a:lnTo>
                    <a:pt x="46373" y="4628"/>
                  </a:lnTo>
                  <a:cubicBezTo>
                    <a:pt x="44731" y="5921"/>
                    <a:pt x="42867" y="7384"/>
                    <a:pt x="40699" y="8134"/>
                  </a:cubicBezTo>
                  <a:cubicBezTo>
                    <a:pt x="39566" y="8526"/>
                    <a:pt x="38362" y="8722"/>
                    <a:pt x="37093" y="8722"/>
                  </a:cubicBezTo>
                  <a:cubicBezTo>
                    <a:pt x="35015" y="8722"/>
                    <a:pt x="32760" y="8196"/>
                    <a:pt x="30350" y="7143"/>
                  </a:cubicBezTo>
                  <a:cubicBezTo>
                    <a:pt x="28664" y="6412"/>
                    <a:pt x="27023" y="5457"/>
                    <a:pt x="25426" y="4529"/>
                  </a:cubicBezTo>
                  <a:cubicBezTo>
                    <a:pt x="23865" y="3628"/>
                    <a:pt x="22250" y="2683"/>
                    <a:pt x="20564" y="1933"/>
                  </a:cubicBezTo>
                  <a:cubicBezTo>
                    <a:pt x="19654" y="1532"/>
                    <a:pt x="18717" y="1184"/>
                    <a:pt x="17781" y="908"/>
                  </a:cubicBezTo>
                  <a:cubicBezTo>
                    <a:pt x="15725" y="299"/>
                    <a:pt x="13580" y="1"/>
                    <a:pt x="11437"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1"/>
            <p:cNvSpPr/>
            <p:nvPr/>
          </p:nvSpPr>
          <p:spPr>
            <a:xfrm>
              <a:off x="886297" y="4017233"/>
              <a:ext cx="7216798" cy="870119"/>
            </a:xfrm>
            <a:custGeom>
              <a:avLst/>
              <a:gdLst/>
              <a:ahLst/>
              <a:cxnLst/>
              <a:rect l="l" t="t" r="r" b="b"/>
              <a:pathLst>
                <a:path w="90969" h="10968" extrusionOk="0">
                  <a:moveTo>
                    <a:pt x="56080" y="0"/>
                  </a:moveTo>
                  <a:cubicBezTo>
                    <a:pt x="55384" y="0"/>
                    <a:pt x="54699" y="91"/>
                    <a:pt x="54071" y="263"/>
                  </a:cubicBezTo>
                  <a:cubicBezTo>
                    <a:pt x="51645" y="923"/>
                    <a:pt x="49682" y="2493"/>
                    <a:pt x="47541" y="4313"/>
                  </a:cubicBezTo>
                  <a:lnTo>
                    <a:pt x="47470" y="4375"/>
                  </a:lnTo>
                  <a:cubicBezTo>
                    <a:pt x="47247" y="4571"/>
                    <a:pt x="47015" y="4759"/>
                    <a:pt x="46792" y="4955"/>
                  </a:cubicBezTo>
                  <a:cubicBezTo>
                    <a:pt x="44998" y="6472"/>
                    <a:pt x="43214" y="7890"/>
                    <a:pt x="41055" y="8613"/>
                  </a:cubicBezTo>
                  <a:cubicBezTo>
                    <a:pt x="40006" y="8963"/>
                    <a:pt x="38892" y="9137"/>
                    <a:pt x="37719" y="9137"/>
                  </a:cubicBezTo>
                  <a:cubicBezTo>
                    <a:pt x="35510" y="9137"/>
                    <a:pt x="33091" y="8518"/>
                    <a:pt x="30493" y="7283"/>
                  </a:cubicBezTo>
                  <a:cubicBezTo>
                    <a:pt x="28949" y="6543"/>
                    <a:pt x="27442" y="5651"/>
                    <a:pt x="25979" y="4777"/>
                  </a:cubicBezTo>
                  <a:cubicBezTo>
                    <a:pt x="24284" y="3769"/>
                    <a:pt x="22535" y="2725"/>
                    <a:pt x="20689" y="1913"/>
                  </a:cubicBezTo>
                  <a:cubicBezTo>
                    <a:pt x="19779" y="1512"/>
                    <a:pt x="18833" y="1173"/>
                    <a:pt x="17878" y="905"/>
                  </a:cubicBezTo>
                  <a:cubicBezTo>
                    <a:pt x="15858" y="327"/>
                    <a:pt x="13756" y="44"/>
                    <a:pt x="11654" y="44"/>
                  </a:cubicBezTo>
                  <a:cubicBezTo>
                    <a:pt x="7555" y="44"/>
                    <a:pt x="3462" y="1122"/>
                    <a:pt x="1" y="3198"/>
                  </a:cubicBezTo>
                  <a:lnTo>
                    <a:pt x="72" y="3314"/>
                  </a:lnTo>
                  <a:cubicBezTo>
                    <a:pt x="3511" y="1255"/>
                    <a:pt x="7582" y="183"/>
                    <a:pt x="11658" y="183"/>
                  </a:cubicBezTo>
                  <a:cubicBezTo>
                    <a:pt x="13746" y="183"/>
                    <a:pt x="15836" y="465"/>
                    <a:pt x="17843" y="1039"/>
                  </a:cubicBezTo>
                  <a:cubicBezTo>
                    <a:pt x="18788" y="1306"/>
                    <a:pt x="19725" y="1645"/>
                    <a:pt x="20635" y="2047"/>
                  </a:cubicBezTo>
                  <a:cubicBezTo>
                    <a:pt x="22464" y="2850"/>
                    <a:pt x="24221" y="3894"/>
                    <a:pt x="25907" y="4902"/>
                  </a:cubicBezTo>
                  <a:cubicBezTo>
                    <a:pt x="27370" y="5767"/>
                    <a:pt x="28878" y="6668"/>
                    <a:pt x="30430" y="7408"/>
                  </a:cubicBezTo>
                  <a:cubicBezTo>
                    <a:pt x="33050" y="8654"/>
                    <a:pt x="35490" y="9277"/>
                    <a:pt x="37720" y="9277"/>
                  </a:cubicBezTo>
                  <a:cubicBezTo>
                    <a:pt x="38908" y="9277"/>
                    <a:pt x="40036" y="9100"/>
                    <a:pt x="41100" y="8747"/>
                  </a:cubicBezTo>
                  <a:cubicBezTo>
                    <a:pt x="43286" y="8015"/>
                    <a:pt x="45079" y="6588"/>
                    <a:pt x="46881" y="5062"/>
                  </a:cubicBezTo>
                  <a:cubicBezTo>
                    <a:pt x="47113" y="4866"/>
                    <a:pt x="47336" y="4679"/>
                    <a:pt x="47559" y="4482"/>
                  </a:cubicBezTo>
                  <a:lnTo>
                    <a:pt x="47630" y="4420"/>
                  </a:lnTo>
                  <a:cubicBezTo>
                    <a:pt x="49753" y="2609"/>
                    <a:pt x="51707" y="1057"/>
                    <a:pt x="54107" y="396"/>
                  </a:cubicBezTo>
                  <a:cubicBezTo>
                    <a:pt x="54725" y="227"/>
                    <a:pt x="55400" y="137"/>
                    <a:pt x="56085" y="137"/>
                  </a:cubicBezTo>
                  <a:cubicBezTo>
                    <a:pt x="57991" y="137"/>
                    <a:pt x="59981" y="832"/>
                    <a:pt x="61083" y="2439"/>
                  </a:cubicBezTo>
                  <a:cubicBezTo>
                    <a:pt x="61324" y="2796"/>
                    <a:pt x="61529" y="3198"/>
                    <a:pt x="61708" y="3670"/>
                  </a:cubicBezTo>
                  <a:cubicBezTo>
                    <a:pt x="61957" y="4331"/>
                    <a:pt x="62118" y="5035"/>
                    <a:pt x="62278" y="5722"/>
                  </a:cubicBezTo>
                  <a:cubicBezTo>
                    <a:pt x="62582" y="7007"/>
                    <a:pt x="62885" y="8336"/>
                    <a:pt x="63768" y="9344"/>
                  </a:cubicBezTo>
                  <a:cubicBezTo>
                    <a:pt x="64803" y="10540"/>
                    <a:pt x="66329" y="10968"/>
                    <a:pt x="67801" y="10968"/>
                  </a:cubicBezTo>
                  <a:cubicBezTo>
                    <a:pt x="68630" y="10968"/>
                    <a:pt x="69451" y="10825"/>
                    <a:pt x="70147" y="10611"/>
                  </a:cubicBezTo>
                  <a:cubicBezTo>
                    <a:pt x="71672" y="10147"/>
                    <a:pt x="73082" y="9335"/>
                    <a:pt x="74438" y="8550"/>
                  </a:cubicBezTo>
                  <a:cubicBezTo>
                    <a:pt x="75018" y="8202"/>
                    <a:pt x="75624" y="7854"/>
                    <a:pt x="76231" y="7533"/>
                  </a:cubicBezTo>
                  <a:cubicBezTo>
                    <a:pt x="79620" y="5769"/>
                    <a:pt x="83350" y="4855"/>
                    <a:pt x="87039" y="4855"/>
                  </a:cubicBezTo>
                  <a:cubicBezTo>
                    <a:pt x="88351" y="4855"/>
                    <a:pt x="89657" y="4971"/>
                    <a:pt x="90942" y="5205"/>
                  </a:cubicBezTo>
                  <a:lnTo>
                    <a:pt x="90969" y="5062"/>
                  </a:lnTo>
                  <a:cubicBezTo>
                    <a:pt x="89676" y="4829"/>
                    <a:pt x="88362" y="4713"/>
                    <a:pt x="87043" y="4713"/>
                  </a:cubicBezTo>
                  <a:cubicBezTo>
                    <a:pt x="83327" y="4713"/>
                    <a:pt x="79573" y="5631"/>
                    <a:pt x="76169" y="7408"/>
                  </a:cubicBezTo>
                  <a:cubicBezTo>
                    <a:pt x="75562" y="7730"/>
                    <a:pt x="74955" y="8086"/>
                    <a:pt x="74366" y="8425"/>
                  </a:cubicBezTo>
                  <a:cubicBezTo>
                    <a:pt x="73019" y="9210"/>
                    <a:pt x="71619" y="10022"/>
                    <a:pt x="70111" y="10477"/>
                  </a:cubicBezTo>
                  <a:cubicBezTo>
                    <a:pt x="69421" y="10686"/>
                    <a:pt x="68615" y="10822"/>
                    <a:pt x="67793" y="10822"/>
                  </a:cubicBezTo>
                  <a:cubicBezTo>
                    <a:pt x="66363" y="10822"/>
                    <a:pt x="64884" y="10410"/>
                    <a:pt x="63875" y="9255"/>
                  </a:cubicBezTo>
                  <a:cubicBezTo>
                    <a:pt x="63019" y="8265"/>
                    <a:pt x="62725" y="7016"/>
                    <a:pt x="62412" y="5687"/>
                  </a:cubicBezTo>
                  <a:cubicBezTo>
                    <a:pt x="62261" y="5000"/>
                    <a:pt x="62091" y="4286"/>
                    <a:pt x="61841" y="3617"/>
                  </a:cubicBezTo>
                  <a:cubicBezTo>
                    <a:pt x="61654" y="3135"/>
                    <a:pt x="61449" y="2725"/>
                    <a:pt x="61199" y="2368"/>
                  </a:cubicBezTo>
                  <a:cubicBezTo>
                    <a:pt x="60069" y="712"/>
                    <a:pt x="58029" y="0"/>
                    <a:pt x="56080" y="0"/>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1"/>
            <p:cNvSpPr/>
            <p:nvPr/>
          </p:nvSpPr>
          <p:spPr>
            <a:xfrm>
              <a:off x="862259" y="4011204"/>
              <a:ext cx="7268444" cy="913672"/>
            </a:xfrm>
            <a:custGeom>
              <a:avLst/>
              <a:gdLst/>
              <a:ahLst/>
              <a:cxnLst/>
              <a:rect l="l" t="t" r="r" b="b"/>
              <a:pathLst>
                <a:path w="91620" h="11517" extrusionOk="0">
                  <a:moveTo>
                    <a:pt x="56897" y="1"/>
                  </a:moveTo>
                  <a:cubicBezTo>
                    <a:pt x="56093" y="1"/>
                    <a:pt x="55296" y="125"/>
                    <a:pt x="54570" y="356"/>
                  </a:cubicBezTo>
                  <a:cubicBezTo>
                    <a:pt x="51948" y="1186"/>
                    <a:pt x="49833" y="3140"/>
                    <a:pt x="47960" y="4862"/>
                  </a:cubicBezTo>
                  <a:cubicBezTo>
                    <a:pt x="46095" y="6574"/>
                    <a:pt x="43990" y="8519"/>
                    <a:pt x="41412" y="9349"/>
                  </a:cubicBezTo>
                  <a:cubicBezTo>
                    <a:pt x="40404" y="9673"/>
                    <a:pt x="39373" y="9810"/>
                    <a:pt x="38351" y="9810"/>
                  </a:cubicBezTo>
                  <a:cubicBezTo>
                    <a:pt x="35492" y="9810"/>
                    <a:pt x="32696" y="8736"/>
                    <a:pt x="30626" y="7672"/>
                  </a:cubicBezTo>
                  <a:cubicBezTo>
                    <a:pt x="29226" y="6949"/>
                    <a:pt x="27861" y="6111"/>
                    <a:pt x="26532" y="5299"/>
                  </a:cubicBezTo>
                  <a:cubicBezTo>
                    <a:pt x="24703" y="4175"/>
                    <a:pt x="22811" y="3015"/>
                    <a:pt x="20813" y="2150"/>
                  </a:cubicBezTo>
                  <a:cubicBezTo>
                    <a:pt x="17984" y="931"/>
                    <a:pt x="14915" y="329"/>
                    <a:pt x="11845" y="329"/>
                  </a:cubicBezTo>
                  <a:cubicBezTo>
                    <a:pt x="7701" y="329"/>
                    <a:pt x="3556" y="1425"/>
                    <a:pt x="0" y="3577"/>
                  </a:cubicBezTo>
                  <a:lnTo>
                    <a:pt x="81" y="3702"/>
                  </a:lnTo>
                  <a:cubicBezTo>
                    <a:pt x="3612" y="1565"/>
                    <a:pt x="7730" y="476"/>
                    <a:pt x="11846" y="476"/>
                  </a:cubicBezTo>
                  <a:cubicBezTo>
                    <a:pt x="14894" y="476"/>
                    <a:pt x="17942" y="1073"/>
                    <a:pt x="20751" y="2283"/>
                  </a:cubicBezTo>
                  <a:cubicBezTo>
                    <a:pt x="22749" y="3149"/>
                    <a:pt x="24631" y="4300"/>
                    <a:pt x="26460" y="5424"/>
                  </a:cubicBezTo>
                  <a:cubicBezTo>
                    <a:pt x="27780" y="6235"/>
                    <a:pt x="29154" y="7083"/>
                    <a:pt x="30564" y="7806"/>
                  </a:cubicBezTo>
                  <a:cubicBezTo>
                    <a:pt x="33335" y="9231"/>
                    <a:pt x="35973" y="9953"/>
                    <a:pt x="38341" y="9953"/>
                  </a:cubicBezTo>
                  <a:cubicBezTo>
                    <a:pt x="39442" y="9953"/>
                    <a:pt x="40485" y="9797"/>
                    <a:pt x="41456" y="9483"/>
                  </a:cubicBezTo>
                  <a:cubicBezTo>
                    <a:pt x="44061" y="8644"/>
                    <a:pt x="46185" y="6690"/>
                    <a:pt x="48058" y="4969"/>
                  </a:cubicBezTo>
                  <a:cubicBezTo>
                    <a:pt x="49923" y="3256"/>
                    <a:pt x="52028" y="1320"/>
                    <a:pt x="54615" y="499"/>
                  </a:cubicBezTo>
                  <a:cubicBezTo>
                    <a:pt x="55328" y="272"/>
                    <a:pt x="56112" y="150"/>
                    <a:pt x="56902" y="150"/>
                  </a:cubicBezTo>
                  <a:cubicBezTo>
                    <a:pt x="58779" y="150"/>
                    <a:pt x="60685" y="842"/>
                    <a:pt x="61734" y="2462"/>
                  </a:cubicBezTo>
                  <a:cubicBezTo>
                    <a:pt x="62385" y="3479"/>
                    <a:pt x="62617" y="4728"/>
                    <a:pt x="62840" y="5932"/>
                  </a:cubicBezTo>
                  <a:cubicBezTo>
                    <a:pt x="63090" y="7288"/>
                    <a:pt x="63349" y="8689"/>
                    <a:pt x="64214" y="9768"/>
                  </a:cubicBezTo>
                  <a:cubicBezTo>
                    <a:pt x="65222" y="11017"/>
                    <a:pt x="66810" y="11517"/>
                    <a:pt x="68389" y="11517"/>
                  </a:cubicBezTo>
                  <a:cubicBezTo>
                    <a:pt x="69183" y="11517"/>
                    <a:pt x="69977" y="11392"/>
                    <a:pt x="70691" y="11169"/>
                  </a:cubicBezTo>
                  <a:cubicBezTo>
                    <a:pt x="72234" y="10696"/>
                    <a:pt x="73644" y="9857"/>
                    <a:pt x="75008" y="9046"/>
                  </a:cubicBezTo>
                  <a:cubicBezTo>
                    <a:pt x="75606" y="8689"/>
                    <a:pt x="76231" y="8314"/>
                    <a:pt x="76864" y="7984"/>
                  </a:cubicBezTo>
                  <a:cubicBezTo>
                    <a:pt x="80140" y="6232"/>
                    <a:pt x="83812" y="5326"/>
                    <a:pt x="87506" y="5326"/>
                  </a:cubicBezTo>
                  <a:cubicBezTo>
                    <a:pt x="88871" y="5326"/>
                    <a:pt x="90240" y="5450"/>
                    <a:pt x="91593" y="5700"/>
                  </a:cubicBezTo>
                  <a:lnTo>
                    <a:pt x="91619" y="5557"/>
                  </a:lnTo>
                  <a:cubicBezTo>
                    <a:pt x="90258" y="5305"/>
                    <a:pt x="88881" y="5180"/>
                    <a:pt x="87507" y="5180"/>
                  </a:cubicBezTo>
                  <a:cubicBezTo>
                    <a:pt x="83791" y="5180"/>
                    <a:pt x="80094" y="6092"/>
                    <a:pt x="76793" y="7850"/>
                  </a:cubicBezTo>
                  <a:cubicBezTo>
                    <a:pt x="76159" y="8189"/>
                    <a:pt x="75535" y="8555"/>
                    <a:pt x="74928" y="8921"/>
                  </a:cubicBezTo>
                  <a:cubicBezTo>
                    <a:pt x="73572" y="9724"/>
                    <a:pt x="72172" y="10562"/>
                    <a:pt x="70646" y="11026"/>
                  </a:cubicBezTo>
                  <a:cubicBezTo>
                    <a:pt x="69943" y="11242"/>
                    <a:pt x="69163" y="11367"/>
                    <a:pt x="68383" y="11367"/>
                  </a:cubicBezTo>
                  <a:cubicBezTo>
                    <a:pt x="66847" y="11367"/>
                    <a:pt x="65306" y="10886"/>
                    <a:pt x="64330" y="9679"/>
                  </a:cubicBezTo>
                  <a:cubicBezTo>
                    <a:pt x="63482" y="8626"/>
                    <a:pt x="63233" y="7244"/>
                    <a:pt x="62983" y="5905"/>
                  </a:cubicBezTo>
                  <a:cubicBezTo>
                    <a:pt x="62760" y="4683"/>
                    <a:pt x="62528" y="3425"/>
                    <a:pt x="61859" y="2382"/>
                  </a:cubicBezTo>
                  <a:cubicBezTo>
                    <a:pt x="60777" y="714"/>
                    <a:pt x="58820" y="1"/>
                    <a:pt x="56897" y="1"/>
                  </a:cubicBezTo>
                  <a:close/>
                </a:path>
              </a:pathLst>
            </a:custGeom>
            <a:gradFill>
              <a:gsLst>
                <a:gs pos="0">
                  <a:srgbClr val="B600F9"/>
                </a:gs>
                <a:gs pos="22000">
                  <a:srgbClr val="FFFFFF">
                    <a:alpha val="0"/>
                  </a:srgbClr>
                </a:gs>
                <a:gs pos="43000">
                  <a:schemeClr val="lt2"/>
                </a:gs>
                <a:gs pos="62000">
                  <a:srgbClr val="B600F9"/>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3" name="Google Shape;2633;p21"/>
          <p:cNvSpPr/>
          <p:nvPr/>
        </p:nvSpPr>
        <p:spPr>
          <a:xfrm>
            <a:off x="-1008750" y="3465200"/>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1"/>
          <p:cNvSpPr/>
          <p:nvPr/>
        </p:nvSpPr>
        <p:spPr>
          <a:xfrm>
            <a:off x="3352663" y="40562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1"/>
          <p:cNvSpPr/>
          <p:nvPr/>
        </p:nvSpPr>
        <p:spPr>
          <a:xfrm>
            <a:off x="1804375" y="44520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1"/>
          <p:cNvSpPr/>
          <p:nvPr/>
        </p:nvSpPr>
        <p:spPr>
          <a:xfrm>
            <a:off x="6192063" y="44742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1"/>
          <p:cNvSpPr/>
          <p:nvPr/>
        </p:nvSpPr>
        <p:spPr>
          <a:xfrm>
            <a:off x="8180263" y="33366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1"/>
          <p:cNvSpPr/>
          <p:nvPr/>
        </p:nvSpPr>
        <p:spPr>
          <a:xfrm>
            <a:off x="8024600" y="38581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1"/>
          <p:cNvSpPr/>
          <p:nvPr/>
        </p:nvSpPr>
        <p:spPr>
          <a:xfrm>
            <a:off x="1448925" y="454786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1"/>
          <p:cNvSpPr/>
          <p:nvPr/>
        </p:nvSpPr>
        <p:spPr>
          <a:xfrm>
            <a:off x="88088" y="4452250"/>
            <a:ext cx="595200" cy="5952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1" name="Google Shape;2641;p21"/>
          <p:cNvGrpSpPr/>
          <p:nvPr/>
        </p:nvGrpSpPr>
        <p:grpSpPr>
          <a:xfrm>
            <a:off x="367100" y="3091113"/>
            <a:ext cx="37200" cy="2435125"/>
            <a:chOff x="367100" y="2392375"/>
            <a:chExt cx="37200" cy="2435125"/>
          </a:xfrm>
        </p:grpSpPr>
        <p:sp>
          <p:nvSpPr>
            <p:cNvPr id="2642" name="Google Shape;2642;p21"/>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4" name="Google Shape;2644;p21"/>
          <p:cNvGrpSpPr/>
          <p:nvPr/>
        </p:nvGrpSpPr>
        <p:grpSpPr>
          <a:xfrm>
            <a:off x="1621463" y="4409325"/>
            <a:ext cx="37200" cy="833425"/>
            <a:chOff x="367100" y="2392375"/>
            <a:chExt cx="37200" cy="833425"/>
          </a:xfrm>
        </p:grpSpPr>
        <p:sp>
          <p:nvSpPr>
            <p:cNvPr id="2645" name="Google Shape;2645;p2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7" name="Google Shape;2647;p21"/>
          <p:cNvGrpSpPr/>
          <p:nvPr/>
        </p:nvGrpSpPr>
        <p:grpSpPr>
          <a:xfrm>
            <a:off x="2579388" y="4229263"/>
            <a:ext cx="37200" cy="1232425"/>
            <a:chOff x="367100" y="2392375"/>
            <a:chExt cx="37200" cy="1232425"/>
          </a:xfrm>
        </p:grpSpPr>
        <p:sp>
          <p:nvSpPr>
            <p:cNvPr id="2648" name="Google Shape;2648;p21"/>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0" name="Google Shape;2650;p21"/>
          <p:cNvGrpSpPr/>
          <p:nvPr/>
        </p:nvGrpSpPr>
        <p:grpSpPr>
          <a:xfrm>
            <a:off x="1123750" y="4543113"/>
            <a:ext cx="37200" cy="833425"/>
            <a:chOff x="367100" y="2392375"/>
            <a:chExt cx="37200" cy="833425"/>
          </a:xfrm>
        </p:grpSpPr>
        <p:sp>
          <p:nvSpPr>
            <p:cNvPr id="2651" name="Google Shape;2651;p2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3" name="Google Shape;2653;p21"/>
          <p:cNvGrpSpPr/>
          <p:nvPr/>
        </p:nvGrpSpPr>
        <p:grpSpPr>
          <a:xfrm>
            <a:off x="8816300" y="2993663"/>
            <a:ext cx="37200" cy="2435125"/>
            <a:chOff x="367100" y="2392375"/>
            <a:chExt cx="37200" cy="2435125"/>
          </a:xfrm>
        </p:grpSpPr>
        <p:sp>
          <p:nvSpPr>
            <p:cNvPr id="2654" name="Google Shape;2654;p21"/>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6" name="Google Shape;2656;p21"/>
          <p:cNvGrpSpPr/>
          <p:nvPr/>
        </p:nvGrpSpPr>
        <p:grpSpPr>
          <a:xfrm>
            <a:off x="658425" y="4271275"/>
            <a:ext cx="37200" cy="1232425"/>
            <a:chOff x="367100" y="2392375"/>
            <a:chExt cx="37200" cy="1232425"/>
          </a:xfrm>
        </p:grpSpPr>
        <p:sp>
          <p:nvSpPr>
            <p:cNvPr id="2657" name="Google Shape;2657;p21"/>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9" name="Google Shape;2659;p21"/>
          <p:cNvGrpSpPr/>
          <p:nvPr/>
        </p:nvGrpSpPr>
        <p:grpSpPr>
          <a:xfrm>
            <a:off x="3451700" y="4543125"/>
            <a:ext cx="37200" cy="833425"/>
            <a:chOff x="367100" y="2392375"/>
            <a:chExt cx="37200" cy="833425"/>
          </a:xfrm>
        </p:grpSpPr>
        <p:sp>
          <p:nvSpPr>
            <p:cNvPr id="2660" name="Google Shape;2660;p2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2" name="Google Shape;2662;p21"/>
          <p:cNvGrpSpPr/>
          <p:nvPr/>
        </p:nvGrpSpPr>
        <p:grpSpPr>
          <a:xfrm>
            <a:off x="4418513" y="4485525"/>
            <a:ext cx="37200" cy="833425"/>
            <a:chOff x="367100" y="2392375"/>
            <a:chExt cx="37200" cy="833425"/>
          </a:xfrm>
        </p:grpSpPr>
        <p:sp>
          <p:nvSpPr>
            <p:cNvPr id="2663" name="Google Shape;2663;p2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5" name="Google Shape;2665;p21"/>
          <p:cNvGrpSpPr/>
          <p:nvPr/>
        </p:nvGrpSpPr>
        <p:grpSpPr>
          <a:xfrm>
            <a:off x="2119200" y="4683913"/>
            <a:ext cx="37200" cy="833425"/>
            <a:chOff x="367100" y="2392375"/>
            <a:chExt cx="37200" cy="833425"/>
          </a:xfrm>
        </p:grpSpPr>
        <p:sp>
          <p:nvSpPr>
            <p:cNvPr id="2666" name="Google Shape;2666;p2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21"/>
          <p:cNvGrpSpPr/>
          <p:nvPr/>
        </p:nvGrpSpPr>
        <p:grpSpPr>
          <a:xfrm>
            <a:off x="7865688" y="4942750"/>
            <a:ext cx="37200" cy="833425"/>
            <a:chOff x="367100" y="2392375"/>
            <a:chExt cx="37200" cy="833425"/>
          </a:xfrm>
        </p:grpSpPr>
        <p:sp>
          <p:nvSpPr>
            <p:cNvPr id="2669" name="Google Shape;2669;p2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1" name="Google Shape;2671;p21"/>
          <p:cNvGrpSpPr/>
          <p:nvPr/>
        </p:nvGrpSpPr>
        <p:grpSpPr>
          <a:xfrm>
            <a:off x="6028850" y="4796988"/>
            <a:ext cx="37200" cy="833425"/>
            <a:chOff x="367100" y="2392375"/>
            <a:chExt cx="37200" cy="833425"/>
          </a:xfrm>
        </p:grpSpPr>
        <p:sp>
          <p:nvSpPr>
            <p:cNvPr id="2672" name="Google Shape;2672;p2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4" name="Google Shape;2674;p21"/>
          <p:cNvGrpSpPr/>
          <p:nvPr/>
        </p:nvGrpSpPr>
        <p:grpSpPr>
          <a:xfrm>
            <a:off x="4716975" y="3336588"/>
            <a:ext cx="37200" cy="2435125"/>
            <a:chOff x="367100" y="2392375"/>
            <a:chExt cx="37200" cy="2435125"/>
          </a:xfrm>
        </p:grpSpPr>
        <p:sp>
          <p:nvSpPr>
            <p:cNvPr id="2675" name="Google Shape;2675;p21"/>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7" name="Google Shape;2677;p21"/>
          <p:cNvGrpSpPr/>
          <p:nvPr/>
        </p:nvGrpSpPr>
        <p:grpSpPr>
          <a:xfrm>
            <a:off x="5468700" y="4619313"/>
            <a:ext cx="37200" cy="833425"/>
            <a:chOff x="367100" y="2392375"/>
            <a:chExt cx="37200" cy="833425"/>
          </a:xfrm>
        </p:grpSpPr>
        <p:sp>
          <p:nvSpPr>
            <p:cNvPr id="2678" name="Google Shape;2678;p2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0" name="Google Shape;2680;p21"/>
          <p:cNvGrpSpPr/>
          <p:nvPr/>
        </p:nvGrpSpPr>
        <p:grpSpPr>
          <a:xfrm>
            <a:off x="6799100" y="4698500"/>
            <a:ext cx="37200" cy="1232425"/>
            <a:chOff x="367100" y="2392375"/>
            <a:chExt cx="37200" cy="1232425"/>
          </a:xfrm>
        </p:grpSpPr>
        <p:sp>
          <p:nvSpPr>
            <p:cNvPr id="2681" name="Google Shape;2681;p21"/>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3" name="Google Shape;2683;p21"/>
          <p:cNvGrpSpPr/>
          <p:nvPr/>
        </p:nvGrpSpPr>
        <p:grpSpPr>
          <a:xfrm>
            <a:off x="8918500" y="4504950"/>
            <a:ext cx="37200" cy="833425"/>
            <a:chOff x="367100" y="2392375"/>
            <a:chExt cx="37200" cy="833425"/>
          </a:xfrm>
        </p:grpSpPr>
        <p:sp>
          <p:nvSpPr>
            <p:cNvPr id="2684" name="Google Shape;2684;p2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6" name="Google Shape;2686;p21"/>
          <p:cNvGrpSpPr/>
          <p:nvPr/>
        </p:nvGrpSpPr>
        <p:grpSpPr>
          <a:xfrm>
            <a:off x="8485488" y="4623163"/>
            <a:ext cx="37200" cy="833425"/>
            <a:chOff x="367100" y="2392375"/>
            <a:chExt cx="37200" cy="833425"/>
          </a:xfrm>
        </p:grpSpPr>
        <p:sp>
          <p:nvSpPr>
            <p:cNvPr id="2687" name="Google Shape;2687;p2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9" name="Google Shape;2689;p21"/>
          <p:cNvGrpSpPr/>
          <p:nvPr/>
        </p:nvGrpSpPr>
        <p:grpSpPr>
          <a:xfrm>
            <a:off x="8175588" y="3815025"/>
            <a:ext cx="37200" cy="1232425"/>
            <a:chOff x="367100" y="2392375"/>
            <a:chExt cx="37200" cy="1232425"/>
          </a:xfrm>
        </p:grpSpPr>
        <p:sp>
          <p:nvSpPr>
            <p:cNvPr id="2690" name="Google Shape;2690;p21"/>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2" name="Google Shape;2692;p21"/>
          <p:cNvSpPr/>
          <p:nvPr/>
        </p:nvSpPr>
        <p:spPr>
          <a:xfrm>
            <a:off x="7709300" y="4852400"/>
            <a:ext cx="595200" cy="5952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21"/>
          <p:cNvSpPr/>
          <p:nvPr/>
        </p:nvSpPr>
        <p:spPr>
          <a:xfrm>
            <a:off x="6959741" y="4897544"/>
            <a:ext cx="504900" cy="5049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4" name="Google Shape;2694;p21"/>
          <p:cNvGrpSpPr/>
          <p:nvPr/>
        </p:nvGrpSpPr>
        <p:grpSpPr>
          <a:xfrm>
            <a:off x="179163" y="3853625"/>
            <a:ext cx="37200" cy="1232425"/>
            <a:chOff x="367100" y="2392375"/>
            <a:chExt cx="37200" cy="1232425"/>
          </a:xfrm>
        </p:grpSpPr>
        <p:sp>
          <p:nvSpPr>
            <p:cNvPr id="2695" name="Google Shape;2695;p21"/>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7" name="Google Shape;2697;p21"/>
          <p:cNvGrpSpPr/>
          <p:nvPr/>
        </p:nvGrpSpPr>
        <p:grpSpPr>
          <a:xfrm>
            <a:off x="4816463" y="4619300"/>
            <a:ext cx="37200" cy="833425"/>
            <a:chOff x="367100" y="2392375"/>
            <a:chExt cx="37200" cy="833425"/>
          </a:xfrm>
        </p:grpSpPr>
        <p:sp>
          <p:nvSpPr>
            <p:cNvPr id="2698" name="Google Shape;2698;p2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0" name="Google Shape;2700;p21"/>
          <p:cNvGrpSpPr/>
          <p:nvPr/>
        </p:nvGrpSpPr>
        <p:grpSpPr>
          <a:xfrm>
            <a:off x="5060725" y="3768675"/>
            <a:ext cx="37200" cy="1232425"/>
            <a:chOff x="367100" y="2392375"/>
            <a:chExt cx="37200" cy="1232425"/>
          </a:xfrm>
        </p:grpSpPr>
        <p:sp>
          <p:nvSpPr>
            <p:cNvPr id="2701" name="Google Shape;2701;p21"/>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3" name="Google Shape;2703;p21"/>
          <p:cNvGrpSpPr/>
          <p:nvPr/>
        </p:nvGrpSpPr>
        <p:grpSpPr>
          <a:xfrm>
            <a:off x="3935100" y="3996150"/>
            <a:ext cx="37200" cy="2435125"/>
            <a:chOff x="367100" y="2392375"/>
            <a:chExt cx="37200" cy="2435125"/>
          </a:xfrm>
        </p:grpSpPr>
        <p:sp>
          <p:nvSpPr>
            <p:cNvPr id="2704" name="Google Shape;2704;p21"/>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6" name="Google Shape;2706;p21"/>
          <p:cNvGrpSpPr/>
          <p:nvPr/>
        </p:nvGrpSpPr>
        <p:grpSpPr>
          <a:xfrm>
            <a:off x="4938588" y="3996138"/>
            <a:ext cx="37200" cy="2435125"/>
            <a:chOff x="367100" y="2392375"/>
            <a:chExt cx="37200" cy="2435125"/>
          </a:xfrm>
        </p:grpSpPr>
        <p:sp>
          <p:nvSpPr>
            <p:cNvPr id="2707" name="Google Shape;2707;p21"/>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9" name="Google Shape;2709;p21"/>
          <p:cNvGrpSpPr/>
          <p:nvPr/>
        </p:nvGrpSpPr>
        <p:grpSpPr>
          <a:xfrm>
            <a:off x="4617500" y="2664188"/>
            <a:ext cx="37200" cy="2435125"/>
            <a:chOff x="367100" y="2392375"/>
            <a:chExt cx="37200" cy="2435125"/>
          </a:xfrm>
        </p:grpSpPr>
        <p:sp>
          <p:nvSpPr>
            <p:cNvPr id="2710" name="Google Shape;2710;p21"/>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2" name="Google Shape;2712;p21"/>
          <p:cNvGrpSpPr/>
          <p:nvPr/>
        </p:nvGrpSpPr>
        <p:grpSpPr>
          <a:xfrm>
            <a:off x="4556113" y="4064088"/>
            <a:ext cx="37200" cy="1232425"/>
            <a:chOff x="367100" y="2392375"/>
            <a:chExt cx="37200" cy="1232425"/>
          </a:xfrm>
        </p:grpSpPr>
        <p:sp>
          <p:nvSpPr>
            <p:cNvPr id="2713" name="Google Shape;2713;p21"/>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5" name="Google Shape;2715;p21"/>
          <p:cNvGrpSpPr/>
          <p:nvPr/>
        </p:nvGrpSpPr>
        <p:grpSpPr>
          <a:xfrm>
            <a:off x="555025" y="2785188"/>
            <a:ext cx="37200" cy="2435125"/>
            <a:chOff x="367100" y="2392375"/>
            <a:chExt cx="37200" cy="2435125"/>
          </a:xfrm>
        </p:grpSpPr>
        <p:sp>
          <p:nvSpPr>
            <p:cNvPr id="2716" name="Google Shape;2716;p21"/>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8" name="Google Shape;2718;p21"/>
          <p:cNvGrpSpPr/>
          <p:nvPr/>
        </p:nvGrpSpPr>
        <p:grpSpPr>
          <a:xfrm>
            <a:off x="8650900" y="3608475"/>
            <a:ext cx="37200" cy="2435125"/>
            <a:chOff x="367100" y="2392375"/>
            <a:chExt cx="37200" cy="2435125"/>
          </a:xfrm>
        </p:grpSpPr>
        <p:sp>
          <p:nvSpPr>
            <p:cNvPr id="2719" name="Google Shape;2719;p21"/>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1" name="Google Shape;2721;p21"/>
          <p:cNvGrpSpPr/>
          <p:nvPr/>
        </p:nvGrpSpPr>
        <p:grpSpPr>
          <a:xfrm>
            <a:off x="6413975" y="3853625"/>
            <a:ext cx="37200" cy="1232425"/>
            <a:chOff x="367100" y="2392375"/>
            <a:chExt cx="37200" cy="1232425"/>
          </a:xfrm>
        </p:grpSpPr>
        <p:sp>
          <p:nvSpPr>
            <p:cNvPr id="2722" name="Google Shape;2722;p21"/>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4" name="Google Shape;2724;p21"/>
          <p:cNvGrpSpPr/>
          <p:nvPr/>
        </p:nvGrpSpPr>
        <p:grpSpPr>
          <a:xfrm>
            <a:off x="7642300" y="4409313"/>
            <a:ext cx="37200" cy="833425"/>
            <a:chOff x="367100" y="2392375"/>
            <a:chExt cx="37200" cy="833425"/>
          </a:xfrm>
        </p:grpSpPr>
        <p:sp>
          <p:nvSpPr>
            <p:cNvPr id="2725" name="Google Shape;2725;p2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7" name="Google Shape;2727;p21"/>
          <p:cNvGrpSpPr/>
          <p:nvPr/>
        </p:nvGrpSpPr>
        <p:grpSpPr>
          <a:xfrm>
            <a:off x="7139838" y="3669913"/>
            <a:ext cx="37200" cy="2435125"/>
            <a:chOff x="367100" y="2392375"/>
            <a:chExt cx="37200" cy="2435125"/>
          </a:xfrm>
        </p:grpSpPr>
        <p:sp>
          <p:nvSpPr>
            <p:cNvPr id="2728" name="Google Shape;2728;p21"/>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2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0" name="Google Shape;2730;p21"/>
          <p:cNvSpPr txBox="1">
            <a:spLocks noGrp="1"/>
          </p:cNvSpPr>
          <p:nvPr>
            <p:ph type="title"/>
          </p:nvPr>
        </p:nvSpPr>
        <p:spPr>
          <a:xfrm>
            <a:off x="4809450" y="1874550"/>
            <a:ext cx="3491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31" name="Google Shape;2731;p21"/>
          <p:cNvSpPr txBox="1">
            <a:spLocks noGrp="1"/>
          </p:cNvSpPr>
          <p:nvPr>
            <p:ph type="subTitle" idx="1"/>
          </p:nvPr>
        </p:nvSpPr>
        <p:spPr>
          <a:xfrm>
            <a:off x="4809450" y="2447250"/>
            <a:ext cx="3491100" cy="82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1">
  <p:cSld name="CUSTOM_6_2">
    <p:spTree>
      <p:nvGrpSpPr>
        <p:cNvPr id="1" name="Shape 2872"/>
        <p:cNvGrpSpPr/>
        <p:nvPr/>
      </p:nvGrpSpPr>
      <p:grpSpPr>
        <a:xfrm>
          <a:off x="0" y="0"/>
          <a:ext cx="0" cy="0"/>
          <a:chOff x="0" y="0"/>
          <a:chExt cx="0" cy="0"/>
        </a:xfrm>
      </p:grpSpPr>
      <p:sp>
        <p:nvSpPr>
          <p:cNvPr id="2873" name="Google Shape;2873;p23"/>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74" name="Google Shape;2874;p23"/>
          <p:cNvSpPr txBox="1">
            <a:spLocks noGrp="1"/>
          </p:cNvSpPr>
          <p:nvPr>
            <p:ph type="title" idx="2"/>
          </p:nvPr>
        </p:nvSpPr>
        <p:spPr>
          <a:xfrm>
            <a:off x="937700" y="137865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2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endParaRPr/>
          </a:p>
        </p:txBody>
      </p:sp>
      <p:sp>
        <p:nvSpPr>
          <p:cNvPr id="2875" name="Google Shape;2875;p23"/>
          <p:cNvSpPr txBox="1">
            <a:spLocks noGrp="1"/>
          </p:cNvSpPr>
          <p:nvPr>
            <p:ph type="subTitle" idx="1"/>
          </p:nvPr>
        </p:nvSpPr>
        <p:spPr>
          <a:xfrm>
            <a:off x="937700" y="3643850"/>
            <a:ext cx="2175300" cy="66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76" name="Google Shape;2876;p23"/>
          <p:cNvSpPr txBox="1">
            <a:spLocks noGrp="1"/>
          </p:cNvSpPr>
          <p:nvPr>
            <p:ph type="title" idx="3"/>
          </p:nvPr>
        </p:nvSpPr>
        <p:spPr>
          <a:xfrm>
            <a:off x="3484419" y="137865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2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endParaRPr/>
          </a:p>
        </p:txBody>
      </p:sp>
      <p:sp>
        <p:nvSpPr>
          <p:cNvPr id="2877" name="Google Shape;2877;p23"/>
          <p:cNvSpPr txBox="1">
            <a:spLocks noGrp="1"/>
          </p:cNvSpPr>
          <p:nvPr>
            <p:ph type="subTitle" idx="4"/>
          </p:nvPr>
        </p:nvSpPr>
        <p:spPr>
          <a:xfrm>
            <a:off x="3484422" y="3643850"/>
            <a:ext cx="2175300" cy="66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78" name="Google Shape;2878;p23"/>
          <p:cNvSpPr txBox="1">
            <a:spLocks noGrp="1"/>
          </p:cNvSpPr>
          <p:nvPr>
            <p:ph type="title" idx="5"/>
          </p:nvPr>
        </p:nvSpPr>
        <p:spPr>
          <a:xfrm>
            <a:off x="6031146" y="137865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500"/>
              <a:buNone/>
              <a:defRPr sz="2200">
                <a:solidFill>
                  <a:schemeClr val="lt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endParaRPr/>
          </a:p>
        </p:txBody>
      </p:sp>
      <p:sp>
        <p:nvSpPr>
          <p:cNvPr id="2879" name="Google Shape;2879;p23"/>
          <p:cNvSpPr txBox="1">
            <a:spLocks noGrp="1"/>
          </p:cNvSpPr>
          <p:nvPr>
            <p:ph type="subTitle" idx="6"/>
          </p:nvPr>
        </p:nvSpPr>
        <p:spPr>
          <a:xfrm>
            <a:off x="6031150" y="3643850"/>
            <a:ext cx="2175300" cy="66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880" name="Google Shape;2880;p23"/>
          <p:cNvGrpSpPr/>
          <p:nvPr/>
        </p:nvGrpSpPr>
        <p:grpSpPr>
          <a:xfrm>
            <a:off x="-3186765" y="3859853"/>
            <a:ext cx="17284220" cy="2870904"/>
            <a:chOff x="3025400" y="1754925"/>
            <a:chExt cx="7141649" cy="2247459"/>
          </a:xfrm>
        </p:grpSpPr>
        <p:sp>
          <p:nvSpPr>
            <p:cNvPr id="2881" name="Google Shape;2881;p23"/>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3"/>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3"/>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3"/>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3"/>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3"/>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3"/>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3"/>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3"/>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3"/>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3"/>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3"/>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3"/>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3"/>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3"/>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3"/>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3"/>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3"/>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3"/>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3"/>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3"/>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3"/>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3"/>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3"/>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3"/>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3"/>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3"/>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8" name="Google Shape;2908;p23"/>
          <p:cNvSpPr/>
          <p:nvPr/>
        </p:nvSpPr>
        <p:spPr>
          <a:xfrm>
            <a:off x="-895000" y="4326350"/>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23"/>
          <p:cNvSpPr/>
          <p:nvPr/>
        </p:nvSpPr>
        <p:spPr>
          <a:xfrm>
            <a:off x="3214375" y="46193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3"/>
          <p:cNvSpPr/>
          <p:nvPr/>
        </p:nvSpPr>
        <p:spPr>
          <a:xfrm>
            <a:off x="834050" y="41996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3"/>
          <p:cNvSpPr/>
          <p:nvPr/>
        </p:nvSpPr>
        <p:spPr>
          <a:xfrm>
            <a:off x="5990238" y="46193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3"/>
          <p:cNvSpPr/>
          <p:nvPr/>
        </p:nvSpPr>
        <p:spPr>
          <a:xfrm>
            <a:off x="7733625" y="40224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3"/>
          <p:cNvSpPr/>
          <p:nvPr/>
        </p:nvSpPr>
        <p:spPr>
          <a:xfrm>
            <a:off x="1448925" y="462406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3"/>
          <p:cNvSpPr/>
          <p:nvPr/>
        </p:nvSpPr>
        <p:spPr>
          <a:xfrm>
            <a:off x="4385063" y="47156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3"/>
          <p:cNvSpPr/>
          <p:nvPr/>
        </p:nvSpPr>
        <p:spPr>
          <a:xfrm>
            <a:off x="131463" y="370847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6" name="Google Shape;2916;p23"/>
          <p:cNvGrpSpPr/>
          <p:nvPr/>
        </p:nvGrpSpPr>
        <p:grpSpPr>
          <a:xfrm>
            <a:off x="367100" y="3167313"/>
            <a:ext cx="37200" cy="2435125"/>
            <a:chOff x="367100" y="2392375"/>
            <a:chExt cx="37200" cy="2435125"/>
          </a:xfrm>
        </p:grpSpPr>
        <p:sp>
          <p:nvSpPr>
            <p:cNvPr id="2917" name="Google Shape;2917;p2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9" name="Google Shape;2919;p23"/>
          <p:cNvGrpSpPr/>
          <p:nvPr/>
        </p:nvGrpSpPr>
        <p:grpSpPr>
          <a:xfrm>
            <a:off x="1496950" y="4504950"/>
            <a:ext cx="37200" cy="833425"/>
            <a:chOff x="367100" y="2392375"/>
            <a:chExt cx="37200" cy="833425"/>
          </a:xfrm>
        </p:grpSpPr>
        <p:sp>
          <p:nvSpPr>
            <p:cNvPr id="2920" name="Google Shape;2920;p2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2" name="Google Shape;2922;p23"/>
          <p:cNvGrpSpPr/>
          <p:nvPr/>
        </p:nvGrpSpPr>
        <p:grpSpPr>
          <a:xfrm>
            <a:off x="2528413" y="4406000"/>
            <a:ext cx="37200" cy="1232425"/>
            <a:chOff x="367100" y="2392375"/>
            <a:chExt cx="37200" cy="1232425"/>
          </a:xfrm>
        </p:grpSpPr>
        <p:sp>
          <p:nvSpPr>
            <p:cNvPr id="2923" name="Google Shape;2923;p2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5" name="Google Shape;2925;p23"/>
          <p:cNvGrpSpPr/>
          <p:nvPr/>
        </p:nvGrpSpPr>
        <p:grpSpPr>
          <a:xfrm>
            <a:off x="1733350" y="4466913"/>
            <a:ext cx="37200" cy="833425"/>
            <a:chOff x="367100" y="2392375"/>
            <a:chExt cx="37200" cy="833425"/>
          </a:xfrm>
        </p:grpSpPr>
        <p:sp>
          <p:nvSpPr>
            <p:cNvPr id="2926" name="Google Shape;2926;p2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8" name="Google Shape;2928;p23"/>
          <p:cNvGrpSpPr/>
          <p:nvPr/>
        </p:nvGrpSpPr>
        <p:grpSpPr>
          <a:xfrm>
            <a:off x="8607850" y="3328463"/>
            <a:ext cx="37200" cy="2435125"/>
            <a:chOff x="367100" y="2392375"/>
            <a:chExt cx="37200" cy="2435125"/>
          </a:xfrm>
        </p:grpSpPr>
        <p:sp>
          <p:nvSpPr>
            <p:cNvPr id="2929" name="Google Shape;2929;p2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1" name="Google Shape;2931;p23"/>
          <p:cNvGrpSpPr/>
          <p:nvPr/>
        </p:nvGrpSpPr>
        <p:grpSpPr>
          <a:xfrm>
            <a:off x="658425" y="4347475"/>
            <a:ext cx="37200" cy="1232425"/>
            <a:chOff x="367100" y="2392375"/>
            <a:chExt cx="37200" cy="1232425"/>
          </a:xfrm>
        </p:grpSpPr>
        <p:sp>
          <p:nvSpPr>
            <p:cNvPr id="2932" name="Google Shape;2932;p2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4" name="Google Shape;2934;p23"/>
          <p:cNvGrpSpPr/>
          <p:nvPr/>
        </p:nvGrpSpPr>
        <p:grpSpPr>
          <a:xfrm>
            <a:off x="3527900" y="4771725"/>
            <a:ext cx="37200" cy="833425"/>
            <a:chOff x="367100" y="2392375"/>
            <a:chExt cx="37200" cy="833425"/>
          </a:xfrm>
        </p:grpSpPr>
        <p:sp>
          <p:nvSpPr>
            <p:cNvPr id="2935" name="Google Shape;2935;p2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7" name="Google Shape;2937;p23"/>
          <p:cNvGrpSpPr/>
          <p:nvPr/>
        </p:nvGrpSpPr>
        <p:grpSpPr>
          <a:xfrm>
            <a:off x="2347800" y="4607713"/>
            <a:ext cx="37200" cy="833425"/>
            <a:chOff x="367100" y="2392375"/>
            <a:chExt cx="37200" cy="833425"/>
          </a:xfrm>
        </p:grpSpPr>
        <p:sp>
          <p:nvSpPr>
            <p:cNvPr id="2938" name="Google Shape;2938;p2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0" name="Google Shape;2940;p23"/>
          <p:cNvGrpSpPr/>
          <p:nvPr/>
        </p:nvGrpSpPr>
        <p:grpSpPr>
          <a:xfrm>
            <a:off x="7259438" y="4733288"/>
            <a:ext cx="37200" cy="833425"/>
            <a:chOff x="367100" y="2392375"/>
            <a:chExt cx="37200" cy="833425"/>
          </a:xfrm>
        </p:grpSpPr>
        <p:sp>
          <p:nvSpPr>
            <p:cNvPr id="2941" name="Google Shape;2941;p2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3" name="Google Shape;2943;p23"/>
          <p:cNvGrpSpPr/>
          <p:nvPr/>
        </p:nvGrpSpPr>
        <p:grpSpPr>
          <a:xfrm>
            <a:off x="5876450" y="4796988"/>
            <a:ext cx="37200" cy="833425"/>
            <a:chOff x="367100" y="2392375"/>
            <a:chExt cx="37200" cy="833425"/>
          </a:xfrm>
        </p:grpSpPr>
        <p:sp>
          <p:nvSpPr>
            <p:cNvPr id="2944" name="Google Shape;2944;p2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6" name="Google Shape;2946;p23"/>
          <p:cNvGrpSpPr/>
          <p:nvPr/>
        </p:nvGrpSpPr>
        <p:grpSpPr>
          <a:xfrm>
            <a:off x="5087700" y="4695513"/>
            <a:ext cx="37200" cy="833425"/>
            <a:chOff x="367100" y="2392375"/>
            <a:chExt cx="37200" cy="833425"/>
          </a:xfrm>
        </p:grpSpPr>
        <p:sp>
          <p:nvSpPr>
            <p:cNvPr id="2947" name="Google Shape;2947;p2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9" name="Google Shape;2949;p23"/>
          <p:cNvGrpSpPr/>
          <p:nvPr/>
        </p:nvGrpSpPr>
        <p:grpSpPr>
          <a:xfrm>
            <a:off x="6722900" y="4774700"/>
            <a:ext cx="37200" cy="1232425"/>
            <a:chOff x="367100" y="2392375"/>
            <a:chExt cx="37200" cy="1232425"/>
          </a:xfrm>
        </p:grpSpPr>
        <p:sp>
          <p:nvSpPr>
            <p:cNvPr id="2950" name="Google Shape;2950;p2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2" name="Google Shape;2952;p23"/>
          <p:cNvGrpSpPr/>
          <p:nvPr/>
        </p:nvGrpSpPr>
        <p:grpSpPr>
          <a:xfrm>
            <a:off x="7961675" y="4347475"/>
            <a:ext cx="37200" cy="833425"/>
            <a:chOff x="367100" y="2392375"/>
            <a:chExt cx="37200" cy="833425"/>
          </a:xfrm>
        </p:grpSpPr>
        <p:sp>
          <p:nvSpPr>
            <p:cNvPr id="2953" name="Google Shape;2953;p2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5" name="Google Shape;2955;p23"/>
          <p:cNvGrpSpPr/>
          <p:nvPr/>
        </p:nvGrpSpPr>
        <p:grpSpPr>
          <a:xfrm>
            <a:off x="8312775" y="4410938"/>
            <a:ext cx="37200" cy="833425"/>
            <a:chOff x="367100" y="2392375"/>
            <a:chExt cx="37200" cy="833425"/>
          </a:xfrm>
        </p:grpSpPr>
        <p:sp>
          <p:nvSpPr>
            <p:cNvPr id="2956" name="Google Shape;2956;p2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8" name="Google Shape;2958;p23"/>
          <p:cNvGrpSpPr/>
          <p:nvPr/>
        </p:nvGrpSpPr>
        <p:grpSpPr>
          <a:xfrm>
            <a:off x="8994688" y="4147975"/>
            <a:ext cx="37200" cy="1232425"/>
            <a:chOff x="367100" y="2392375"/>
            <a:chExt cx="37200" cy="1232425"/>
          </a:xfrm>
        </p:grpSpPr>
        <p:sp>
          <p:nvSpPr>
            <p:cNvPr id="2959" name="Google Shape;2959;p2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1" name="Google Shape;2961;p23"/>
          <p:cNvSpPr/>
          <p:nvPr/>
        </p:nvSpPr>
        <p:spPr>
          <a:xfrm>
            <a:off x="7713300" y="40872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3"/>
          <p:cNvSpPr/>
          <p:nvPr/>
        </p:nvSpPr>
        <p:spPr>
          <a:xfrm>
            <a:off x="6807341" y="4897544"/>
            <a:ext cx="504900" cy="5049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3" name="Google Shape;2963;p23"/>
          <p:cNvGrpSpPr/>
          <p:nvPr/>
        </p:nvGrpSpPr>
        <p:grpSpPr>
          <a:xfrm>
            <a:off x="179163" y="3929825"/>
            <a:ext cx="37200" cy="1232425"/>
            <a:chOff x="367100" y="2392375"/>
            <a:chExt cx="37200" cy="1232425"/>
          </a:xfrm>
        </p:grpSpPr>
        <p:sp>
          <p:nvSpPr>
            <p:cNvPr id="2964" name="Google Shape;2964;p2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6" name="Google Shape;2966;p23"/>
          <p:cNvGrpSpPr/>
          <p:nvPr/>
        </p:nvGrpSpPr>
        <p:grpSpPr>
          <a:xfrm>
            <a:off x="4435463" y="4847900"/>
            <a:ext cx="37200" cy="833425"/>
            <a:chOff x="367100" y="2392375"/>
            <a:chExt cx="37200" cy="833425"/>
          </a:xfrm>
        </p:grpSpPr>
        <p:sp>
          <p:nvSpPr>
            <p:cNvPr id="2967" name="Google Shape;2967;p2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9" name="Google Shape;2969;p23"/>
          <p:cNvGrpSpPr/>
          <p:nvPr/>
        </p:nvGrpSpPr>
        <p:grpSpPr>
          <a:xfrm>
            <a:off x="3121763" y="4572225"/>
            <a:ext cx="37200" cy="1232425"/>
            <a:chOff x="367100" y="2392375"/>
            <a:chExt cx="37200" cy="1232425"/>
          </a:xfrm>
        </p:grpSpPr>
        <p:sp>
          <p:nvSpPr>
            <p:cNvPr id="2970" name="Google Shape;2970;p2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2" name="Google Shape;2972;p23"/>
          <p:cNvGrpSpPr/>
          <p:nvPr/>
        </p:nvGrpSpPr>
        <p:grpSpPr>
          <a:xfrm>
            <a:off x="924975" y="4365275"/>
            <a:ext cx="37200" cy="2435125"/>
            <a:chOff x="367100" y="2392375"/>
            <a:chExt cx="37200" cy="2435125"/>
          </a:xfrm>
        </p:grpSpPr>
        <p:sp>
          <p:nvSpPr>
            <p:cNvPr id="2973" name="Google Shape;2973;p2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5" name="Google Shape;2975;p23"/>
          <p:cNvGrpSpPr/>
          <p:nvPr/>
        </p:nvGrpSpPr>
        <p:grpSpPr>
          <a:xfrm>
            <a:off x="6400500" y="4694438"/>
            <a:ext cx="37200" cy="2435125"/>
            <a:chOff x="367100" y="2392375"/>
            <a:chExt cx="37200" cy="2435125"/>
          </a:xfrm>
        </p:grpSpPr>
        <p:sp>
          <p:nvSpPr>
            <p:cNvPr id="2976" name="Google Shape;2976;p2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8" name="Google Shape;2978;p23"/>
          <p:cNvSpPr/>
          <p:nvPr/>
        </p:nvSpPr>
        <p:spPr>
          <a:xfrm>
            <a:off x="2148550" y="47246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3"/>
          <p:cNvSpPr/>
          <p:nvPr/>
        </p:nvSpPr>
        <p:spPr>
          <a:xfrm>
            <a:off x="3677475" y="453006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0" name="Google Shape;2980;p23"/>
          <p:cNvGrpSpPr/>
          <p:nvPr/>
        </p:nvGrpSpPr>
        <p:grpSpPr>
          <a:xfrm>
            <a:off x="7679063" y="4758125"/>
            <a:ext cx="37200" cy="2435125"/>
            <a:chOff x="367100" y="2392375"/>
            <a:chExt cx="37200" cy="2435125"/>
          </a:xfrm>
        </p:grpSpPr>
        <p:sp>
          <p:nvSpPr>
            <p:cNvPr id="2981" name="Google Shape;2981;p2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3" name="Google Shape;2983;p23"/>
          <p:cNvGrpSpPr/>
          <p:nvPr/>
        </p:nvGrpSpPr>
        <p:grpSpPr>
          <a:xfrm>
            <a:off x="8880050" y="2865213"/>
            <a:ext cx="37200" cy="2435125"/>
            <a:chOff x="367100" y="2392375"/>
            <a:chExt cx="37200" cy="2435125"/>
          </a:xfrm>
        </p:grpSpPr>
        <p:sp>
          <p:nvSpPr>
            <p:cNvPr id="2984" name="Google Shape;2984;p2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2">
    <p:spTree>
      <p:nvGrpSpPr>
        <p:cNvPr id="1" name="Shape 3846"/>
        <p:cNvGrpSpPr/>
        <p:nvPr/>
      </p:nvGrpSpPr>
      <p:grpSpPr>
        <a:xfrm>
          <a:off x="0" y="0"/>
          <a:ext cx="0" cy="0"/>
          <a:chOff x="0" y="0"/>
          <a:chExt cx="0" cy="0"/>
        </a:xfrm>
      </p:grpSpPr>
      <p:sp>
        <p:nvSpPr>
          <p:cNvPr id="3847" name="Google Shape;3847;p31"/>
          <p:cNvSpPr/>
          <p:nvPr/>
        </p:nvSpPr>
        <p:spPr>
          <a:xfrm>
            <a:off x="7985725" y="421843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8" name="Google Shape;3848;p31"/>
          <p:cNvGrpSpPr/>
          <p:nvPr/>
        </p:nvGrpSpPr>
        <p:grpSpPr>
          <a:xfrm rot="2007808">
            <a:off x="5874984" y="1911818"/>
            <a:ext cx="9160601" cy="6400834"/>
            <a:chOff x="3025400" y="640950"/>
            <a:chExt cx="2106950" cy="1472200"/>
          </a:xfrm>
        </p:grpSpPr>
        <p:sp>
          <p:nvSpPr>
            <p:cNvPr id="3849" name="Google Shape;3849;p31"/>
            <p:cNvSpPr/>
            <p:nvPr/>
          </p:nvSpPr>
          <p:spPr>
            <a:xfrm>
              <a:off x="3411900" y="1134000"/>
              <a:ext cx="1720450" cy="979150"/>
            </a:xfrm>
            <a:custGeom>
              <a:avLst/>
              <a:gdLst/>
              <a:ahLst/>
              <a:cxnLst/>
              <a:rect l="l" t="t" r="r" b="b"/>
              <a:pathLst>
                <a:path w="68818" h="39166" extrusionOk="0">
                  <a:moveTo>
                    <a:pt x="52801" y="1"/>
                  </a:moveTo>
                  <a:cubicBezTo>
                    <a:pt x="51729" y="1"/>
                    <a:pt x="50675" y="237"/>
                    <a:pt x="49691" y="823"/>
                  </a:cubicBezTo>
                  <a:cubicBezTo>
                    <a:pt x="48120" y="1751"/>
                    <a:pt x="47032" y="3419"/>
                    <a:pt x="45988" y="5034"/>
                  </a:cubicBezTo>
                  <a:cubicBezTo>
                    <a:pt x="44953" y="6622"/>
                    <a:pt x="43892" y="8254"/>
                    <a:pt x="42375" y="9182"/>
                  </a:cubicBezTo>
                  <a:cubicBezTo>
                    <a:pt x="40829" y="10121"/>
                    <a:pt x="39018" y="10201"/>
                    <a:pt x="37236" y="10201"/>
                  </a:cubicBezTo>
                  <a:cubicBezTo>
                    <a:pt x="37054" y="10201"/>
                    <a:pt x="36873" y="10200"/>
                    <a:pt x="36693" y="10199"/>
                  </a:cubicBezTo>
                  <a:lnTo>
                    <a:pt x="35711" y="10199"/>
                  </a:lnTo>
                  <a:cubicBezTo>
                    <a:pt x="32642" y="10235"/>
                    <a:pt x="30600" y="11065"/>
                    <a:pt x="29449" y="12742"/>
                  </a:cubicBezTo>
                  <a:cubicBezTo>
                    <a:pt x="28976" y="13429"/>
                    <a:pt x="28655" y="14267"/>
                    <a:pt x="28351" y="15070"/>
                  </a:cubicBezTo>
                  <a:cubicBezTo>
                    <a:pt x="27870" y="16337"/>
                    <a:pt x="27424" y="17532"/>
                    <a:pt x="26433" y="18183"/>
                  </a:cubicBezTo>
                  <a:cubicBezTo>
                    <a:pt x="25758" y="18634"/>
                    <a:pt x="25005" y="18712"/>
                    <a:pt x="24201" y="18712"/>
                  </a:cubicBezTo>
                  <a:cubicBezTo>
                    <a:pt x="23985" y="18712"/>
                    <a:pt x="23766" y="18707"/>
                    <a:pt x="23543" y="18701"/>
                  </a:cubicBezTo>
                  <a:cubicBezTo>
                    <a:pt x="23334" y="18696"/>
                    <a:pt x="23124" y="18691"/>
                    <a:pt x="22912" y="18691"/>
                  </a:cubicBezTo>
                  <a:cubicBezTo>
                    <a:pt x="22392" y="18691"/>
                    <a:pt x="21870" y="18722"/>
                    <a:pt x="21375" y="18861"/>
                  </a:cubicBezTo>
                  <a:cubicBezTo>
                    <a:pt x="19413" y="19397"/>
                    <a:pt x="18262" y="21440"/>
                    <a:pt x="17744" y="22608"/>
                  </a:cubicBezTo>
                  <a:cubicBezTo>
                    <a:pt x="17298" y="23625"/>
                    <a:pt x="16977" y="24714"/>
                    <a:pt x="16674" y="25775"/>
                  </a:cubicBezTo>
                  <a:cubicBezTo>
                    <a:pt x="16460" y="26489"/>
                    <a:pt x="16246" y="27220"/>
                    <a:pt x="15996" y="27925"/>
                  </a:cubicBezTo>
                  <a:cubicBezTo>
                    <a:pt x="13678" y="34446"/>
                    <a:pt x="7517" y="39010"/>
                    <a:pt x="1317" y="39010"/>
                  </a:cubicBezTo>
                  <a:cubicBezTo>
                    <a:pt x="884" y="39010"/>
                    <a:pt x="450" y="38988"/>
                    <a:pt x="18" y="38943"/>
                  </a:cubicBezTo>
                  <a:lnTo>
                    <a:pt x="0" y="39094"/>
                  </a:lnTo>
                  <a:cubicBezTo>
                    <a:pt x="437" y="39139"/>
                    <a:pt x="875" y="39166"/>
                    <a:pt x="1321" y="39166"/>
                  </a:cubicBezTo>
                  <a:cubicBezTo>
                    <a:pt x="4166" y="39166"/>
                    <a:pt x="7084" y="38220"/>
                    <a:pt x="9653" y="36454"/>
                  </a:cubicBezTo>
                  <a:cubicBezTo>
                    <a:pt x="12615" y="34411"/>
                    <a:pt x="14916" y="31395"/>
                    <a:pt x="16139" y="27970"/>
                  </a:cubicBezTo>
                  <a:cubicBezTo>
                    <a:pt x="16388" y="27265"/>
                    <a:pt x="16602" y="26534"/>
                    <a:pt x="16817" y="25820"/>
                  </a:cubicBezTo>
                  <a:cubicBezTo>
                    <a:pt x="17120" y="24767"/>
                    <a:pt x="17441" y="23670"/>
                    <a:pt x="17887" y="22662"/>
                  </a:cubicBezTo>
                  <a:cubicBezTo>
                    <a:pt x="18387" y="21520"/>
                    <a:pt x="19511" y="19522"/>
                    <a:pt x="21411" y="19004"/>
                  </a:cubicBezTo>
                  <a:cubicBezTo>
                    <a:pt x="21889" y="18872"/>
                    <a:pt x="22398" y="18842"/>
                    <a:pt x="22907" y="18842"/>
                  </a:cubicBezTo>
                  <a:cubicBezTo>
                    <a:pt x="23120" y="18842"/>
                    <a:pt x="23333" y="18847"/>
                    <a:pt x="23543" y="18853"/>
                  </a:cubicBezTo>
                  <a:cubicBezTo>
                    <a:pt x="23730" y="18856"/>
                    <a:pt x="23919" y="18859"/>
                    <a:pt x="24107" y="18859"/>
                  </a:cubicBezTo>
                  <a:cubicBezTo>
                    <a:pt x="24945" y="18859"/>
                    <a:pt x="25786" y="18789"/>
                    <a:pt x="26514" y="18308"/>
                  </a:cubicBezTo>
                  <a:cubicBezTo>
                    <a:pt x="27540" y="17630"/>
                    <a:pt x="28021" y="16355"/>
                    <a:pt x="28494" y="15124"/>
                  </a:cubicBezTo>
                  <a:cubicBezTo>
                    <a:pt x="28797" y="14321"/>
                    <a:pt x="29110" y="13500"/>
                    <a:pt x="29565" y="12822"/>
                  </a:cubicBezTo>
                  <a:cubicBezTo>
                    <a:pt x="30689" y="11189"/>
                    <a:pt x="32696" y="10378"/>
                    <a:pt x="35720" y="10351"/>
                  </a:cubicBezTo>
                  <a:cubicBezTo>
                    <a:pt x="35881" y="10346"/>
                    <a:pt x="36041" y="10344"/>
                    <a:pt x="36203" y="10344"/>
                  </a:cubicBezTo>
                  <a:cubicBezTo>
                    <a:pt x="36365" y="10344"/>
                    <a:pt x="36528" y="10346"/>
                    <a:pt x="36693" y="10351"/>
                  </a:cubicBezTo>
                  <a:cubicBezTo>
                    <a:pt x="36726" y="10351"/>
                    <a:pt x="36759" y="10351"/>
                    <a:pt x="36792" y="10351"/>
                  </a:cubicBezTo>
                  <a:cubicBezTo>
                    <a:pt x="38741" y="10351"/>
                    <a:pt x="40745" y="10342"/>
                    <a:pt x="42456" y="9307"/>
                  </a:cubicBezTo>
                  <a:cubicBezTo>
                    <a:pt x="43999" y="8370"/>
                    <a:pt x="45069" y="6711"/>
                    <a:pt x="46113" y="5114"/>
                  </a:cubicBezTo>
                  <a:cubicBezTo>
                    <a:pt x="47148" y="3517"/>
                    <a:pt x="48219" y="1867"/>
                    <a:pt x="49762" y="948"/>
                  </a:cubicBezTo>
                  <a:cubicBezTo>
                    <a:pt x="50722" y="381"/>
                    <a:pt x="51750" y="151"/>
                    <a:pt x="52798" y="151"/>
                  </a:cubicBezTo>
                  <a:cubicBezTo>
                    <a:pt x="55012" y="151"/>
                    <a:pt x="57313" y="1177"/>
                    <a:pt x="59245" y="2206"/>
                  </a:cubicBezTo>
                  <a:lnTo>
                    <a:pt x="59566" y="2375"/>
                  </a:lnTo>
                  <a:cubicBezTo>
                    <a:pt x="61883" y="3613"/>
                    <a:pt x="64443" y="4978"/>
                    <a:pt x="66990" y="4978"/>
                  </a:cubicBezTo>
                  <a:cubicBezTo>
                    <a:pt x="67601" y="4978"/>
                    <a:pt x="68211" y="4899"/>
                    <a:pt x="68817" y="4722"/>
                  </a:cubicBezTo>
                  <a:lnTo>
                    <a:pt x="68773" y="4579"/>
                  </a:lnTo>
                  <a:cubicBezTo>
                    <a:pt x="68168" y="4756"/>
                    <a:pt x="67563" y="4835"/>
                    <a:pt x="66958" y="4835"/>
                  </a:cubicBezTo>
                  <a:cubicBezTo>
                    <a:pt x="64492" y="4835"/>
                    <a:pt x="62030" y="3526"/>
                    <a:pt x="59638" y="2251"/>
                  </a:cubicBezTo>
                  <a:lnTo>
                    <a:pt x="59316" y="2072"/>
                  </a:lnTo>
                  <a:cubicBezTo>
                    <a:pt x="57367" y="1034"/>
                    <a:pt x="55043" y="1"/>
                    <a:pt x="5280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31"/>
            <p:cNvSpPr/>
            <p:nvPr/>
          </p:nvSpPr>
          <p:spPr>
            <a:xfrm>
              <a:off x="3395850" y="1125650"/>
              <a:ext cx="1703925" cy="984600"/>
            </a:xfrm>
            <a:custGeom>
              <a:avLst/>
              <a:gdLst/>
              <a:ahLst/>
              <a:cxnLst/>
              <a:rect l="l" t="t" r="r" b="b"/>
              <a:pathLst>
                <a:path w="68157" h="39384" extrusionOk="0">
                  <a:moveTo>
                    <a:pt x="52654" y="1"/>
                  </a:moveTo>
                  <a:cubicBezTo>
                    <a:pt x="51409" y="1"/>
                    <a:pt x="50322" y="315"/>
                    <a:pt x="49351" y="943"/>
                  </a:cubicBezTo>
                  <a:cubicBezTo>
                    <a:pt x="48495" y="1496"/>
                    <a:pt x="47728" y="2290"/>
                    <a:pt x="46880" y="3530"/>
                  </a:cubicBezTo>
                  <a:cubicBezTo>
                    <a:pt x="46505" y="4092"/>
                    <a:pt x="46140" y="4681"/>
                    <a:pt x="45783" y="5261"/>
                  </a:cubicBezTo>
                  <a:cubicBezTo>
                    <a:pt x="44819" y="6840"/>
                    <a:pt x="43820" y="8472"/>
                    <a:pt x="42384" y="9427"/>
                  </a:cubicBezTo>
                  <a:cubicBezTo>
                    <a:pt x="41073" y="10292"/>
                    <a:pt x="39583" y="10497"/>
                    <a:pt x="38164" y="10587"/>
                  </a:cubicBezTo>
                  <a:cubicBezTo>
                    <a:pt x="37700" y="10622"/>
                    <a:pt x="37236" y="10640"/>
                    <a:pt x="36782" y="10649"/>
                  </a:cubicBezTo>
                  <a:cubicBezTo>
                    <a:pt x="36505" y="10658"/>
                    <a:pt x="36228" y="10676"/>
                    <a:pt x="35952" y="10685"/>
                  </a:cubicBezTo>
                  <a:cubicBezTo>
                    <a:pt x="34007" y="10774"/>
                    <a:pt x="31233" y="11140"/>
                    <a:pt x="29689" y="13236"/>
                  </a:cubicBezTo>
                  <a:cubicBezTo>
                    <a:pt x="29190" y="13905"/>
                    <a:pt x="28851" y="14708"/>
                    <a:pt x="28521" y="15493"/>
                  </a:cubicBezTo>
                  <a:lnTo>
                    <a:pt x="28494" y="15565"/>
                  </a:lnTo>
                  <a:cubicBezTo>
                    <a:pt x="28039" y="16617"/>
                    <a:pt x="27530" y="17822"/>
                    <a:pt x="26531" y="18455"/>
                  </a:cubicBezTo>
                  <a:cubicBezTo>
                    <a:pt x="25851" y="18880"/>
                    <a:pt x="25087" y="18956"/>
                    <a:pt x="24278" y="18956"/>
                  </a:cubicBezTo>
                  <a:cubicBezTo>
                    <a:pt x="24069" y="18956"/>
                    <a:pt x="23856" y="18951"/>
                    <a:pt x="23641" y="18946"/>
                  </a:cubicBezTo>
                  <a:cubicBezTo>
                    <a:pt x="23465" y="18944"/>
                    <a:pt x="23287" y="18941"/>
                    <a:pt x="23108" y="18941"/>
                  </a:cubicBezTo>
                  <a:cubicBezTo>
                    <a:pt x="22555" y="18941"/>
                    <a:pt x="21995" y="18967"/>
                    <a:pt x="21455" y="19115"/>
                  </a:cubicBezTo>
                  <a:cubicBezTo>
                    <a:pt x="20402" y="19401"/>
                    <a:pt x="19412" y="20177"/>
                    <a:pt x="18591" y="21363"/>
                  </a:cubicBezTo>
                  <a:cubicBezTo>
                    <a:pt x="18297" y="21800"/>
                    <a:pt x="18021" y="22282"/>
                    <a:pt x="17780" y="22800"/>
                  </a:cubicBezTo>
                  <a:cubicBezTo>
                    <a:pt x="17307" y="23834"/>
                    <a:pt x="16959" y="24950"/>
                    <a:pt x="16629" y="26029"/>
                  </a:cubicBezTo>
                  <a:cubicBezTo>
                    <a:pt x="16424" y="26707"/>
                    <a:pt x="16201" y="27412"/>
                    <a:pt x="15960" y="28081"/>
                  </a:cubicBezTo>
                  <a:cubicBezTo>
                    <a:pt x="15112" y="30382"/>
                    <a:pt x="13792" y="32532"/>
                    <a:pt x="12124" y="34299"/>
                  </a:cubicBezTo>
                  <a:cubicBezTo>
                    <a:pt x="9141" y="37456"/>
                    <a:pt x="5227" y="39245"/>
                    <a:pt x="1423" y="39245"/>
                  </a:cubicBezTo>
                  <a:cubicBezTo>
                    <a:pt x="949" y="39245"/>
                    <a:pt x="477" y="39217"/>
                    <a:pt x="9" y="39161"/>
                  </a:cubicBezTo>
                  <a:lnTo>
                    <a:pt x="0" y="39303"/>
                  </a:lnTo>
                  <a:cubicBezTo>
                    <a:pt x="473" y="39357"/>
                    <a:pt x="946" y="39384"/>
                    <a:pt x="1427" y="39384"/>
                  </a:cubicBezTo>
                  <a:cubicBezTo>
                    <a:pt x="5272" y="39384"/>
                    <a:pt x="9215" y="37582"/>
                    <a:pt x="12231" y="34397"/>
                  </a:cubicBezTo>
                  <a:cubicBezTo>
                    <a:pt x="13908" y="32622"/>
                    <a:pt x="15246" y="30454"/>
                    <a:pt x="16094" y="28134"/>
                  </a:cubicBezTo>
                  <a:cubicBezTo>
                    <a:pt x="16343" y="27456"/>
                    <a:pt x="16557" y="26752"/>
                    <a:pt x="16763" y="26074"/>
                  </a:cubicBezTo>
                  <a:cubicBezTo>
                    <a:pt x="17102" y="24994"/>
                    <a:pt x="17441" y="23888"/>
                    <a:pt x="17913" y="22862"/>
                  </a:cubicBezTo>
                  <a:cubicBezTo>
                    <a:pt x="18145" y="22353"/>
                    <a:pt x="18413" y="21872"/>
                    <a:pt x="18707" y="21444"/>
                  </a:cubicBezTo>
                  <a:cubicBezTo>
                    <a:pt x="19510" y="20293"/>
                    <a:pt x="20474" y="19526"/>
                    <a:pt x="21500" y="19249"/>
                  </a:cubicBezTo>
                  <a:cubicBezTo>
                    <a:pt x="22015" y="19108"/>
                    <a:pt x="22560" y="19083"/>
                    <a:pt x="23102" y="19083"/>
                  </a:cubicBezTo>
                  <a:cubicBezTo>
                    <a:pt x="23282" y="19083"/>
                    <a:pt x="23462" y="19086"/>
                    <a:pt x="23641" y="19088"/>
                  </a:cubicBezTo>
                  <a:cubicBezTo>
                    <a:pt x="23846" y="19094"/>
                    <a:pt x="24052" y="19099"/>
                    <a:pt x="24258" y="19099"/>
                  </a:cubicBezTo>
                  <a:cubicBezTo>
                    <a:pt x="25075" y="19099"/>
                    <a:pt x="25890" y="19020"/>
                    <a:pt x="26603" y="18571"/>
                  </a:cubicBezTo>
                  <a:cubicBezTo>
                    <a:pt x="27646" y="17920"/>
                    <a:pt x="28164" y="16698"/>
                    <a:pt x="28619" y="15618"/>
                  </a:cubicBezTo>
                  <a:lnTo>
                    <a:pt x="28646" y="15547"/>
                  </a:lnTo>
                  <a:cubicBezTo>
                    <a:pt x="28976" y="14771"/>
                    <a:pt x="29315" y="13977"/>
                    <a:pt x="29805" y="13317"/>
                  </a:cubicBezTo>
                  <a:cubicBezTo>
                    <a:pt x="31304" y="11274"/>
                    <a:pt x="34043" y="10917"/>
                    <a:pt x="35961" y="10828"/>
                  </a:cubicBezTo>
                  <a:cubicBezTo>
                    <a:pt x="36237" y="10819"/>
                    <a:pt x="36514" y="10801"/>
                    <a:pt x="36790" y="10792"/>
                  </a:cubicBezTo>
                  <a:cubicBezTo>
                    <a:pt x="37245" y="10783"/>
                    <a:pt x="37709" y="10765"/>
                    <a:pt x="38173" y="10729"/>
                  </a:cubicBezTo>
                  <a:cubicBezTo>
                    <a:pt x="39609" y="10640"/>
                    <a:pt x="41126" y="10435"/>
                    <a:pt x="42464" y="9543"/>
                  </a:cubicBezTo>
                  <a:cubicBezTo>
                    <a:pt x="43927" y="8571"/>
                    <a:pt x="44935" y="6929"/>
                    <a:pt x="45908" y="5332"/>
                  </a:cubicBezTo>
                  <a:cubicBezTo>
                    <a:pt x="46256" y="4761"/>
                    <a:pt x="46621" y="4164"/>
                    <a:pt x="47005" y="3610"/>
                  </a:cubicBezTo>
                  <a:cubicBezTo>
                    <a:pt x="47835" y="2388"/>
                    <a:pt x="48584" y="1603"/>
                    <a:pt x="49432" y="1059"/>
                  </a:cubicBezTo>
                  <a:cubicBezTo>
                    <a:pt x="50376" y="451"/>
                    <a:pt x="51437" y="145"/>
                    <a:pt x="52654" y="145"/>
                  </a:cubicBezTo>
                  <a:cubicBezTo>
                    <a:pt x="53918" y="145"/>
                    <a:pt x="55351" y="476"/>
                    <a:pt x="56997" y="1139"/>
                  </a:cubicBezTo>
                  <a:cubicBezTo>
                    <a:pt x="57541" y="1353"/>
                    <a:pt x="58121" y="1612"/>
                    <a:pt x="58709" y="1898"/>
                  </a:cubicBezTo>
                  <a:lnTo>
                    <a:pt x="59218" y="2147"/>
                  </a:lnTo>
                  <a:cubicBezTo>
                    <a:pt x="60601" y="2817"/>
                    <a:pt x="62037" y="3521"/>
                    <a:pt x="63491" y="3958"/>
                  </a:cubicBezTo>
                  <a:cubicBezTo>
                    <a:pt x="64425" y="4240"/>
                    <a:pt x="65291" y="4381"/>
                    <a:pt x="66100" y="4381"/>
                  </a:cubicBezTo>
                  <a:cubicBezTo>
                    <a:pt x="66828" y="4381"/>
                    <a:pt x="67510" y="4267"/>
                    <a:pt x="68157" y="4039"/>
                  </a:cubicBezTo>
                  <a:lnTo>
                    <a:pt x="68112" y="3905"/>
                  </a:lnTo>
                  <a:cubicBezTo>
                    <a:pt x="67485" y="4127"/>
                    <a:pt x="66822" y="4236"/>
                    <a:pt x="66115" y="4236"/>
                  </a:cubicBezTo>
                  <a:cubicBezTo>
                    <a:pt x="65314" y="4236"/>
                    <a:pt x="64456" y="4095"/>
                    <a:pt x="63527" y="3816"/>
                  </a:cubicBezTo>
                  <a:cubicBezTo>
                    <a:pt x="62082" y="3387"/>
                    <a:pt x="60654" y="2692"/>
                    <a:pt x="59280" y="2014"/>
                  </a:cubicBezTo>
                  <a:lnTo>
                    <a:pt x="58772" y="1764"/>
                  </a:lnTo>
                  <a:cubicBezTo>
                    <a:pt x="58183" y="1478"/>
                    <a:pt x="57603" y="1220"/>
                    <a:pt x="57050" y="1006"/>
                  </a:cubicBezTo>
                  <a:cubicBezTo>
                    <a:pt x="55388" y="335"/>
                    <a:pt x="53937" y="1"/>
                    <a:pt x="5265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31"/>
            <p:cNvSpPr/>
            <p:nvPr/>
          </p:nvSpPr>
          <p:spPr>
            <a:xfrm>
              <a:off x="3379550" y="1116975"/>
              <a:ext cx="1687675" cy="990600"/>
            </a:xfrm>
            <a:custGeom>
              <a:avLst/>
              <a:gdLst/>
              <a:ahLst/>
              <a:cxnLst/>
              <a:rect l="l" t="t" r="r" b="b"/>
              <a:pathLst>
                <a:path w="67507" h="39624" extrusionOk="0">
                  <a:moveTo>
                    <a:pt x="52589" y="1"/>
                  </a:moveTo>
                  <a:cubicBezTo>
                    <a:pt x="51392" y="1"/>
                    <a:pt x="50161" y="277"/>
                    <a:pt x="49031" y="1067"/>
                  </a:cubicBezTo>
                  <a:cubicBezTo>
                    <a:pt x="48201" y="1647"/>
                    <a:pt x="47479" y="2459"/>
                    <a:pt x="46667" y="3717"/>
                  </a:cubicBezTo>
                  <a:cubicBezTo>
                    <a:pt x="46292" y="4288"/>
                    <a:pt x="45944" y="4903"/>
                    <a:pt x="45596" y="5501"/>
                  </a:cubicBezTo>
                  <a:cubicBezTo>
                    <a:pt x="44695" y="7071"/>
                    <a:pt x="43759" y="8703"/>
                    <a:pt x="42403" y="9685"/>
                  </a:cubicBezTo>
                  <a:cubicBezTo>
                    <a:pt x="41163" y="10586"/>
                    <a:pt x="39726" y="10853"/>
                    <a:pt x="38352" y="11005"/>
                  </a:cubicBezTo>
                  <a:cubicBezTo>
                    <a:pt x="37853" y="11059"/>
                    <a:pt x="37344" y="11094"/>
                    <a:pt x="36854" y="11130"/>
                  </a:cubicBezTo>
                  <a:cubicBezTo>
                    <a:pt x="36631" y="11148"/>
                    <a:pt x="36417" y="11166"/>
                    <a:pt x="36202" y="11183"/>
                  </a:cubicBezTo>
                  <a:cubicBezTo>
                    <a:pt x="34097" y="11353"/>
                    <a:pt x="31474" y="11799"/>
                    <a:pt x="29940" y="13744"/>
                  </a:cubicBezTo>
                  <a:cubicBezTo>
                    <a:pt x="29413" y="14404"/>
                    <a:pt x="29039" y="15198"/>
                    <a:pt x="28673" y="15965"/>
                  </a:cubicBezTo>
                  <a:cubicBezTo>
                    <a:pt x="28191" y="16982"/>
                    <a:pt x="27656" y="18124"/>
                    <a:pt x="26630" y="18731"/>
                  </a:cubicBezTo>
                  <a:cubicBezTo>
                    <a:pt x="25920" y="19152"/>
                    <a:pt x="25124" y="19218"/>
                    <a:pt x="24282" y="19218"/>
                  </a:cubicBezTo>
                  <a:cubicBezTo>
                    <a:pt x="24109" y="19218"/>
                    <a:pt x="23934" y="19215"/>
                    <a:pt x="23758" y="19212"/>
                  </a:cubicBezTo>
                  <a:cubicBezTo>
                    <a:pt x="23568" y="19208"/>
                    <a:pt x="23376" y="19204"/>
                    <a:pt x="23184" y="19204"/>
                  </a:cubicBezTo>
                  <a:cubicBezTo>
                    <a:pt x="22636" y="19204"/>
                    <a:pt x="22083" y="19237"/>
                    <a:pt x="21554" y="19382"/>
                  </a:cubicBezTo>
                  <a:cubicBezTo>
                    <a:pt x="20492" y="19667"/>
                    <a:pt x="19493" y="20435"/>
                    <a:pt x="18664" y="21594"/>
                  </a:cubicBezTo>
                  <a:cubicBezTo>
                    <a:pt x="18351" y="22023"/>
                    <a:pt x="18075" y="22495"/>
                    <a:pt x="17825" y="23013"/>
                  </a:cubicBezTo>
                  <a:cubicBezTo>
                    <a:pt x="17317" y="24056"/>
                    <a:pt x="16951" y="25198"/>
                    <a:pt x="16594" y="26296"/>
                  </a:cubicBezTo>
                  <a:cubicBezTo>
                    <a:pt x="16389" y="26947"/>
                    <a:pt x="16166" y="27616"/>
                    <a:pt x="15925" y="28258"/>
                  </a:cubicBezTo>
                  <a:cubicBezTo>
                    <a:pt x="15060" y="30569"/>
                    <a:pt x="13739" y="32728"/>
                    <a:pt x="12098" y="34494"/>
                  </a:cubicBezTo>
                  <a:cubicBezTo>
                    <a:pt x="9133" y="37686"/>
                    <a:pt x="5285" y="39486"/>
                    <a:pt x="1549" y="39486"/>
                  </a:cubicBezTo>
                  <a:cubicBezTo>
                    <a:pt x="1036" y="39486"/>
                    <a:pt x="525" y="39452"/>
                    <a:pt x="19" y="39383"/>
                  </a:cubicBezTo>
                  <a:lnTo>
                    <a:pt x="1" y="39525"/>
                  </a:lnTo>
                  <a:cubicBezTo>
                    <a:pt x="509" y="39588"/>
                    <a:pt x="1027" y="39624"/>
                    <a:pt x="1544" y="39624"/>
                  </a:cubicBezTo>
                  <a:cubicBezTo>
                    <a:pt x="5318" y="39624"/>
                    <a:pt x="9207" y="37813"/>
                    <a:pt x="12196" y="34583"/>
                  </a:cubicBezTo>
                  <a:cubicBezTo>
                    <a:pt x="13846" y="32808"/>
                    <a:pt x="15184" y="30631"/>
                    <a:pt x="16059" y="28312"/>
                  </a:cubicBezTo>
                  <a:cubicBezTo>
                    <a:pt x="16300" y="27661"/>
                    <a:pt x="16514" y="26991"/>
                    <a:pt x="16728" y="26340"/>
                  </a:cubicBezTo>
                  <a:cubicBezTo>
                    <a:pt x="17085" y="25243"/>
                    <a:pt x="17450" y="24110"/>
                    <a:pt x="17950" y="23075"/>
                  </a:cubicBezTo>
                  <a:cubicBezTo>
                    <a:pt x="18191" y="22567"/>
                    <a:pt x="18467" y="22094"/>
                    <a:pt x="18771" y="21675"/>
                  </a:cubicBezTo>
                  <a:cubicBezTo>
                    <a:pt x="19582" y="20542"/>
                    <a:pt x="20555" y="19792"/>
                    <a:pt x="21590" y="19507"/>
                  </a:cubicBezTo>
                  <a:cubicBezTo>
                    <a:pt x="22112" y="19366"/>
                    <a:pt x="22659" y="19341"/>
                    <a:pt x="23208" y="19341"/>
                  </a:cubicBezTo>
                  <a:cubicBezTo>
                    <a:pt x="23391" y="19341"/>
                    <a:pt x="23575" y="19344"/>
                    <a:pt x="23758" y="19346"/>
                  </a:cubicBezTo>
                  <a:cubicBezTo>
                    <a:pt x="23939" y="19349"/>
                    <a:pt x="24121" y="19353"/>
                    <a:pt x="24303" y="19353"/>
                  </a:cubicBezTo>
                  <a:cubicBezTo>
                    <a:pt x="25136" y="19353"/>
                    <a:pt x="25970" y="19286"/>
                    <a:pt x="26701" y="18847"/>
                  </a:cubicBezTo>
                  <a:cubicBezTo>
                    <a:pt x="27763" y="18222"/>
                    <a:pt x="28307" y="17054"/>
                    <a:pt x="28798" y="16019"/>
                  </a:cubicBezTo>
                  <a:cubicBezTo>
                    <a:pt x="29164" y="15260"/>
                    <a:pt x="29529" y="14475"/>
                    <a:pt x="30047" y="13824"/>
                  </a:cubicBezTo>
                  <a:cubicBezTo>
                    <a:pt x="31555" y="11933"/>
                    <a:pt x="34133" y="11487"/>
                    <a:pt x="36211" y="11317"/>
                  </a:cubicBezTo>
                  <a:cubicBezTo>
                    <a:pt x="36434" y="11299"/>
                    <a:pt x="36648" y="11291"/>
                    <a:pt x="36863" y="11273"/>
                  </a:cubicBezTo>
                  <a:cubicBezTo>
                    <a:pt x="37353" y="11228"/>
                    <a:pt x="37871" y="11192"/>
                    <a:pt x="38370" y="11139"/>
                  </a:cubicBezTo>
                  <a:cubicBezTo>
                    <a:pt x="39762" y="10987"/>
                    <a:pt x="41216" y="10720"/>
                    <a:pt x="42483" y="9792"/>
                  </a:cubicBezTo>
                  <a:cubicBezTo>
                    <a:pt x="43866" y="8793"/>
                    <a:pt x="44802" y="7151"/>
                    <a:pt x="45721" y="5563"/>
                  </a:cubicBezTo>
                  <a:cubicBezTo>
                    <a:pt x="46060" y="4974"/>
                    <a:pt x="46408" y="4359"/>
                    <a:pt x="46783" y="3788"/>
                  </a:cubicBezTo>
                  <a:cubicBezTo>
                    <a:pt x="47577" y="2548"/>
                    <a:pt x="48299" y="1745"/>
                    <a:pt x="49111" y="1183"/>
                  </a:cubicBezTo>
                  <a:cubicBezTo>
                    <a:pt x="50101" y="490"/>
                    <a:pt x="51234" y="142"/>
                    <a:pt x="52562" y="142"/>
                  </a:cubicBezTo>
                  <a:cubicBezTo>
                    <a:pt x="53711" y="142"/>
                    <a:pt x="55006" y="403"/>
                    <a:pt x="56480" y="924"/>
                  </a:cubicBezTo>
                  <a:cubicBezTo>
                    <a:pt x="57042" y="1121"/>
                    <a:pt x="57613" y="1353"/>
                    <a:pt x="58175" y="1602"/>
                  </a:cubicBezTo>
                  <a:cubicBezTo>
                    <a:pt x="58407" y="1700"/>
                    <a:pt x="58639" y="1799"/>
                    <a:pt x="58871" y="1906"/>
                  </a:cubicBezTo>
                  <a:cubicBezTo>
                    <a:pt x="60200" y="2494"/>
                    <a:pt x="61574" y="3110"/>
                    <a:pt x="62966" y="3476"/>
                  </a:cubicBezTo>
                  <a:cubicBezTo>
                    <a:pt x="63783" y="3696"/>
                    <a:pt x="64540" y="3805"/>
                    <a:pt x="65247" y="3805"/>
                  </a:cubicBezTo>
                  <a:cubicBezTo>
                    <a:pt x="66061" y="3805"/>
                    <a:pt x="66809" y="3660"/>
                    <a:pt x="67506" y="3369"/>
                  </a:cubicBezTo>
                  <a:lnTo>
                    <a:pt x="67453" y="3244"/>
                  </a:lnTo>
                  <a:cubicBezTo>
                    <a:pt x="66777" y="3525"/>
                    <a:pt x="66045" y="3666"/>
                    <a:pt x="65247" y="3666"/>
                  </a:cubicBezTo>
                  <a:cubicBezTo>
                    <a:pt x="64550" y="3666"/>
                    <a:pt x="63804" y="3558"/>
                    <a:pt x="63001" y="3342"/>
                  </a:cubicBezTo>
                  <a:cubicBezTo>
                    <a:pt x="61618" y="2976"/>
                    <a:pt x="60254" y="2370"/>
                    <a:pt x="58924" y="1781"/>
                  </a:cubicBezTo>
                  <a:cubicBezTo>
                    <a:pt x="58692" y="1674"/>
                    <a:pt x="58460" y="1576"/>
                    <a:pt x="58237" y="1477"/>
                  </a:cubicBezTo>
                  <a:cubicBezTo>
                    <a:pt x="57666" y="1219"/>
                    <a:pt x="57087" y="996"/>
                    <a:pt x="56525" y="791"/>
                  </a:cubicBezTo>
                  <a:cubicBezTo>
                    <a:pt x="55419" y="401"/>
                    <a:pt x="54029" y="1"/>
                    <a:pt x="5258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31"/>
            <p:cNvSpPr/>
            <p:nvPr/>
          </p:nvSpPr>
          <p:spPr>
            <a:xfrm>
              <a:off x="3363500" y="1108000"/>
              <a:ext cx="1671150" cy="996900"/>
            </a:xfrm>
            <a:custGeom>
              <a:avLst/>
              <a:gdLst/>
              <a:ahLst/>
              <a:cxnLst/>
              <a:rect l="l" t="t" r="r" b="b"/>
              <a:pathLst>
                <a:path w="66846" h="39876" extrusionOk="0">
                  <a:moveTo>
                    <a:pt x="52509" y="1"/>
                  </a:moveTo>
                  <a:cubicBezTo>
                    <a:pt x="51230" y="1"/>
                    <a:pt x="49900" y="303"/>
                    <a:pt x="48700" y="1212"/>
                  </a:cubicBezTo>
                  <a:cubicBezTo>
                    <a:pt x="47915" y="1810"/>
                    <a:pt x="47193" y="2666"/>
                    <a:pt x="46443" y="3906"/>
                  </a:cubicBezTo>
                  <a:cubicBezTo>
                    <a:pt x="46078" y="4495"/>
                    <a:pt x="45730" y="5137"/>
                    <a:pt x="45400" y="5753"/>
                  </a:cubicBezTo>
                  <a:cubicBezTo>
                    <a:pt x="44561" y="7323"/>
                    <a:pt x="43687" y="8938"/>
                    <a:pt x="42420" y="9955"/>
                  </a:cubicBezTo>
                  <a:cubicBezTo>
                    <a:pt x="41242" y="10891"/>
                    <a:pt x="39860" y="11212"/>
                    <a:pt x="38539" y="11427"/>
                  </a:cubicBezTo>
                  <a:cubicBezTo>
                    <a:pt x="37986" y="11516"/>
                    <a:pt x="37415" y="11578"/>
                    <a:pt x="36862" y="11641"/>
                  </a:cubicBezTo>
                  <a:lnTo>
                    <a:pt x="36443" y="11694"/>
                  </a:lnTo>
                  <a:cubicBezTo>
                    <a:pt x="34204" y="11962"/>
                    <a:pt x="31706" y="12479"/>
                    <a:pt x="30180" y="14263"/>
                  </a:cubicBezTo>
                  <a:cubicBezTo>
                    <a:pt x="29627" y="14906"/>
                    <a:pt x="29217" y="15691"/>
                    <a:pt x="28851" y="16387"/>
                  </a:cubicBezTo>
                  <a:cubicBezTo>
                    <a:pt x="28343" y="17350"/>
                    <a:pt x="27763" y="18447"/>
                    <a:pt x="26728" y="19018"/>
                  </a:cubicBezTo>
                  <a:cubicBezTo>
                    <a:pt x="25992" y="19436"/>
                    <a:pt x="25179" y="19485"/>
                    <a:pt x="24321" y="19485"/>
                  </a:cubicBezTo>
                  <a:cubicBezTo>
                    <a:pt x="24170" y="19485"/>
                    <a:pt x="24018" y="19484"/>
                    <a:pt x="23864" y="19482"/>
                  </a:cubicBezTo>
                  <a:cubicBezTo>
                    <a:pt x="23710" y="19480"/>
                    <a:pt x="23554" y="19478"/>
                    <a:pt x="23398" y="19478"/>
                  </a:cubicBezTo>
                  <a:cubicBezTo>
                    <a:pt x="22806" y="19478"/>
                    <a:pt x="22206" y="19505"/>
                    <a:pt x="21634" y="19661"/>
                  </a:cubicBezTo>
                  <a:cubicBezTo>
                    <a:pt x="20572" y="19946"/>
                    <a:pt x="19564" y="20695"/>
                    <a:pt x="18717" y="21837"/>
                  </a:cubicBezTo>
                  <a:cubicBezTo>
                    <a:pt x="18405" y="22257"/>
                    <a:pt x="18119" y="22729"/>
                    <a:pt x="17860" y="23238"/>
                  </a:cubicBezTo>
                  <a:cubicBezTo>
                    <a:pt x="17325" y="24300"/>
                    <a:pt x="16924" y="25459"/>
                    <a:pt x="16549" y="26583"/>
                  </a:cubicBezTo>
                  <a:cubicBezTo>
                    <a:pt x="16335" y="27199"/>
                    <a:pt x="16121" y="27832"/>
                    <a:pt x="15889" y="28448"/>
                  </a:cubicBezTo>
                  <a:cubicBezTo>
                    <a:pt x="14997" y="30767"/>
                    <a:pt x="13676" y="32926"/>
                    <a:pt x="12062" y="34692"/>
                  </a:cubicBezTo>
                  <a:cubicBezTo>
                    <a:pt x="9108" y="37934"/>
                    <a:pt x="5315" y="39746"/>
                    <a:pt x="1638" y="39746"/>
                  </a:cubicBezTo>
                  <a:cubicBezTo>
                    <a:pt x="1095" y="39746"/>
                    <a:pt x="554" y="39706"/>
                    <a:pt x="18" y="39626"/>
                  </a:cubicBezTo>
                  <a:lnTo>
                    <a:pt x="0" y="39751"/>
                  </a:lnTo>
                  <a:cubicBezTo>
                    <a:pt x="545" y="39840"/>
                    <a:pt x="1089" y="39876"/>
                    <a:pt x="1642" y="39876"/>
                  </a:cubicBezTo>
                  <a:cubicBezTo>
                    <a:pt x="5353" y="39876"/>
                    <a:pt x="9180" y="38047"/>
                    <a:pt x="12160" y="34782"/>
                  </a:cubicBezTo>
                  <a:cubicBezTo>
                    <a:pt x="13783" y="33006"/>
                    <a:pt x="15113" y="30830"/>
                    <a:pt x="16005" y="28492"/>
                  </a:cubicBezTo>
                  <a:cubicBezTo>
                    <a:pt x="16246" y="27877"/>
                    <a:pt x="16460" y="27243"/>
                    <a:pt x="16674" y="26628"/>
                  </a:cubicBezTo>
                  <a:cubicBezTo>
                    <a:pt x="17049" y="25504"/>
                    <a:pt x="17441" y="24344"/>
                    <a:pt x="17976" y="23291"/>
                  </a:cubicBezTo>
                  <a:cubicBezTo>
                    <a:pt x="18235" y="22792"/>
                    <a:pt x="18512" y="22328"/>
                    <a:pt x="18824" y="21918"/>
                  </a:cubicBezTo>
                  <a:cubicBezTo>
                    <a:pt x="19654" y="20802"/>
                    <a:pt x="20635" y="20062"/>
                    <a:pt x="21670" y="19785"/>
                  </a:cubicBezTo>
                  <a:cubicBezTo>
                    <a:pt x="22224" y="19638"/>
                    <a:pt x="22806" y="19612"/>
                    <a:pt x="23386" y="19612"/>
                  </a:cubicBezTo>
                  <a:cubicBezTo>
                    <a:pt x="23543" y="19612"/>
                    <a:pt x="23699" y="19614"/>
                    <a:pt x="23855" y="19616"/>
                  </a:cubicBezTo>
                  <a:cubicBezTo>
                    <a:pt x="24003" y="19617"/>
                    <a:pt x="24152" y="19619"/>
                    <a:pt x="24301" y="19619"/>
                  </a:cubicBezTo>
                  <a:cubicBezTo>
                    <a:pt x="25164" y="19619"/>
                    <a:pt x="26029" y="19568"/>
                    <a:pt x="26790" y="19134"/>
                  </a:cubicBezTo>
                  <a:cubicBezTo>
                    <a:pt x="27861" y="18537"/>
                    <a:pt x="28450" y="17430"/>
                    <a:pt x="28967" y="16449"/>
                  </a:cubicBezTo>
                  <a:cubicBezTo>
                    <a:pt x="29324" y="15762"/>
                    <a:pt x="29734" y="14977"/>
                    <a:pt x="30279" y="14344"/>
                  </a:cubicBezTo>
                  <a:cubicBezTo>
                    <a:pt x="31777" y="12595"/>
                    <a:pt x="34239" y="12087"/>
                    <a:pt x="36461" y="11828"/>
                  </a:cubicBezTo>
                  <a:lnTo>
                    <a:pt x="36880" y="11774"/>
                  </a:lnTo>
                  <a:cubicBezTo>
                    <a:pt x="37433" y="11712"/>
                    <a:pt x="38004" y="11641"/>
                    <a:pt x="38557" y="11551"/>
                  </a:cubicBezTo>
                  <a:cubicBezTo>
                    <a:pt x="39895" y="11346"/>
                    <a:pt x="41296" y="11016"/>
                    <a:pt x="42500" y="10062"/>
                  </a:cubicBezTo>
                  <a:cubicBezTo>
                    <a:pt x="43794" y="9027"/>
                    <a:pt x="44668" y="7394"/>
                    <a:pt x="45516" y="5815"/>
                  </a:cubicBezTo>
                  <a:cubicBezTo>
                    <a:pt x="45846" y="5200"/>
                    <a:pt x="46194" y="4566"/>
                    <a:pt x="46550" y="3969"/>
                  </a:cubicBezTo>
                  <a:cubicBezTo>
                    <a:pt x="47300" y="2746"/>
                    <a:pt x="48005" y="1908"/>
                    <a:pt x="48781" y="1319"/>
                  </a:cubicBezTo>
                  <a:cubicBezTo>
                    <a:pt x="49952" y="430"/>
                    <a:pt x="51257" y="134"/>
                    <a:pt x="52514" y="134"/>
                  </a:cubicBezTo>
                  <a:cubicBezTo>
                    <a:pt x="53765" y="134"/>
                    <a:pt x="54969" y="427"/>
                    <a:pt x="55944" y="721"/>
                  </a:cubicBezTo>
                  <a:cubicBezTo>
                    <a:pt x="56524" y="900"/>
                    <a:pt x="57095" y="1096"/>
                    <a:pt x="57639" y="1319"/>
                  </a:cubicBezTo>
                  <a:cubicBezTo>
                    <a:pt x="57925" y="1426"/>
                    <a:pt x="58210" y="1542"/>
                    <a:pt x="58505" y="1658"/>
                  </a:cubicBezTo>
                  <a:cubicBezTo>
                    <a:pt x="59780" y="2167"/>
                    <a:pt x="61101" y="2702"/>
                    <a:pt x="62439" y="3005"/>
                  </a:cubicBezTo>
                  <a:cubicBezTo>
                    <a:pt x="63135" y="3170"/>
                    <a:pt x="63783" y="3253"/>
                    <a:pt x="64390" y="3253"/>
                  </a:cubicBezTo>
                  <a:cubicBezTo>
                    <a:pt x="65293" y="3253"/>
                    <a:pt x="66104" y="3070"/>
                    <a:pt x="66846" y="2702"/>
                  </a:cubicBezTo>
                  <a:lnTo>
                    <a:pt x="66792" y="2586"/>
                  </a:lnTo>
                  <a:cubicBezTo>
                    <a:pt x="66068" y="2943"/>
                    <a:pt x="65273" y="3118"/>
                    <a:pt x="64388" y="3118"/>
                  </a:cubicBezTo>
                  <a:cubicBezTo>
                    <a:pt x="63791" y="3118"/>
                    <a:pt x="63152" y="3038"/>
                    <a:pt x="62466" y="2880"/>
                  </a:cubicBezTo>
                  <a:cubicBezTo>
                    <a:pt x="61145" y="2577"/>
                    <a:pt x="59825" y="2051"/>
                    <a:pt x="58549" y="1533"/>
                  </a:cubicBezTo>
                  <a:cubicBezTo>
                    <a:pt x="58264" y="1417"/>
                    <a:pt x="57978" y="1301"/>
                    <a:pt x="57693" y="1194"/>
                  </a:cubicBezTo>
                  <a:cubicBezTo>
                    <a:pt x="57140" y="971"/>
                    <a:pt x="56560" y="775"/>
                    <a:pt x="55989" y="596"/>
                  </a:cubicBezTo>
                  <a:cubicBezTo>
                    <a:pt x="54998" y="299"/>
                    <a:pt x="53779" y="1"/>
                    <a:pt x="5250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31"/>
            <p:cNvSpPr/>
            <p:nvPr/>
          </p:nvSpPr>
          <p:spPr>
            <a:xfrm>
              <a:off x="3347450" y="1098475"/>
              <a:ext cx="1654650" cy="1003975"/>
            </a:xfrm>
            <a:custGeom>
              <a:avLst/>
              <a:gdLst/>
              <a:ahLst/>
              <a:cxnLst/>
              <a:rect l="l" t="t" r="r" b="b"/>
              <a:pathLst>
                <a:path w="66186" h="40159" extrusionOk="0">
                  <a:moveTo>
                    <a:pt x="52468" y="1"/>
                  </a:moveTo>
                  <a:cubicBezTo>
                    <a:pt x="51099" y="1"/>
                    <a:pt x="49649" y="329"/>
                    <a:pt x="48370" y="1379"/>
                  </a:cubicBezTo>
                  <a:cubicBezTo>
                    <a:pt x="47612" y="2003"/>
                    <a:pt x="46943" y="2842"/>
                    <a:pt x="46220" y="4118"/>
                  </a:cubicBezTo>
                  <a:cubicBezTo>
                    <a:pt x="45863" y="4724"/>
                    <a:pt x="45542" y="5375"/>
                    <a:pt x="45221" y="6009"/>
                  </a:cubicBezTo>
                  <a:cubicBezTo>
                    <a:pt x="44436" y="7579"/>
                    <a:pt x="43624" y="9203"/>
                    <a:pt x="42429" y="10246"/>
                  </a:cubicBezTo>
                  <a:cubicBezTo>
                    <a:pt x="41314" y="11219"/>
                    <a:pt x="39993" y="11602"/>
                    <a:pt x="38726" y="11870"/>
                  </a:cubicBezTo>
                  <a:cubicBezTo>
                    <a:pt x="38102" y="12004"/>
                    <a:pt x="37451" y="12102"/>
                    <a:pt x="36817" y="12209"/>
                  </a:cubicBezTo>
                  <a:lnTo>
                    <a:pt x="36684" y="12227"/>
                  </a:lnTo>
                  <a:cubicBezTo>
                    <a:pt x="34480" y="12575"/>
                    <a:pt x="31991" y="13092"/>
                    <a:pt x="30421" y="14805"/>
                  </a:cubicBezTo>
                  <a:cubicBezTo>
                    <a:pt x="29886" y="15385"/>
                    <a:pt x="29484" y="16036"/>
                    <a:pt x="29020" y="16830"/>
                  </a:cubicBezTo>
                  <a:cubicBezTo>
                    <a:pt x="28378" y="17936"/>
                    <a:pt x="27807" y="18819"/>
                    <a:pt x="26826" y="19337"/>
                  </a:cubicBezTo>
                  <a:cubicBezTo>
                    <a:pt x="26080" y="19729"/>
                    <a:pt x="25256" y="19776"/>
                    <a:pt x="24391" y="19776"/>
                  </a:cubicBezTo>
                  <a:cubicBezTo>
                    <a:pt x="24252" y="19776"/>
                    <a:pt x="24112" y="19775"/>
                    <a:pt x="23971" y="19774"/>
                  </a:cubicBezTo>
                  <a:cubicBezTo>
                    <a:pt x="23909" y="19774"/>
                    <a:pt x="23846" y="19774"/>
                    <a:pt x="23783" y="19774"/>
                  </a:cubicBezTo>
                  <a:cubicBezTo>
                    <a:pt x="23093" y="19774"/>
                    <a:pt x="22385" y="19781"/>
                    <a:pt x="21723" y="19961"/>
                  </a:cubicBezTo>
                  <a:cubicBezTo>
                    <a:pt x="20635" y="20247"/>
                    <a:pt x="19644" y="20969"/>
                    <a:pt x="18779" y="22093"/>
                  </a:cubicBezTo>
                  <a:cubicBezTo>
                    <a:pt x="18458" y="22513"/>
                    <a:pt x="18163" y="22977"/>
                    <a:pt x="17896" y="23476"/>
                  </a:cubicBezTo>
                  <a:cubicBezTo>
                    <a:pt x="17325" y="24556"/>
                    <a:pt x="16897" y="25751"/>
                    <a:pt x="16495" y="26902"/>
                  </a:cubicBezTo>
                  <a:cubicBezTo>
                    <a:pt x="16290" y="27473"/>
                    <a:pt x="16076" y="28079"/>
                    <a:pt x="15844" y="28659"/>
                  </a:cubicBezTo>
                  <a:cubicBezTo>
                    <a:pt x="14925" y="30988"/>
                    <a:pt x="13605" y="33155"/>
                    <a:pt x="12026" y="34922"/>
                  </a:cubicBezTo>
                  <a:cubicBezTo>
                    <a:pt x="9059" y="38226"/>
                    <a:pt x="5407" y="40028"/>
                    <a:pt x="1789" y="40028"/>
                  </a:cubicBezTo>
                  <a:cubicBezTo>
                    <a:pt x="1197" y="40028"/>
                    <a:pt x="605" y="39980"/>
                    <a:pt x="18" y="39882"/>
                  </a:cubicBezTo>
                  <a:lnTo>
                    <a:pt x="0" y="40007"/>
                  </a:lnTo>
                  <a:cubicBezTo>
                    <a:pt x="589" y="40105"/>
                    <a:pt x="1187" y="40158"/>
                    <a:pt x="1784" y="40158"/>
                  </a:cubicBezTo>
                  <a:cubicBezTo>
                    <a:pt x="5442" y="40158"/>
                    <a:pt x="9126" y="38339"/>
                    <a:pt x="12124" y="35002"/>
                  </a:cubicBezTo>
                  <a:cubicBezTo>
                    <a:pt x="13712" y="33227"/>
                    <a:pt x="15041" y="31050"/>
                    <a:pt x="15960" y="28704"/>
                  </a:cubicBezTo>
                  <a:cubicBezTo>
                    <a:pt x="16192" y="28124"/>
                    <a:pt x="16406" y="27517"/>
                    <a:pt x="16611" y="26938"/>
                  </a:cubicBezTo>
                  <a:cubicBezTo>
                    <a:pt x="17022" y="25796"/>
                    <a:pt x="17441" y="24609"/>
                    <a:pt x="18003" y="23539"/>
                  </a:cubicBezTo>
                  <a:cubicBezTo>
                    <a:pt x="18270" y="23039"/>
                    <a:pt x="18565" y="22584"/>
                    <a:pt x="18877" y="22174"/>
                  </a:cubicBezTo>
                  <a:cubicBezTo>
                    <a:pt x="19725" y="21068"/>
                    <a:pt x="20697" y="20363"/>
                    <a:pt x="21750" y="20077"/>
                  </a:cubicBezTo>
                  <a:cubicBezTo>
                    <a:pt x="22401" y="19906"/>
                    <a:pt x="23098" y="19899"/>
                    <a:pt x="23771" y="19899"/>
                  </a:cubicBezTo>
                  <a:cubicBezTo>
                    <a:pt x="23835" y="19899"/>
                    <a:pt x="23898" y="19899"/>
                    <a:pt x="23962" y="19899"/>
                  </a:cubicBezTo>
                  <a:cubicBezTo>
                    <a:pt x="24098" y="19900"/>
                    <a:pt x="24235" y="19901"/>
                    <a:pt x="24371" y="19901"/>
                  </a:cubicBezTo>
                  <a:cubicBezTo>
                    <a:pt x="25238" y="19901"/>
                    <a:pt x="26110" y="19852"/>
                    <a:pt x="26888" y="19444"/>
                  </a:cubicBezTo>
                  <a:cubicBezTo>
                    <a:pt x="27887" y="18918"/>
                    <a:pt x="28494" y="17981"/>
                    <a:pt x="29127" y="16892"/>
                  </a:cubicBezTo>
                  <a:cubicBezTo>
                    <a:pt x="29511" y="16241"/>
                    <a:pt x="29939" y="15510"/>
                    <a:pt x="30510" y="14885"/>
                  </a:cubicBezTo>
                  <a:cubicBezTo>
                    <a:pt x="32062" y="13208"/>
                    <a:pt x="34516" y="12700"/>
                    <a:pt x="36701" y="12352"/>
                  </a:cubicBezTo>
                  <a:lnTo>
                    <a:pt x="36835" y="12334"/>
                  </a:lnTo>
                  <a:cubicBezTo>
                    <a:pt x="37469" y="12227"/>
                    <a:pt x="38120" y="12129"/>
                    <a:pt x="38753" y="11995"/>
                  </a:cubicBezTo>
                  <a:cubicBezTo>
                    <a:pt x="40029" y="11727"/>
                    <a:pt x="41376" y="11335"/>
                    <a:pt x="42509" y="10344"/>
                  </a:cubicBezTo>
                  <a:cubicBezTo>
                    <a:pt x="43722" y="9283"/>
                    <a:pt x="44543" y="7650"/>
                    <a:pt x="45337" y="6071"/>
                  </a:cubicBezTo>
                  <a:cubicBezTo>
                    <a:pt x="45649" y="5438"/>
                    <a:pt x="45979" y="4787"/>
                    <a:pt x="46327" y="4180"/>
                  </a:cubicBezTo>
                  <a:cubicBezTo>
                    <a:pt x="47050" y="2922"/>
                    <a:pt x="47701" y="2093"/>
                    <a:pt x="48450" y="1477"/>
                  </a:cubicBezTo>
                  <a:cubicBezTo>
                    <a:pt x="49554" y="567"/>
                    <a:pt x="50828" y="121"/>
                    <a:pt x="52407" y="121"/>
                  </a:cubicBezTo>
                  <a:cubicBezTo>
                    <a:pt x="53304" y="121"/>
                    <a:pt x="54299" y="265"/>
                    <a:pt x="55418" y="549"/>
                  </a:cubicBezTo>
                  <a:cubicBezTo>
                    <a:pt x="55980" y="692"/>
                    <a:pt x="56551" y="861"/>
                    <a:pt x="57104" y="1049"/>
                  </a:cubicBezTo>
                  <a:cubicBezTo>
                    <a:pt x="57416" y="1165"/>
                    <a:pt x="57746" y="1281"/>
                    <a:pt x="58067" y="1397"/>
                  </a:cubicBezTo>
                  <a:cubicBezTo>
                    <a:pt x="59316" y="1843"/>
                    <a:pt x="60610" y="2307"/>
                    <a:pt x="61903" y="2565"/>
                  </a:cubicBezTo>
                  <a:cubicBezTo>
                    <a:pt x="62481" y="2680"/>
                    <a:pt x="63023" y="2737"/>
                    <a:pt x="63533" y="2737"/>
                  </a:cubicBezTo>
                  <a:cubicBezTo>
                    <a:pt x="64534" y="2737"/>
                    <a:pt x="65411" y="2515"/>
                    <a:pt x="66185" y="2066"/>
                  </a:cubicBezTo>
                  <a:lnTo>
                    <a:pt x="66123" y="1959"/>
                  </a:lnTo>
                  <a:cubicBezTo>
                    <a:pt x="65369" y="2395"/>
                    <a:pt x="64513" y="2609"/>
                    <a:pt x="63536" y="2609"/>
                  </a:cubicBezTo>
                  <a:cubicBezTo>
                    <a:pt x="63034" y="2609"/>
                    <a:pt x="62499" y="2552"/>
                    <a:pt x="61930" y="2440"/>
                  </a:cubicBezTo>
                  <a:cubicBezTo>
                    <a:pt x="60645" y="2182"/>
                    <a:pt x="59352" y="1727"/>
                    <a:pt x="58112" y="1281"/>
                  </a:cubicBezTo>
                  <a:cubicBezTo>
                    <a:pt x="57782" y="1156"/>
                    <a:pt x="57461" y="1040"/>
                    <a:pt x="57139" y="933"/>
                  </a:cubicBezTo>
                  <a:cubicBezTo>
                    <a:pt x="56586" y="737"/>
                    <a:pt x="56015" y="567"/>
                    <a:pt x="55444" y="424"/>
                  </a:cubicBezTo>
                  <a:cubicBezTo>
                    <a:pt x="54588" y="207"/>
                    <a:pt x="53554" y="1"/>
                    <a:pt x="52468"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31"/>
            <p:cNvSpPr/>
            <p:nvPr/>
          </p:nvSpPr>
          <p:spPr>
            <a:xfrm>
              <a:off x="3331150" y="1088175"/>
              <a:ext cx="1638375" cy="1011600"/>
            </a:xfrm>
            <a:custGeom>
              <a:avLst/>
              <a:gdLst/>
              <a:ahLst/>
              <a:cxnLst/>
              <a:rect l="l" t="t" r="r" b="b"/>
              <a:pathLst>
                <a:path w="65535" h="40464" extrusionOk="0">
                  <a:moveTo>
                    <a:pt x="52400" y="0"/>
                  </a:moveTo>
                  <a:cubicBezTo>
                    <a:pt x="50625" y="0"/>
                    <a:pt x="49235" y="514"/>
                    <a:pt x="48050" y="1568"/>
                  </a:cubicBezTo>
                  <a:cubicBezTo>
                    <a:pt x="47318" y="2219"/>
                    <a:pt x="46685" y="3084"/>
                    <a:pt x="45998" y="4360"/>
                  </a:cubicBezTo>
                  <a:cubicBezTo>
                    <a:pt x="45659" y="4994"/>
                    <a:pt x="45347" y="5672"/>
                    <a:pt x="45043" y="6323"/>
                  </a:cubicBezTo>
                  <a:cubicBezTo>
                    <a:pt x="44312" y="7884"/>
                    <a:pt x="43562" y="9499"/>
                    <a:pt x="42447" y="10569"/>
                  </a:cubicBezTo>
                  <a:cubicBezTo>
                    <a:pt x="41395" y="11586"/>
                    <a:pt x="40128" y="12023"/>
                    <a:pt x="38915" y="12344"/>
                  </a:cubicBezTo>
                  <a:cubicBezTo>
                    <a:pt x="38263" y="12523"/>
                    <a:pt x="37612" y="12657"/>
                    <a:pt x="36934" y="12790"/>
                  </a:cubicBezTo>
                  <a:cubicBezTo>
                    <a:pt x="34882" y="13201"/>
                    <a:pt x="32331" y="13709"/>
                    <a:pt x="30671" y="15378"/>
                  </a:cubicBezTo>
                  <a:cubicBezTo>
                    <a:pt x="30109" y="15940"/>
                    <a:pt x="29672" y="16582"/>
                    <a:pt x="29208" y="17304"/>
                  </a:cubicBezTo>
                  <a:cubicBezTo>
                    <a:pt x="28548" y="18313"/>
                    <a:pt x="27924" y="19187"/>
                    <a:pt x="26934" y="19677"/>
                  </a:cubicBezTo>
                  <a:cubicBezTo>
                    <a:pt x="26059" y="20106"/>
                    <a:pt x="25105" y="20106"/>
                    <a:pt x="24088" y="20106"/>
                  </a:cubicBezTo>
                  <a:cubicBezTo>
                    <a:pt x="23954" y="20104"/>
                    <a:pt x="23821" y="20103"/>
                    <a:pt x="23687" y="20103"/>
                  </a:cubicBezTo>
                  <a:cubicBezTo>
                    <a:pt x="23058" y="20103"/>
                    <a:pt x="22423" y="20131"/>
                    <a:pt x="21813" y="20293"/>
                  </a:cubicBezTo>
                  <a:cubicBezTo>
                    <a:pt x="20725" y="20578"/>
                    <a:pt x="19725" y="21283"/>
                    <a:pt x="18842" y="22389"/>
                  </a:cubicBezTo>
                  <a:cubicBezTo>
                    <a:pt x="18521" y="22800"/>
                    <a:pt x="18209" y="23255"/>
                    <a:pt x="17941" y="23754"/>
                  </a:cubicBezTo>
                  <a:cubicBezTo>
                    <a:pt x="17326" y="24852"/>
                    <a:pt x="16880" y="26074"/>
                    <a:pt x="16442" y="27251"/>
                  </a:cubicBezTo>
                  <a:cubicBezTo>
                    <a:pt x="16246" y="27787"/>
                    <a:pt x="16032" y="28349"/>
                    <a:pt x="15809" y="28902"/>
                  </a:cubicBezTo>
                  <a:cubicBezTo>
                    <a:pt x="14854" y="31284"/>
                    <a:pt x="13570" y="33398"/>
                    <a:pt x="12000" y="35182"/>
                  </a:cubicBezTo>
                  <a:cubicBezTo>
                    <a:pt x="9050" y="38527"/>
                    <a:pt x="5446" y="40343"/>
                    <a:pt x="1878" y="40343"/>
                  </a:cubicBezTo>
                  <a:cubicBezTo>
                    <a:pt x="1259" y="40343"/>
                    <a:pt x="641" y="40289"/>
                    <a:pt x="28" y="40178"/>
                  </a:cubicBezTo>
                  <a:lnTo>
                    <a:pt x="1" y="40294"/>
                  </a:lnTo>
                  <a:cubicBezTo>
                    <a:pt x="625" y="40410"/>
                    <a:pt x="1250" y="40463"/>
                    <a:pt x="1874" y="40463"/>
                  </a:cubicBezTo>
                  <a:cubicBezTo>
                    <a:pt x="5478" y="40463"/>
                    <a:pt x="9118" y="38635"/>
                    <a:pt x="12089" y="35262"/>
                  </a:cubicBezTo>
                  <a:cubicBezTo>
                    <a:pt x="13668" y="33460"/>
                    <a:pt x="14962" y="31337"/>
                    <a:pt x="15925" y="28946"/>
                  </a:cubicBezTo>
                  <a:cubicBezTo>
                    <a:pt x="16148" y="28393"/>
                    <a:pt x="16353" y="27831"/>
                    <a:pt x="16558" y="27287"/>
                  </a:cubicBezTo>
                  <a:cubicBezTo>
                    <a:pt x="16987" y="26118"/>
                    <a:pt x="17442" y="24905"/>
                    <a:pt x="18039" y="23808"/>
                  </a:cubicBezTo>
                  <a:cubicBezTo>
                    <a:pt x="18316" y="23317"/>
                    <a:pt x="18619" y="22871"/>
                    <a:pt x="18940" y="22470"/>
                  </a:cubicBezTo>
                  <a:cubicBezTo>
                    <a:pt x="19806" y="21381"/>
                    <a:pt x="20778" y="20686"/>
                    <a:pt x="21849" y="20409"/>
                  </a:cubicBezTo>
                  <a:cubicBezTo>
                    <a:pt x="22562" y="20222"/>
                    <a:pt x="23338" y="20222"/>
                    <a:pt x="24088" y="20222"/>
                  </a:cubicBezTo>
                  <a:cubicBezTo>
                    <a:pt x="24125" y="20222"/>
                    <a:pt x="24163" y="20222"/>
                    <a:pt x="24201" y="20222"/>
                  </a:cubicBezTo>
                  <a:cubicBezTo>
                    <a:pt x="25147" y="20222"/>
                    <a:pt x="26121" y="20213"/>
                    <a:pt x="26987" y="19785"/>
                  </a:cubicBezTo>
                  <a:cubicBezTo>
                    <a:pt x="28004" y="19285"/>
                    <a:pt x="28637" y="18393"/>
                    <a:pt x="29307" y="17367"/>
                  </a:cubicBezTo>
                  <a:cubicBezTo>
                    <a:pt x="29770" y="16653"/>
                    <a:pt x="30199" y="16020"/>
                    <a:pt x="30752" y="15458"/>
                  </a:cubicBezTo>
                  <a:cubicBezTo>
                    <a:pt x="32393" y="13816"/>
                    <a:pt x="34927" y="13317"/>
                    <a:pt x="36961" y="12906"/>
                  </a:cubicBezTo>
                  <a:cubicBezTo>
                    <a:pt x="37630" y="12773"/>
                    <a:pt x="38299" y="12639"/>
                    <a:pt x="38950" y="12460"/>
                  </a:cubicBezTo>
                  <a:cubicBezTo>
                    <a:pt x="40172" y="12139"/>
                    <a:pt x="41457" y="11693"/>
                    <a:pt x="42536" y="10658"/>
                  </a:cubicBezTo>
                  <a:cubicBezTo>
                    <a:pt x="43661" y="9570"/>
                    <a:pt x="44419" y="7946"/>
                    <a:pt x="45150" y="6376"/>
                  </a:cubicBezTo>
                  <a:cubicBezTo>
                    <a:pt x="45454" y="5716"/>
                    <a:pt x="45775" y="5047"/>
                    <a:pt x="46105" y="4423"/>
                  </a:cubicBezTo>
                  <a:cubicBezTo>
                    <a:pt x="46792" y="3147"/>
                    <a:pt x="47407" y="2299"/>
                    <a:pt x="48130" y="1666"/>
                  </a:cubicBezTo>
                  <a:cubicBezTo>
                    <a:pt x="49290" y="625"/>
                    <a:pt x="50659" y="124"/>
                    <a:pt x="52408" y="124"/>
                  </a:cubicBezTo>
                  <a:cubicBezTo>
                    <a:pt x="53161" y="124"/>
                    <a:pt x="53985" y="217"/>
                    <a:pt x="54892" y="399"/>
                  </a:cubicBezTo>
                  <a:cubicBezTo>
                    <a:pt x="55463" y="515"/>
                    <a:pt x="56034" y="658"/>
                    <a:pt x="56578" y="818"/>
                  </a:cubicBezTo>
                  <a:cubicBezTo>
                    <a:pt x="56944" y="934"/>
                    <a:pt x="57319" y="1050"/>
                    <a:pt x="57693" y="1166"/>
                  </a:cubicBezTo>
                  <a:cubicBezTo>
                    <a:pt x="58898" y="1550"/>
                    <a:pt x="60138" y="1943"/>
                    <a:pt x="61387" y="2148"/>
                  </a:cubicBezTo>
                  <a:cubicBezTo>
                    <a:pt x="61839" y="2223"/>
                    <a:pt x="62272" y="2261"/>
                    <a:pt x="62685" y="2261"/>
                  </a:cubicBezTo>
                  <a:cubicBezTo>
                    <a:pt x="63786" y="2261"/>
                    <a:pt x="64743" y="1993"/>
                    <a:pt x="65535" y="1461"/>
                  </a:cubicBezTo>
                  <a:lnTo>
                    <a:pt x="65472" y="1354"/>
                  </a:lnTo>
                  <a:cubicBezTo>
                    <a:pt x="64693" y="1880"/>
                    <a:pt x="63758" y="2141"/>
                    <a:pt x="62677" y="2141"/>
                  </a:cubicBezTo>
                  <a:cubicBezTo>
                    <a:pt x="62273" y="2141"/>
                    <a:pt x="61849" y="2105"/>
                    <a:pt x="61404" y="2032"/>
                  </a:cubicBezTo>
                  <a:cubicBezTo>
                    <a:pt x="60164" y="1827"/>
                    <a:pt x="58924" y="1434"/>
                    <a:pt x="57729" y="1059"/>
                  </a:cubicBezTo>
                  <a:cubicBezTo>
                    <a:pt x="57354" y="934"/>
                    <a:pt x="56980" y="818"/>
                    <a:pt x="56605" y="703"/>
                  </a:cubicBezTo>
                  <a:cubicBezTo>
                    <a:pt x="56061" y="542"/>
                    <a:pt x="55490" y="399"/>
                    <a:pt x="54919" y="283"/>
                  </a:cubicBezTo>
                  <a:cubicBezTo>
                    <a:pt x="53998" y="95"/>
                    <a:pt x="53164" y="0"/>
                    <a:pt x="52400"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31"/>
            <p:cNvSpPr/>
            <p:nvPr/>
          </p:nvSpPr>
          <p:spPr>
            <a:xfrm>
              <a:off x="3315100" y="1077425"/>
              <a:ext cx="1621875" cy="1019675"/>
            </a:xfrm>
            <a:custGeom>
              <a:avLst/>
              <a:gdLst/>
              <a:ahLst/>
              <a:cxnLst/>
              <a:rect l="l" t="t" r="r" b="b"/>
              <a:pathLst>
                <a:path w="64875" h="40787" extrusionOk="0">
                  <a:moveTo>
                    <a:pt x="52438" y="0"/>
                  </a:moveTo>
                  <a:cubicBezTo>
                    <a:pt x="50460" y="0"/>
                    <a:pt x="48962" y="580"/>
                    <a:pt x="47710" y="1784"/>
                  </a:cubicBezTo>
                  <a:cubicBezTo>
                    <a:pt x="47032" y="2444"/>
                    <a:pt x="46417" y="3354"/>
                    <a:pt x="45774" y="4621"/>
                  </a:cubicBezTo>
                  <a:cubicBezTo>
                    <a:pt x="45444" y="5281"/>
                    <a:pt x="45150" y="5977"/>
                    <a:pt x="44856" y="6655"/>
                  </a:cubicBezTo>
                  <a:cubicBezTo>
                    <a:pt x="44187" y="8207"/>
                    <a:pt x="43491" y="9813"/>
                    <a:pt x="42456" y="10919"/>
                  </a:cubicBezTo>
                  <a:cubicBezTo>
                    <a:pt x="41466" y="11963"/>
                    <a:pt x="40261" y="12462"/>
                    <a:pt x="39102" y="12846"/>
                  </a:cubicBezTo>
                  <a:cubicBezTo>
                    <a:pt x="38441" y="13060"/>
                    <a:pt x="37754" y="13229"/>
                    <a:pt x="37175" y="13372"/>
                  </a:cubicBezTo>
                  <a:lnTo>
                    <a:pt x="36836" y="13452"/>
                  </a:lnTo>
                  <a:cubicBezTo>
                    <a:pt x="34802" y="13943"/>
                    <a:pt x="32500" y="14487"/>
                    <a:pt x="30912" y="15968"/>
                  </a:cubicBezTo>
                  <a:cubicBezTo>
                    <a:pt x="30323" y="16512"/>
                    <a:pt x="29850" y="17146"/>
                    <a:pt x="29378" y="17797"/>
                  </a:cubicBezTo>
                  <a:cubicBezTo>
                    <a:pt x="28691" y="18751"/>
                    <a:pt x="28039" y="19572"/>
                    <a:pt x="27022" y="20045"/>
                  </a:cubicBezTo>
                  <a:cubicBezTo>
                    <a:pt x="26157" y="20446"/>
                    <a:pt x="25203" y="20446"/>
                    <a:pt x="24194" y="20446"/>
                  </a:cubicBezTo>
                  <a:cubicBezTo>
                    <a:pt x="23436" y="20446"/>
                    <a:pt x="22642" y="20446"/>
                    <a:pt x="21902" y="20643"/>
                  </a:cubicBezTo>
                  <a:cubicBezTo>
                    <a:pt x="20804" y="20928"/>
                    <a:pt x="19796" y="21615"/>
                    <a:pt x="18904" y="22703"/>
                  </a:cubicBezTo>
                  <a:cubicBezTo>
                    <a:pt x="18565" y="23105"/>
                    <a:pt x="18253" y="23551"/>
                    <a:pt x="17968" y="24042"/>
                  </a:cubicBezTo>
                  <a:cubicBezTo>
                    <a:pt x="17325" y="25166"/>
                    <a:pt x="16844" y="26415"/>
                    <a:pt x="16380" y="27619"/>
                  </a:cubicBezTo>
                  <a:cubicBezTo>
                    <a:pt x="16183" y="28127"/>
                    <a:pt x="15987" y="28645"/>
                    <a:pt x="15773" y="29153"/>
                  </a:cubicBezTo>
                  <a:cubicBezTo>
                    <a:pt x="14783" y="31553"/>
                    <a:pt x="13498" y="33676"/>
                    <a:pt x="11964" y="35452"/>
                  </a:cubicBezTo>
                  <a:cubicBezTo>
                    <a:pt x="9033" y="38835"/>
                    <a:pt x="5472" y="40671"/>
                    <a:pt x="1958" y="40671"/>
                  </a:cubicBezTo>
                  <a:cubicBezTo>
                    <a:pt x="1311" y="40671"/>
                    <a:pt x="666" y="40609"/>
                    <a:pt x="27" y="40483"/>
                  </a:cubicBezTo>
                  <a:lnTo>
                    <a:pt x="1" y="40599"/>
                  </a:lnTo>
                  <a:cubicBezTo>
                    <a:pt x="652" y="40724"/>
                    <a:pt x="1294" y="40786"/>
                    <a:pt x="1954" y="40786"/>
                  </a:cubicBezTo>
                  <a:cubicBezTo>
                    <a:pt x="5505" y="40786"/>
                    <a:pt x="9091" y="38940"/>
                    <a:pt x="12053" y="35532"/>
                  </a:cubicBezTo>
                  <a:cubicBezTo>
                    <a:pt x="13596" y="33739"/>
                    <a:pt x="14881" y="31616"/>
                    <a:pt x="15880" y="29198"/>
                  </a:cubicBezTo>
                  <a:cubicBezTo>
                    <a:pt x="16094" y="28689"/>
                    <a:pt x="16290" y="28172"/>
                    <a:pt x="16487" y="27664"/>
                  </a:cubicBezTo>
                  <a:cubicBezTo>
                    <a:pt x="16951" y="26459"/>
                    <a:pt x="17432" y="25210"/>
                    <a:pt x="18075" y="24104"/>
                  </a:cubicBezTo>
                  <a:cubicBezTo>
                    <a:pt x="18351" y="23622"/>
                    <a:pt x="18663" y="23167"/>
                    <a:pt x="18994" y="22775"/>
                  </a:cubicBezTo>
                  <a:cubicBezTo>
                    <a:pt x="19868" y="21713"/>
                    <a:pt x="20858" y="21026"/>
                    <a:pt x="21929" y="20750"/>
                  </a:cubicBezTo>
                  <a:cubicBezTo>
                    <a:pt x="22660" y="20562"/>
                    <a:pt x="23436" y="20562"/>
                    <a:pt x="24194" y="20562"/>
                  </a:cubicBezTo>
                  <a:cubicBezTo>
                    <a:pt x="25176" y="20562"/>
                    <a:pt x="26184" y="20562"/>
                    <a:pt x="27076" y="20143"/>
                  </a:cubicBezTo>
                  <a:cubicBezTo>
                    <a:pt x="28111" y="19670"/>
                    <a:pt x="28771" y="18832"/>
                    <a:pt x="29476" y="17859"/>
                  </a:cubicBezTo>
                  <a:cubicBezTo>
                    <a:pt x="29940" y="17217"/>
                    <a:pt x="30404" y="16593"/>
                    <a:pt x="30983" y="16048"/>
                  </a:cubicBezTo>
                  <a:cubicBezTo>
                    <a:pt x="32554" y="14594"/>
                    <a:pt x="34837" y="14050"/>
                    <a:pt x="36862" y="13568"/>
                  </a:cubicBezTo>
                  <a:lnTo>
                    <a:pt x="37201" y="13488"/>
                  </a:lnTo>
                  <a:cubicBezTo>
                    <a:pt x="37781" y="13345"/>
                    <a:pt x="38468" y="13167"/>
                    <a:pt x="39137" y="12953"/>
                  </a:cubicBezTo>
                  <a:cubicBezTo>
                    <a:pt x="40306" y="12569"/>
                    <a:pt x="41528" y="12061"/>
                    <a:pt x="42545" y="10990"/>
                  </a:cubicBezTo>
                  <a:cubicBezTo>
                    <a:pt x="43589" y="9875"/>
                    <a:pt x="44285" y="8260"/>
                    <a:pt x="44963" y="6699"/>
                  </a:cubicBezTo>
                  <a:cubicBezTo>
                    <a:pt x="45248" y="6021"/>
                    <a:pt x="45551" y="5325"/>
                    <a:pt x="45882" y="4674"/>
                  </a:cubicBezTo>
                  <a:cubicBezTo>
                    <a:pt x="46515" y="3416"/>
                    <a:pt x="47122" y="2524"/>
                    <a:pt x="47791" y="1864"/>
                  </a:cubicBezTo>
                  <a:cubicBezTo>
                    <a:pt x="49024" y="679"/>
                    <a:pt x="50505" y="114"/>
                    <a:pt x="52459" y="114"/>
                  </a:cubicBezTo>
                  <a:cubicBezTo>
                    <a:pt x="53049" y="114"/>
                    <a:pt x="53683" y="166"/>
                    <a:pt x="54365" y="267"/>
                  </a:cubicBezTo>
                  <a:cubicBezTo>
                    <a:pt x="54936" y="356"/>
                    <a:pt x="55498" y="472"/>
                    <a:pt x="56034" y="606"/>
                  </a:cubicBezTo>
                  <a:cubicBezTo>
                    <a:pt x="56453" y="713"/>
                    <a:pt x="56863" y="829"/>
                    <a:pt x="57309" y="945"/>
                  </a:cubicBezTo>
                  <a:cubicBezTo>
                    <a:pt x="58460" y="1266"/>
                    <a:pt x="59656" y="1596"/>
                    <a:pt x="60851" y="1748"/>
                  </a:cubicBezTo>
                  <a:cubicBezTo>
                    <a:pt x="61199" y="1793"/>
                    <a:pt x="61533" y="1816"/>
                    <a:pt x="61853" y="1816"/>
                  </a:cubicBezTo>
                  <a:cubicBezTo>
                    <a:pt x="63054" y="1816"/>
                    <a:pt x="64065" y="1499"/>
                    <a:pt x="64874" y="865"/>
                  </a:cubicBezTo>
                  <a:lnTo>
                    <a:pt x="64803" y="776"/>
                  </a:lnTo>
                  <a:cubicBezTo>
                    <a:pt x="64012" y="1397"/>
                    <a:pt x="63021" y="1705"/>
                    <a:pt x="61841" y="1705"/>
                  </a:cubicBezTo>
                  <a:cubicBezTo>
                    <a:pt x="61530" y="1705"/>
                    <a:pt x="61206" y="1684"/>
                    <a:pt x="60869" y="1641"/>
                  </a:cubicBezTo>
                  <a:cubicBezTo>
                    <a:pt x="59682" y="1480"/>
                    <a:pt x="58487" y="1159"/>
                    <a:pt x="57336" y="838"/>
                  </a:cubicBezTo>
                  <a:cubicBezTo>
                    <a:pt x="56899" y="713"/>
                    <a:pt x="56480" y="597"/>
                    <a:pt x="56060" y="499"/>
                  </a:cubicBezTo>
                  <a:cubicBezTo>
                    <a:pt x="55525" y="356"/>
                    <a:pt x="54954" y="240"/>
                    <a:pt x="54383" y="160"/>
                  </a:cubicBezTo>
                  <a:cubicBezTo>
                    <a:pt x="53686" y="54"/>
                    <a:pt x="53040" y="0"/>
                    <a:pt x="52438"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31"/>
            <p:cNvSpPr/>
            <p:nvPr/>
          </p:nvSpPr>
          <p:spPr>
            <a:xfrm>
              <a:off x="3299050" y="1065900"/>
              <a:ext cx="1605350" cy="1028525"/>
            </a:xfrm>
            <a:custGeom>
              <a:avLst/>
              <a:gdLst/>
              <a:ahLst/>
              <a:cxnLst/>
              <a:rect l="l" t="t" r="r" b="b"/>
              <a:pathLst>
                <a:path w="64214" h="41141" extrusionOk="0">
                  <a:moveTo>
                    <a:pt x="52530" y="0"/>
                  </a:moveTo>
                  <a:cubicBezTo>
                    <a:pt x="50319" y="0"/>
                    <a:pt x="48694" y="649"/>
                    <a:pt x="47380" y="2031"/>
                  </a:cubicBezTo>
                  <a:cubicBezTo>
                    <a:pt x="46729" y="2718"/>
                    <a:pt x="46149" y="3636"/>
                    <a:pt x="45551" y="4912"/>
                  </a:cubicBezTo>
                  <a:cubicBezTo>
                    <a:pt x="45239" y="5590"/>
                    <a:pt x="44945" y="6322"/>
                    <a:pt x="44668" y="7026"/>
                  </a:cubicBezTo>
                  <a:cubicBezTo>
                    <a:pt x="44061" y="8570"/>
                    <a:pt x="43428" y="10167"/>
                    <a:pt x="42473" y="11291"/>
                  </a:cubicBezTo>
                  <a:cubicBezTo>
                    <a:pt x="41537" y="12388"/>
                    <a:pt x="40386" y="12932"/>
                    <a:pt x="39289" y="13369"/>
                  </a:cubicBezTo>
                  <a:cubicBezTo>
                    <a:pt x="38762" y="13574"/>
                    <a:pt x="38165" y="13771"/>
                    <a:pt x="37415" y="13985"/>
                  </a:cubicBezTo>
                  <a:cubicBezTo>
                    <a:pt x="37165" y="14056"/>
                    <a:pt x="36898" y="14128"/>
                    <a:pt x="36639" y="14199"/>
                  </a:cubicBezTo>
                  <a:cubicBezTo>
                    <a:pt x="34775" y="14716"/>
                    <a:pt x="32660" y="15287"/>
                    <a:pt x="31153" y="16590"/>
                  </a:cubicBezTo>
                  <a:cubicBezTo>
                    <a:pt x="30528" y="17125"/>
                    <a:pt x="30020" y="17732"/>
                    <a:pt x="29556" y="18320"/>
                  </a:cubicBezTo>
                  <a:cubicBezTo>
                    <a:pt x="28833" y="19212"/>
                    <a:pt x="28155" y="19989"/>
                    <a:pt x="27120" y="20435"/>
                  </a:cubicBezTo>
                  <a:cubicBezTo>
                    <a:pt x="26255" y="20809"/>
                    <a:pt x="25265" y="20818"/>
                    <a:pt x="24310" y="20818"/>
                  </a:cubicBezTo>
                  <a:cubicBezTo>
                    <a:pt x="23534" y="20827"/>
                    <a:pt x="22740" y="20827"/>
                    <a:pt x="21982" y="21023"/>
                  </a:cubicBezTo>
                  <a:cubicBezTo>
                    <a:pt x="20884" y="21309"/>
                    <a:pt x="19867" y="21987"/>
                    <a:pt x="18958" y="23049"/>
                  </a:cubicBezTo>
                  <a:cubicBezTo>
                    <a:pt x="18619" y="23441"/>
                    <a:pt x="18297" y="23887"/>
                    <a:pt x="18003" y="24369"/>
                  </a:cubicBezTo>
                  <a:cubicBezTo>
                    <a:pt x="17316" y="25511"/>
                    <a:pt x="16808" y="26795"/>
                    <a:pt x="16308" y="28035"/>
                  </a:cubicBezTo>
                  <a:cubicBezTo>
                    <a:pt x="16121" y="28499"/>
                    <a:pt x="15933" y="28981"/>
                    <a:pt x="15728" y="29445"/>
                  </a:cubicBezTo>
                  <a:cubicBezTo>
                    <a:pt x="14711" y="31871"/>
                    <a:pt x="13426" y="33995"/>
                    <a:pt x="11928" y="35761"/>
                  </a:cubicBezTo>
                  <a:cubicBezTo>
                    <a:pt x="9008" y="39183"/>
                    <a:pt x="5484" y="41033"/>
                    <a:pt x="2011" y="41033"/>
                  </a:cubicBezTo>
                  <a:cubicBezTo>
                    <a:pt x="1346" y="41033"/>
                    <a:pt x="684" y="40966"/>
                    <a:pt x="27" y="40828"/>
                  </a:cubicBezTo>
                  <a:lnTo>
                    <a:pt x="0" y="40935"/>
                  </a:lnTo>
                  <a:cubicBezTo>
                    <a:pt x="669" y="41078"/>
                    <a:pt x="1338" y="41140"/>
                    <a:pt x="2016" y="41140"/>
                  </a:cubicBezTo>
                  <a:cubicBezTo>
                    <a:pt x="5522" y="41140"/>
                    <a:pt x="9073" y="39276"/>
                    <a:pt x="12008" y="35832"/>
                  </a:cubicBezTo>
                  <a:cubicBezTo>
                    <a:pt x="13525" y="34057"/>
                    <a:pt x="14809" y="31925"/>
                    <a:pt x="15835" y="29489"/>
                  </a:cubicBezTo>
                  <a:cubicBezTo>
                    <a:pt x="16031" y="29017"/>
                    <a:pt x="16228" y="28544"/>
                    <a:pt x="16406" y="28080"/>
                  </a:cubicBezTo>
                  <a:cubicBezTo>
                    <a:pt x="16924" y="26786"/>
                    <a:pt x="17414" y="25564"/>
                    <a:pt x="18101" y="24422"/>
                  </a:cubicBezTo>
                  <a:cubicBezTo>
                    <a:pt x="18387" y="23950"/>
                    <a:pt x="18708" y="23503"/>
                    <a:pt x="19038" y="23120"/>
                  </a:cubicBezTo>
                  <a:cubicBezTo>
                    <a:pt x="19930" y="22076"/>
                    <a:pt x="20929" y="21407"/>
                    <a:pt x="22009" y="21130"/>
                  </a:cubicBezTo>
                  <a:cubicBezTo>
                    <a:pt x="22749" y="20934"/>
                    <a:pt x="23543" y="20934"/>
                    <a:pt x="24310" y="20925"/>
                  </a:cubicBezTo>
                  <a:cubicBezTo>
                    <a:pt x="25274" y="20925"/>
                    <a:pt x="26273" y="20916"/>
                    <a:pt x="27165" y="20533"/>
                  </a:cubicBezTo>
                  <a:cubicBezTo>
                    <a:pt x="28218" y="20078"/>
                    <a:pt x="28913" y="19293"/>
                    <a:pt x="29636" y="18383"/>
                  </a:cubicBezTo>
                  <a:cubicBezTo>
                    <a:pt x="30100" y="17812"/>
                    <a:pt x="30608" y="17196"/>
                    <a:pt x="31224" y="16670"/>
                  </a:cubicBezTo>
                  <a:cubicBezTo>
                    <a:pt x="32714" y="15394"/>
                    <a:pt x="34810" y="14814"/>
                    <a:pt x="36666" y="14306"/>
                  </a:cubicBezTo>
                  <a:cubicBezTo>
                    <a:pt x="36933" y="14235"/>
                    <a:pt x="37192" y="14163"/>
                    <a:pt x="37442" y="14092"/>
                  </a:cubicBezTo>
                  <a:cubicBezTo>
                    <a:pt x="38200" y="13878"/>
                    <a:pt x="38798" y="13681"/>
                    <a:pt x="39324" y="13467"/>
                  </a:cubicBezTo>
                  <a:cubicBezTo>
                    <a:pt x="40439" y="13030"/>
                    <a:pt x="41599" y="12477"/>
                    <a:pt x="42554" y="11362"/>
                  </a:cubicBezTo>
                  <a:cubicBezTo>
                    <a:pt x="43526" y="10220"/>
                    <a:pt x="44159" y="8614"/>
                    <a:pt x="44775" y="7062"/>
                  </a:cubicBezTo>
                  <a:cubicBezTo>
                    <a:pt x="45052" y="6366"/>
                    <a:pt x="45337" y="5635"/>
                    <a:pt x="45649" y="4966"/>
                  </a:cubicBezTo>
                  <a:cubicBezTo>
                    <a:pt x="46238" y="3690"/>
                    <a:pt x="46818" y="2780"/>
                    <a:pt x="47460" y="2102"/>
                  </a:cubicBezTo>
                  <a:cubicBezTo>
                    <a:pt x="48750" y="745"/>
                    <a:pt x="50348" y="106"/>
                    <a:pt x="52524" y="106"/>
                  </a:cubicBezTo>
                  <a:cubicBezTo>
                    <a:pt x="52938" y="106"/>
                    <a:pt x="53373" y="129"/>
                    <a:pt x="53830" y="175"/>
                  </a:cubicBezTo>
                  <a:cubicBezTo>
                    <a:pt x="54410" y="229"/>
                    <a:pt x="54963" y="318"/>
                    <a:pt x="55498" y="425"/>
                  </a:cubicBezTo>
                  <a:cubicBezTo>
                    <a:pt x="55962" y="523"/>
                    <a:pt x="56417" y="630"/>
                    <a:pt x="56908" y="746"/>
                  </a:cubicBezTo>
                  <a:cubicBezTo>
                    <a:pt x="58023" y="1005"/>
                    <a:pt x="59174" y="1272"/>
                    <a:pt x="60315" y="1388"/>
                  </a:cubicBezTo>
                  <a:cubicBezTo>
                    <a:pt x="60555" y="1411"/>
                    <a:pt x="60788" y="1422"/>
                    <a:pt x="61014" y="1422"/>
                  </a:cubicBezTo>
                  <a:cubicBezTo>
                    <a:pt x="62326" y="1422"/>
                    <a:pt x="63400" y="1047"/>
                    <a:pt x="64214" y="309"/>
                  </a:cubicBezTo>
                  <a:lnTo>
                    <a:pt x="64143" y="229"/>
                  </a:lnTo>
                  <a:cubicBezTo>
                    <a:pt x="63356" y="947"/>
                    <a:pt x="62312" y="1307"/>
                    <a:pt x="61039" y="1307"/>
                  </a:cubicBezTo>
                  <a:cubicBezTo>
                    <a:pt x="60811" y="1307"/>
                    <a:pt x="60576" y="1295"/>
                    <a:pt x="60333" y="1272"/>
                  </a:cubicBezTo>
                  <a:cubicBezTo>
                    <a:pt x="59191" y="1165"/>
                    <a:pt x="58041" y="898"/>
                    <a:pt x="56934" y="639"/>
                  </a:cubicBezTo>
                  <a:cubicBezTo>
                    <a:pt x="56444" y="523"/>
                    <a:pt x="55980" y="416"/>
                    <a:pt x="55516" y="318"/>
                  </a:cubicBezTo>
                  <a:cubicBezTo>
                    <a:pt x="54990" y="202"/>
                    <a:pt x="54419" y="122"/>
                    <a:pt x="53839" y="68"/>
                  </a:cubicBezTo>
                  <a:cubicBezTo>
                    <a:pt x="53381" y="23"/>
                    <a:pt x="52945" y="0"/>
                    <a:pt x="52530"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31"/>
            <p:cNvSpPr/>
            <p:nvPr/>
          </p:nvSpPr>
          <p:spPr>
            <a:xfrm>
              <a:off x="3282975" y="1046400"/>
              <a:ext cx="1588875" cy="1045575"/>
            </a:xfrm>
            <a:custGeom>
              <a:avLst/>
              <a:gdLst/>
              <a:ahLst/>
              <a:cxnLst/>
              <a:rect l="l" t="t" r="r" b="b"/>
              <a:pathLst>
                <a:path w="63555" h="41823" extrusionOk="0">
                  <a:moveTo>
                    <a:pt x="63474" y="1"/>
                  </a:moveTo>
                  <a:cubicBezTo>
                    <a:pt x="62706" y="817"/>
                    <a:pt x="61594" y="1245"/>
                    <a:pt x="60230" y="1245"/>
                  </a:cubicBezTo>
                  <a:cubicBezTo>
                    <a:pt x="60089" y="1245"/>
                    <a:pt x="59945" y="1241"/>
                    <a:pt x="59799" y="1232"/>
                  </a:cubicBezTo>
                  <a:cubicBezTo>
                    <a:pt x="58701" y="1169"/>
                    <a:pt x="57595" y="955"/>
                    <a:pt x="56525" y="741"/>
                  </a:cubicBezTo>
                  <a:cubicBezTo>
                    <a:pt x="55989" y="634"/>
                    <a:pt x="55481" y="536"/>
                    <a:pt x="54972" y="455"/>
                  </a:cubicBezTo>
                  <a:cubicBezTo>
                    <a:pt x="54446" y="375"/>
                    <a:pt x="53884" y="313"/>
                    <a:pt x="53304" y="286"/>
                  </a:cubicBezTo>
                  <a:cubicBezTo>
                    <a:pt x="53106" y="278"/>
                    <a:pt x="52912" y="274"/>
                    <a:pt x="52723" y="274"/>
                  </a:cubicBezTo>
                  <a:cubicBezTo>
                    <a:pt x="50208" y="274"/>
                    <a:pt x="48444" y="995"/>
                    <a:pt x="47051" y="2597"/>
                  </a:cubicBezTo>
                  <a:cubicBezTo>
                    <a:pt x="46435" y="3301"/>
                    <a:pt x="45882" y="4238"/>
                    <a:pt x="45329" y="5532"/>
                  </a:cubicBezTo>
                  <a:cubicBezTo>
                    <a:pt x="45026" y="6227"/>
                    <a:pt x="44749" y="6986"/>
                    <a:pt x="44490" y="7717"/>
                  </a:cubicBezTo>
                  <a:cubicBezTo>
                    <a:pt x="43937" y="9252"/>
                    <a:pt x="43366" y="10831"/>
                    <a:pt x="42483" y="11981"/>
                  </a:cubicBezTo>
                  <a:cubicBezTo>
                    <a:pt x="41600" y="13123"/>
                    <a:pt x="40511" y="13730"/>
                    <a:pt x="39477" y="14212"/>
                  </a:cubicBezTo>
                  <a:cubicBezTo>
                    <a:pt x="38950" y="14461"/>
                    <a:pt x="38353" y="14684"/>
                    <a:pt x="37657" y="14916"/>
                  </a:cubicBezTo>
                  <a:cubicBezTo>
                    <a:pt x="37264" y="15041"/>
                    <a:pt x="36872" y="15166"/>
                    <a:pt x="36443" y="15291"/>
                  </a:cubicBezTo>
                  <a:cubicBezTo>
                    <a:pt x="34748" y="15817"/>
                    <a:pt x="32813" y="16397"/>
                    <a:pt x="31394" y="17530"/>
                  </a:cubicBezTo>
                  <a:cubicBezTo>
                    <a:pt x="30743" y="18048"/>
                    <a:pt x="30190" y="18645"/>
                    <a:pt x="29726" y="19163"/>
                  </a:cubicBezTo>
                  <a:cubicBezTo>
                    <a:pt x="29003" y="19966"/>
                    <a:pt x="28272" y="20724"/>
                    <a:pt x="27219" y="21152"/>
                  </a:cubicBezTo>
                  <a:cubicBezTo>
                    <a:pt x="26354" y="21500"/>
                    <a:pt x="25372" y="21500"/>
                    <a:pt x="24427" y="21509"/>
                  </a:cubicBezTo>
                  <a:cubicBezTo>
                    <a:pt x="23642" y="21518"/>
                    <a:pt x="22830" y="21527"/>
                    <a:pt x="22072" y="21723"/>
                  </a:cubicBezTo>
                  <a:cubicBezTo>
                    <a:pt x="20965" y="22000"/>
                    <a:pt x="19940" y="22669"/>
                    <a:pt x="19021" y="23704"/>
                  </a:cubicBezTo>
                  <a:cubicBezTo>
                    <a:pt x="18673" y="24096"/>
                    <a:pt x="18343" y="24533"/>
                    <a:pt x="18039" y="25015"/>
                  </a:cubicBezTo>
                  <a:cubicBezTo>
                    <a:pt x="17308" y="26175"/>
                    <a:pt x="16781" y="27442"/>
                    <a:pt x="16228" y="28780"/>
                  </a:cubicBezTo>
                  <a:cubicBezTo>
                    <a:pt x="16059" y="29199"/>
                    <a:pt x="15880" y="29627"/>
                    <a:pt x="15693" y="30055"/>
                  </a:cubicBezTo>
                  <a:cubicBezTo>
                    <a:pt x="14640" y="32500"/>
                    <a:pt x="13356" y="34632"/>
                    <a:pt x="11893" y="36389"/>
                  </a:cubicBezTo>
                  <a:cubicBezTo>
                    <a:pt x="8997" y="39842"/>
                    <a:pt x="5513" y="41713"/>
                    <a:pt x="2081" y="41713"/>
                  </a:cubicBezTo>
                  <a:cubicBezTo>
                    <a:pt x="1390" y="41713"/>
                    <a:pt x="701" y="41637"/>
                    <a:pt x="19" y="41483"/>
                  </a:cubicBezTo>
                  <a:lnTo>
                    <a:pt x="1" y="41590"/>
                  </a:lnTo>
                  <a:cubicBezTo>
                    <a:pt x="688" y="41742"/>
                    <a:pt x="1384" y="41822"/>
                    <a:pt x="2080" y="41822"/>
                  </a:cubicBezTo>
                  <a:cubicBezTo>
                    <a:pt x="5541" y="41822"/>
                    <a:pt x="9056" y="39940"/>
                    <a:pt x="11973" y="36452"/>
                  </a:cubicBezTo>
                  <a:cubicBezTo>
                    <a:pt x="13445" y="34685"/>
                    <a:pt x="14730" y="32553"/>
                    <a:pt x="15782" y="30100"/>
                  </a:cubicBezTo>
                  <a:cubicBezTo>
                    <a:pt x="15970" y="29672"/>
                    <a:pt x="16148" y="29235"/>
                    <a:pt x="16326" y="28815"/>
                  </a:cubicBezTo>
                  <a:cubicBezTo>
                    <a:pt x="16880" y="27486"/>
                    <a:pt x="17397" y="26228"/>
                    <a:pt x="18129" y="25069"/>
                  </a:cubicBezTo>
                  <a:cubicBezTo>
                    <a:pt x="18423" y="24596"/>
                    <a:pt x="18753" y="24159"/>
                    <a:pt x="19092" y="23775"/>
                  </a:cubicBezTo>
                  <a:cubicBezTo>
                    <a:pt x="20002" y="22758"/>
                    <a:pt x="21010" y="22098"/>
                    <a:pt x="22098" y="21821"/>
                  </a:cubicBezTo>
                  <a:cubicBezTo>
                    <a:pt x="22848" y="21634"/>
                    <a:pt x="23651" y="21625"/>
                    <a:pt x="24427" y="21616"/>
                  </a:cubicBezTo>
                  <a:cubicBezTo>
                    <a:pt x="25381" y="21607"/>
                    <a:pt x="26372" y="21598"/>
                    <a:pt x="27255" y="21241"/>
                  </a:cubicBezTo>
                  <a:cubicBezTo>
                    <a:pt x="28334" y="20813"/>
                    <a:pt x="29075" y="20046"/>
                    <a:pt x="29806" y="19225"/>
                  </a:cubicBezTo>
                  <a:cubicBezTo>
                    <a:pt x="30261" y="18717"/>
                    <a:pt x="30814" y="18119"/>
                    <a:pt x="31457" y="17611"/>
                  </a:cubicBezTo>
                  <a:cubicBezTo>
                    <a:pt x="32866" y="16495"/>
                    <a:pt x="34784" y="15907"/>
                    <a:pt x="36479" y="15398"/>
                  </a:cubicBezTo>
                  <a:cubicBezTo>
                    <a:pt x="36898" y="15264"/>
                    <a:pt x="37300" y="15148"/>
                    <a:pt x="37692" y="15015"/>
                  </a:cubicBezTo>
                  <a:cubicBezTo>
                    <a:pt x="38388" y="14783"/>
                    <a:pt x="38986" y="14551"/>
                    <a:pt x="39521" y="14310"/>
                  </a:cubicBezTo>
                  <a:cubicBezTo>
                    <a:pt x="40574" y="13819"/>
                    <a:pt x="41671" y="13204"/>
                    <a:pt x="42563" y="12044"/>
                  </a:cubicBezTo>
                  <a:cubicBezTo>
                    <a:pt x="43455" y="10884"/>
                    <a:pt x="44026" y="9287"/>
                    <a:pt x="44588" y="7753"/>
                  </a:cubicBezTo>
                  <a:cubicBezTo>
                    <a:pt x="44847" y="7021"/>
                    <a:pt x="45124" y="6272"/>
                    <a:pt x="45418" y="5567"/>
                  </a:cubicBezTo>
                  <a:cubicBezTo>
                    <a:pt x="45971" y="4292"/>
                    <a:pt x="46515" y="3364"/>
                    <a:pt x="47131" y="2659"/>
                  </a:cubicBezTo>
                  <a:cubicBezTo>
                    <a:pt x="48493" y="1099"/>
                    <a:pt x="50229" y="379"/>
                    <a:pt x="52686" y="379"/>
                  </a:cubicBezTo>
                  <a:cubicBezTo>
                    <a:pt x="52884" y="379"/>
                    <a:pt x="53087" y="384"/>
                    <a:pt x="53295" y="393"/>
                  </a:cubicBezTo>
                  <a:cubicBezTo>
                    <a:pt x="53875" y="420"/>
                    <a:pt x="54428" y="473"/>
                    <a:pt x="54955" y="563"/>
                  </a:cubicBezTo>
                  <a:cubicBezTo>
                    <a:pt x="55463" y="643"/>
                    <a:pt x="55972" y="741"/>
                    <a:pt x="56507" y="848"/>
                  </a:cubicBezTo>
                  <a:cubicBezTo>
                    <a:pt x="57577" y="1053"/>
                    <a:pt x="58684" y="1267"/>
                    <a:pt x="59790" y="1339"/>
                  </a:cubicBezTo>
                  <a:cubicBezTo>
                    <a:pt x="59934" y="1348"/>
                    <a:pt x="60076" y="1352"/>
                    <a:pt x="60215" y="1352"/>
                  </a:cubicBezTo>
                  <a:cubicBezTo>
                    <a:pt x="61611" y="1352"/>
                    <a:pt x="62760" y="907"/>
                    <a:pt x="63555" y="72"/>
                  </a:cubicBezTo>
                  <a:lnTo>
                    <a:pt x="63474"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31"/>
            <p:cNvSpPr/>
            <p:nvPr/>
          </p:nvSpPr>
          <p:spPr>
            <a:xfrm>
              <a:off x="3266925" y="1020975"/>
              <a:ext cx="1572375" cy="1068325"/>
            </a:xfrm>
            <a:custGeom>
              <a:avLst/>
              <a:gdLst/>
              <a:ahLst/>
              <a:cxnLst/>
              <a:rect l="l" t="t" r="r" b="b"/>
              <a:pathLst>
                <a:path w="62895" h="42733" extrusionOk="0">
                  <a:moveTo>
                    <a:pt x="62814" y="1"/>
                  </a:moveTo>
                  <a:cubicBezTo>
                    <a:pt x="62064" y="940"/>
                    <a:pt x="60890" y="1430"/>
                    <a:pt x="59419" y="1430"/>
                  </a:cubicBezTo>
                  <a:cubicBezTo>
                    <a:pt x="59368" y="1430"/>
                    <a:pt x="59316" y="1429"/>
                    <a:pt x="59263" y="1428"/>
                  </a:cubicBezTo>
                  <a:cubicBezTo>
                    <a:pt x="58202" y="1401"/>
                    <a:pt x="57131" y="1232"/>
                    <a:pt x="56105" y="1071"/>
                  </a:cubicBezTo>
                  <a:cubicBezTo>
                    <a:pt x="55525" y="982"/>
                    <a:pt x="54972" y="902"/>
                    <a:pt x="54428" y="830"/>
                  </a:cubicBezTo>
                  <a:cubicBezTo>
                    <a:pt x="54002" y="788"/>
                    <a:pt x="53554" y="739"/>
                    <a:pt x="53106" y="739"/>
                  </a:cubicBezTo>
                  <a:cubicBezTo>
                    <a:pt x="52990" y="739"/>
                    <a:pt x="52875" y="743"/>
                    <a:pt x="52760" y="750"/>
                  </a:cubicBezTo>
                  <a:cubicBezTo>
                    <a:pt x="50610" y="893"/>
                    <a:pt x="48388" y="1312"/>
                    <a:pt x="46720" y="3391"/>
                  </a:cubicBezTo>
                  <a:cubicBezTo>
                    <a:pt x="46131" y="4131"/>
                    <a:pt x="45614" y="5077"/>
                    <a:pt x="45105" y="6379"/>
                  </a:cubicBezTo>
                  <a:cubicBezTo>
                    <a:pt x="44811" y="7111"/>
                    <a:pt x="44552" y="7896"/>
                    <a:pt x="44312" y="8654"/>
                  </a:cubicBezTo>
                  <a:cubicBezTo>
                    <a:pt x="43812" y="10170"/>
                    <a:pt x="43295" y="11741"/>
                    <a:pt x="42501" y="12909"/>
                  </a:cubicBezTo>
                  <a:cubicBezTo>
                    <a:pt x="41662" y="14105"/>
                    <a:pt x="40645" y="14765"/>
                    <a:pt x="39655" y="15300"/>
                  </a:cubicBezTo>
                  <a:cubicBezTo>
                    <a:pt x="39137" y="15577"/>
                    <a:pt x="38557" y="15835"/>
                    <a:pt x="37897" y="16085"/>
                  </a:cubicBezTo>
                  <a:cubicBezTo>
                    <a:pt x="37380" y="16281"/>
                    <a:pt x="36836" y="16460"/>
                    <a:pt x="36256" y="16647"/>
                  </a:cubicBezTo>
                  <a:cubicBezTo>
                    <a:pt x="34641" y="17182"/>
                    <a:pt x="32964" y="17735"/>
                    <a:pt x="31635" y="18708"/>
                  </a:cubicBezTo>
                  <a:cubicBezTo>
                    <a:pt x="30983" y="19181"/>
                    <a:pt x="30413" y="19725"/>
                    <a:pt x="29904" y="20242"/>
                  </a:cubicBezTo>
                  <a:cubicBezTo>
                    <a:pt x="29146" y="20992"/>
                    <a:pt x="28387" y="21705"/>
                    <a:pt x="27317" y="22098"/>
                  </a:cubicBezTo>
                  <a:cubicBezTo>
                    <a:pt x="26452" y="22419"/>
                    <a:pt x="25479" y="22428"/>
                    <a:pt x="24551" y="22446"/>
                  </a:cubicBezTo>
                  <a:cubicBezTo>
                    <a:pt x="23748" y="22455"/>
                    <a:pt x="22928" y="22464"/>
                    <a:pt x="22152" y="22660"/>
                  </a:cubicBezTo>
                  <a:cubicBezTo>
                    <a:pt x="21045" y="22936"/>
                    <a:pt x="20011" y="23597"/>
                    <a:pt x="19074" y="24605"/>
                  </a:cubicBezTo>
                  <a:cubicBezTo>
                    <a:pt x="18717" y="24997"/>
                    <a:pt x="18378" y="25425"/>
                    <a:pt x="18075" y="25889"/>
                  </a:cubicBezTo>
                  <a:cubicBezTo>
                    <a:pt x="17299" y="27085"/>
                    <a:pt x="16737" y="28387"/>
                    <a:pt x="16148" y="29761"/>
                  </a:cubicBezTo>
                  <a:cubicBezTo>
                    <a:pt x="15987" y="30136"/>
                    <a:pt x="15818" y="30519"/>
                    <a:pt x="15648" y="30903"/>
                  </a:cubicBezTo>
                  <a:cubicBezTo>
                    <a:pt x="14560" y="33374"/>
                    <a:pt x="13284" y="35506"/>
                    <a:pt x="11857" y="37255"/>
                  </a:cubicBezTo>
                  <a:cubicBezTo>
                    <a:pt x="8979" y="40752"/>
                    <a:pt x="5527" y="42633"/>
                    <a:pt x="2132" y="42633"/>
                  </a:cubicBezTo>
                  <a:cubicBezTo>
                    <a:pt x="1423" y="42633"/>
                    <a:pt x="717" y="42551"/>
                    <a:pt x="19" y="42384"/>
                  </a:cubicBezTo>
                  <a:lnTo>
                    <a:pt x="1" y="42473"/>
                  </a:lnTo>
                  <a:cubicBezTo>
                    <a:pt x="705" y="42643"/>
                    <a:pt x="1419" y="42732"/>
                    <a:pt x="2133" y="42732"/>
                  </a:cubicBezTo>
                  <a:cubicBezTo>
                    <a:pt x="5558" y="42732"/>
                    <a:pt x="9029" y="40832"/>
                    <a:pt x="11928" y="37317"/>
                  </a:cubicBezTo>
                  <a:cubicBezTo>
                    <a:pt x="13364" y="35569"/>
                    <a:pt x="14649" y="33419"/>
                    <a:pt x="15737" y="30939"/>
                  </a:cubicBezTo>
                  <a:cubicBezTo>
                    <a:pt x="15907" y="30564"/>
                    <a:pt x="16076" y="30171"/>
                    <a:pt x="16237" y="29797"/>
                  </a:cubicBezTo>
                  <a:cubicBezTo>
                    <a:pt x="16826" y="28423"/>
                    <a:pt x="17379" y="27129"/>
                    <a:pt x="18155" y="25952"/>
                  </a:cubicBezTo>
                  <a:cubicBezTo>
                    <a:pt x="18458" y="25488"/>
                    <a:pt x="18797" y="25060"/>
                    <a:pt x="19145" y="24676"/>
                  </a:cubicBezTo>
                  <a:cubicBezTo>
                    <a:pt x="20073" y="23677"/>
                    <a:pt x="21090" y="23026"/>
                    <a:pt x="22178" y="22758"/>
                  </a:cubicBezTo>
                  <a:cubicBezTo>
                    <a:pt x="22946" y="22562"/>
                    <a:pt x="23757" y="22553"/>
                    <a:pt x="24551" y="22544"/>
                  </a:cubicBezTo>
                  <a:cubicBezTo>
                    <a:pt x="25488" y="22526"/>
                    <a:pt x="26469" y="22517"/>
                    <a:pt x="27344" y="22187"/>
                  </a:cubicBezTo>
                  <a:cubicBezTo>
                    <a:pt x="28441" y="21786"/>
                    <a:pt x="29208" y="21072"/>
                    <a:pt x="29966" y="20305"/>
                  </a:cubicBezTo>
                  <a:cubicBezTo>
                    <a:pt x="30564" y="19716"/>
                    <a:pt x="31082" y="19234"/>
                    <a:pt x="31688" y="18788"/>
                  </a:cubicBezTo>
                  <a:cubicBezTo>
                    <a:pt x="33009" y="17825"/>
                    <a:pt x="34677" y="17272"/>
                    <a:pt x="36291" y="16745"/>
                  </a:cubicBezTo>
                  <a:cubicBezTo>
                    <a:pt x="36862" y="16558"/>
                    <a:pt x="37416" y="16371"/>
                    <a:pt x="37933" y="16183"/>
                  </a:cubicBezTo>
                  <a:cubicBezTo>
                    <a:pt x="38602" y="15925"/>
                    <a:pt x="39182" y="15666"/>
                    <a:pt x="39708" y="15380"/>
                  </a:cubicBezTo>
                  <a:cubicBezTo>
                    <a:pt x="40698" y="14845"/>
                    <a:pt x="41733" y="14185"/>
                    <a:pt x="42581" y="12963"/>
                  </a:cubicBezTo>
                  <a:cubicBezTo>
                    <a:pt x="43384" y="11785"/>
                    <a:pt x="43901" y="10206"/>
                    <a:pt x="44401" y="8681"/>
                  </a:cubicBezTo>
                  <a:cubicBezTo>
                    <a:pt x="44651" y="7922"/>
                    <a:pt x="44900" y="7137"/>
                    <a:pt x="45195" y="6415"/>
                  </a:cubicBezTo>
                  <a:cubicBezTo>
                    <a:pt x="45703" y="5121"/>
                    <a:pt x="46221" y="4184"/>
                    <a:pt x="46800" y="3453"/>
                  </a:cubicBezTo>
                  <a:cubicBezTo>
                    <a:pt x="48344" y="1517"/>
                    <a:pt x="50306" y="1018"/>
                    <a:pt x="52769" y="848"/>
                  </a:cubicBezTo>
                  <a:cubicBezTo>
                    <a:pt x="52882" y="841"/>
                    <a:pt x="52995" y="838"/>
                    <a:pt x="53109" y="838"/>
                  </a:cubicBezTo>
                  <a:cubicBezTo>
                    <a:pt x="53551" y="838"/>
                    <a:pt x="53993" y="886"/>
                    <a:pt x="54419" y="928"/>
                  </a:cubicBezTo>
                  <a:cubicBezTo>
                    <a:pt x="54963" y="991"/>
                    <a:pt x="55507" y="1080"/>
                    <a:pt x="56087" y="1169"/>
                  </a:cubicBezTo>
                  <a:cubicBezTo>
                    <a:pt x="57122" y="1330"/>
                    <a:pt x="58193" y="1499"/>
                    <a:pt x="59254" y="1526"/>
                  </a:cubicBezTo>
                  <a:cubicBezTo>
                    <a:pt x="59307" y="1527"/>
                    <a:pt x="59359" y="1528"/>
                    <a:pt x="59411" y="1528"/>
                  </a:cubicBezTo>
                  <a:cubicBezTo>
                    <a:pt x="60917" y="1528"/>
                    <a:pt x="62118" y="1029"/>
                    <a:pt x="62894" y="63"/>
                  </a:cubicBezTo>
                  <a:lnTo>
                    <a:pt x="62814"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31"/>
            <p:cNvSpPr/>
            <p:nvPr/>
          </p:nvSpPr>
          <p:spPr>
            <a:xfrm>
              <a:off x="3250650" y="995775"/>
              <a:ext cx="1555850" cy="1091050"/>
            </a:xfrm>
            <a:custGeom>
              <a:avLst/>
              <a:gdLst/>
              <a:ahLst/>
              <a:cxnLst/>
              <a:rect l="l" t="t" r="r" b="b"/>
              <a:pathLst>
                <a:path w="62234" h="43642" extrusionOk="0">
                  <a:moveTo>
                    <a:pt x="62162" y="0"/>
                  </a:moveTo>
                  <a:cubicBezTo>
                    <a:pt x="61457" y="1041"/>
                    <a:pt x="60296" y="1618"/>
                    <a:pt x="58894" y="1618"/>
                  </a:cubicBezTo>
                  <a:cubicBezTo>
                    <a:pt x="58842" y="1618"/>
                    <a:pt x="58789" y="1617"/>
                    <a:pt x="58737" y="1615"/>
                  </a:cubicBezTo>
                  <a:cubicBezTo>
                    <a:pt x="57755" y="1588"/>
                    <a:pt x="56765" y="1481"/>
                    <a:pt x="55802" y="1383"/>
                  </a:cubicBezTo>
                  <a:cubicBezTo>
                    <a:pt x="55141" y="1312"/>
                    <a:pt x="54517" y="1249"/>
                    <a:pt x="53892" y="1205"/>
                  </a:cubicBezTo>
                  <a:cubicBezTo>
                    <a:pt x="53629" y="1187"/>
                    <a:pt x="53357" y="1178"/>
                    <a:pt x="53080" y="1178"/>
                  </a:cubicBezTo>
                  <a:cubicBezTo>
                    <a:pt x="52802" y="1178"/>
                    <a:pt x="52519" y="1187"/>
                    <a:pt x="52233" y="1205"/>
                  </a:cubicBezTo>
                  <a:cubicBezTo>
                    <a:pt x="49610" y="1383"/>
                    <a:pt x="47755" y="2329"/>
                    <a:pt x="46399" y="4184"/>
                  </a:cubicBezTo>
                  <a:cubicBezTo>
                    <a:pt x="45846" y="4943"/>
                    <a:pt x="45364" y="5906"/>
                    <a:pt x="44882" y="7218"/>
                  </a:cubicBezTo>
                  <a:cubicBezTo>
                    <a:pt x="44606" y="7976"/>
                    <a:pt x="44374" y="8797"/>
                    <a:pt x="44142" y="9582"/>
                  </a:cubicBezTo>
                  <a:cubicBezTo>
                    <a:pt x="43696" y="11089"/>
                    <a:pt x="43241" y="12642"/>
                    <a:pt x="42518" y="13828"/>
                  </a:cubicBezTo>
                  <a:cubicBezTo>
                    <a:pt x="41742" y="15086"/>
                    <a:pt x="40734" y="15817"/>
                    <a:pt x="39851" y="16370"/>
                  </a:cubicBezTo>
                  <a:cubicBezTo>
                    <a:pt x="39342" y="16692"/>
                    <a:pt x="38780" y="16977"/>
                    <a:pt x="38147" y="17245"/>
                  </a:cubicBezTo>
                  <a:cubicBezTo>
                    <a:pt x="37505" y="17521"/>
                    <a:pt x="36809" y="17762"/>
                    <a:pt x="36077" y="18021"/>
                  </a:cubicBezTo>
                  <a:cubicBezTo>
                    <a:pt x="34623" y="18529"/>
                    <a:pt x="33115" y="19056"/>
                    <a:pt x="31884" y="19876"/>
                  </a:cubicBezTo>
                  <a:cubicBezTo>
                    <a:pt x="31197" y="20340"/>
                    <a:pt x="30609" y="20840"/>
                    <a:pt x="30082" y="21313"/>
                  </a:cubicBezTo>
                  <a:cubicBezTo>
                    <a:pt x="29306" y="22009"/>
                    <a:pt x="28512" y="22669"/>
                    <a:pt x="27415" y="23043"/>
                  </a:cubicBezTo>
                  <a:cubicBezTo>
                    <a:pt x="26558" y="23329"/>
                    <a:pt x="25604" y="23347"/>
                    <a:pt x="24685" y="23365"/>
                  </a:cubicBezTo>
                  <a:cubicBezTo>
                    <a:pt x="23873" y="23373"/>
                    <a:pt x="23035" y="23391"/>
                    <a:pt x="22250" y="23588"/>
                  </a:cubicBezTo>
                  <a:cubicBezTo>
                    <a:pt x="21134" y="23864"/>
                    <a:pt x="20091" y="24506"/>
                    <a:pt x="19145" y="25497"/>
                  </a:cubicBezTo>
                  <a:cubicBezTo>
                    <a:pt x="18779" y="25880"/>
                    <a:pt x="18431" y="26300"/>
                    <a:pt x="18119" y="26763"/>
                  </a:cubicBezTo>
                  <a:cubicBezTo>
                    <a:pt x="17289" y="27977"/>
                    <a:pt x="16692" y="29324"/>
                    <a:pt x="16058" y="30742"/>
                  </a:cubicBezTo>
                  <a:cubicBezTo>
                    <a:pt x="15916" y="31072"/>
                    <a:pt x="15773" y="31411"/>
                    <a:pt x="15621" y="31741"/>
                  </a:cubicBezTo>
                  <a:cubicBezTo>
                    <a:pt x="14488" y="34239"/>
                    <a:pt x="13213" y="36380"/>
                    <a:pt x="11830" y="38102"/>
                  </a:cubicBezTo>
                  <a:cubicBezTo>
                    <a:pt x="8972" y="41634"/>
                    <a:pt x="5561" y="43541"/>
                    <a:pt x="2203" y="43541"/>
                  </a:cubicBezTo>
                  <a:cubicBezTo>
                    <a:pt x="1473" y="43541"/>
                    <a:pt x="746" y="43451"/>
                    <a:pt x="27" y="43267"/>
                  </a:cubicBezTo>
                  <a:lnTo>
                    <a:pt x="0" y="43357"/>
                  </a:lnTo>
                  <a:cubicBezTo>
                    <a:pt x="750" y="43544"/>
                    <a:pt x="1499" y="43642"/>
                    <a:pt x="2249" y="43642"/>
                  </a:cubicBezTo>
                  <a:cubicBezTo>
                    <a:pt x="3694" y="43642"/>
                    <a:pt x="5148" y="43294"/>
                    <a:pt x="6584" y="42589"/>
                  </a:cubicBezTo>
                  <a:cubicBezTo>
                    <a:pt x="8467" y="41670"/>
                    <a:pt x="10304" y="40136"/>
                    <a:pt x="11901" y="38164"/>
                  </a:cubicBezTo>
                  <a:cubicBezTo>
                    <a:pt x="13293" y="36434"/>
                    <a:pt x="14569" y="34284"/>
                    <a:pt x="15701" y="31777"/>
                  </a:cubicBezTo>
                  <a:cubicBezTo>
                    <a:pt x="15853" y="31447"/>
                    <a:pt x="16005" y="31117"/>
                    <a:pt x="16148" y="30778"/>
                  </a:cubicBezTo>
                  <a:cubicBezTo>
                    <a:pt x="16772" y="29368"/>
                    <a:pt x="17370" y="28030"/>
                    <a:pt x="18190" y="26817"/>
                  </a:cubicBezTo>
                  <a:cubicBezTo>
                    <a:pt x="18503" y="26362"/>
                    <a:pt x="18851" y="25934"/>
                    <a:pt x="19207" y="25559"/>
                  </a:cubicBezTo>
                  <a:cubicBezTo>
                    <a:pt x="20144" y="24587"/>
                    <a:pt x="21170" y="23953"/>
                    <a:pt x="22267" y="23677"/>
                  </a:cubicBezTo>
                  <a:cubicBezTo>
                    <a:pt x="23052" y="23481"/>
                    <a:pt x="23882" y="23472"/>
                    <a:pt x="24685" y="23454"/>
                  </a:cubicBezTo>
                  <a:cubicBezTo>
                    <a:pt x="25613" y="23445"/>
                    <a:pt x="26576" y="23427"/>
                    <a:pt x="27450" y="23124"/>
                  </a:cubicBezTo>
                  <a:cubicBezTo>
                    <a:pt x="28557" y="22749"/>
                    <a:pt x="29360" y="22089"/>
                    <a:pt x="30145" y="21375"/>
                  </a:cubicBezTo>
                  <a:cubicBezTo>
                    <a:pt x="30671" y="20911"/>
                    <a:pt x="31251" y="20412"/>
                    <a:pt x="31929" y="19957"/>
                  </a:cubicBezTo>
                  <a:cubicBezTo>
                    <a:pt x="33160" y="19136"/>
                    <a:pt x="34659" y="18610"/>
                    <a:pt x="36104" y="18110"/>
                  </a:cubicBezTo>
                  <a:cubicBezTo>
                    <a:pt x="36844" y="17851"/>
                    <a:pt x="37531" y="17611"/>
                    <a:pt x="38183" y="17334"/>
                  </a:cubicBezTo>
                  <a:cubicBezTo>
                    <a:pt x="38825" y="17057"/>
                    <a:pt x="39387" y="16772"/>
                    <a:pt x="39904" y="16451"/>
                  </a:cubicBezTo>
                  <a:cubicBezTo>
                    <a:pt x="40787" y="15898"/>
                    <a:pt x="41804" y="15157"/>
                    <a:pt x="42598" y="13882"/>
                  </a:cubicBezTo>
                  <a:cubicBezTo>
                    <a:pt x="43330" y="12686"/>
                    <a:pt x="43785" y="11116"/>
                    <a:pt x="44231" y="9608"/>
                  </a:cubicBezTo>
                  <a:cubicBezTo>
                    <a:pt x="44463" y="8823"/>
                    <a:pt x="44695" y="8003"/>
                    <a:pt x="44971" y="7244"/>
                  </a:cubicBezTo>
                  <a:cubicBezTo>
                    <a:pt x="45444" y="5951"/>
                    <a:pt x="45926" y="4996"/>
                    <a:pt x="46479" y="4238"/>
                  </a:cubicBezTo>
                  <a:cubicBezTo>
                    <a:pt x="47817" y="2409"/>
                    <a:pt x="49646" y="1472"/>
                    <a:pt x="52242" y="1303"/>
                  </a:cubicBezTo>
                  <a:cubicBezTo>
                    <a:pt x="52543" y="1279"/>
                    <a:pt x="52840" y="1268"/>
                    <a:pt x="53130" y="1268"/>
                  </a:cubicBezTo>
                  <a:cubicBezTo>
                    <a:pt x="53389" y="1268"/>
                    <a:pt x="53644" y="1277"/>
                    <a:pt x="53892" y="1294"/>
                  </a:cubicBezTo>
                  <a:cubicBezTo>
                    <a:pt x="54508" y="1339"/>
                    <a:pt x="55132" y="1401"/>
                    <a:pt x="55793" y="1472"/>
                  </a:cubicBezTo>
                  <a:cubicBezTo>
                    <a:pt x="56756" y="1579"/>
                    <a:pt x="57746" y="1678"/>
                    <a:pt x="58728" y="1704"/>
                  </a:cubicBezTo>
                  <a:cubicBezTo>
                    <a:pt x="58781" y="1706"/>
                    <a:pt x="58834" y="1707"/>
                    <a:pt x="58887" y="1707"/>
                  </a:cubicBezTo>
                  <a:cubicBezTo>
                    <a:pt x="60331" y="1707"/>
                    <a:pt x="61511" y="1121"/>
                    <a:pt x="62234" y="54"/>
                  </a:cubicBezTo>
                  <a:lnTo>
                    <a:pt x="6216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31"/>
            <p:cNvSpPr/>
            <p:nvPr/>
          </p:nvSpPr>
          <p:spPr>
            <a:xfrm>
              <a:off x="3234600" y="970575"/>
              <a:ext cx="1539350" cy="1113800"/>
            </a:xfrm>
            <a:custGeom>
              <a:avLst/>
              <a:gdLst/>
              <a:ahLst/>
              <a:cxnLst/>
              <a:rect l="l" t="t" r="r" b="b"/>
              <a:pathLst>
                <a:path w="61574" h="44552" extrusionOk="0">
                  <a:moveTo>
                    <a:pt x="61502" y="0"/>
                  </a:moveTo>
                  <a:cubicBezTo>
                    <a:pt x="60877" y="1089"/>
                    <a:pt x="59709" y="1731"/>
                    <a:pt x="58192" y="1802"/>
                  </a:cubicBezTo>
                  <a:cubicBezTo>
                    <a:pt x="57998" y="1811"/>
                    <a:pt x="57802" y="1815"/>
                    <a:pt x="57607" y="1815"/>
                  </a:cubicBezTo>
                  <a:cubicBezTo>
                    <a:pt x="56816" y="1815"/>
                    <a:pt x="56019" y="1751"/>
                    <a:pt x="55239" y="1686"/>
                  </a:cubicBezTo>
                  <a:cubicBezTo>
                    <a:pt x="54588" y="1633"/>
                    <a:pt x="53964" y="1588"/>
                    <a:pt x="53348" y="1570"/>
                  </a:cubicBezTo>
                  <a:cubicBezTo>
                    <a:pt x="53283" y="1569"/>
                    <a:pt x="53218" y="1569"/>
                    <a:pt x="53152" y="1569"/>
                  </a:cubicBezTo>
                  <a:cubicBezTo>
                    <a:pt x="52685" y="1569"/>
                    <a:pt x="52198" y="1597"/>
                    <a:pt x="51698" y="1660"/>
                  </a:cubicBezTo>
                  <a:cubicBezTo>
                    <a:pt x="49155" y="1981"/>
                    <a:pt x="47362" y="3034"/>
                    <a:pt x="46068" y="4978"/>
                  </a:cubicBezTo>
                  <a:cubicBezTo>
                    <a:pt x="45542" y="5763"/>
                    <a:pt x="45096" y="6745"/>
                    <a:pt x="44659" y="8056"/>
                  </a:cubicBezTo>
                  <a:cubicBezTo>
                    <a:pt x="44400" y="8850"/>
                    <a:pt x="44177" y="9698"/>
                    <a:pt x="43963" y="10518"/>
                  </a:cubicBezTo>
                  <a:cubicBezTo>
                    <a:pt x="43579" y="12008"/>
                    <a:pt x="43178" y="13551"/>
                    <a:pt x="42527" y="14747"/>
                  </a:cubicBezTo>
                  <a:cubicBezTo>
                    <a:pt x="41956" y="15799"/>
                    <a:pt x="41206" y="16611"/>
                    <a:pt x="40038" y="17441"/>
                  </a:cubicBezTo>
                  <a:cubicBezTo>
                    <a:pt x="39538" y="17798"/>
                    <a:pt x="39003" y="18119"/>
                    <a:pt x="38387" y="18404"/>
                  </a:cubicBezTo>
                  <a:cubicBezTo>
                    <a:pt x="37620" y="18770"/>
                    <a:pt x="36773" y="19073"/>
                    <a:pt x="35881" y="19404"/>
                  </a:cubicBezTo>
                  <a:cubicBezTo>
                    <a:pt x="34587" y="19867"/>
                    <a:pt x="33249" y="20358"/>
                    <a:pt x="32125" y="21045"/>
                  </a:cubicBezTo>
                  <a:cubicBezTo>
                    <a:pt x="31393" y="21491"/>
                    <a:pt x="30769" y="21973"/>
                    <a:pt x="30260" y="22383"/>
                  </a:cubicBezTo>
                  <a:cubicBezTo>
                    <a:pt x="29484" y="22999"/>
                    <a:pt x="28637" y="23632"/>
                    <a:pt x="27513" y="23980"/>
                  </a:cubicBezTo>
                  <a:cubicBezTo>
                    <a:pt x="26656" y="24248"/>
                    <a:pt x="25719" y="24265"/>
                    <a:pt x="24810" y="24283"/>
                  </a:cubicBezTo>
                  <a:cubicBezTo>
                    <a:pt x="23989" y="24301"/>
                    <a:pt x="23132" y="24319"/>
                    <a:pt x="22329" y="24515"/>
                  </a:cubicBezTo>
                  <a:cubicBezTo>
                    <a:pt x="21205" y="24792"/>
                    <a:pt x="20153" y="25425"/>
                    <a:pt x="19198" y="26389"/>
                  </a:cubicBezTo>
                  <a:cubicBezTo>
                    <a:pt x="18824" y="26763"/>
                    <a:pt x="18476" y="27183"/>
                    <a:pt x="18154" y="27638"/>
                  </a:cubicBezTo>
                  <a:cubicBezTo>
                    <a:pt x="17262" y="28878"/>
                    <a:pt x="16629" y="30269"/>
                    <a:pt x="15960" y="31741"/>
                  </a:cubicBezTo>
                  <a:cubicBezTo>
                    <a:pt x="15835" y="32018"/>
                    <a:pt x="15710" y="32294"/>
                    <a:pt x="15576" y="32580"/>
                  </a:cubicBezTo>
                  <a:cubicBezTo>
                    <a:pt x="14390" y="35149"/>
                    <a:pt x="13150" y="37237"/>
                    <a:pt x="11794" y="38958"/>
                  </a:cubicBezTo>
                  <a:cubicBezTo>
                    <a:pt x="10039" y="41155"/>
                    <a:pt x="6681" y="44467"/>
                    <a:pt x="2326" y="44467"/>
                  </a:cubicBezTo>
                  <a:cubicBezTo>
                    <a:pt x="1587" y="44467"/>
                    <a:pt x="820" y="44371"/>
                    <a:pt x="27" y="44159"/>
                  </a:cubicBezTo>
                  <a:lnTo>
                    <a:pt x="0" y="44240"/>
                  </a:lnTo>
                  <a:cubicBezTo>
                    <a:pt x="767" y="44445"/>
                    <a:pt x="1535" y="44552"/>
                    <a:pt x="2302" y="44552"/>
                  </a:cubicBezTo>
                  <a:cubicBezTo>
                    <a:pt x="3738" y="44552"/>
                    <a:pt x="5165" y="44195"/>
                    <a:pt x="6584" y="43490"/>
                  </a:cubicBezTo>
                  <a:cubicBezTo>
                    <a:pt x="8439" y="42562"/>
                    <a:pt x="10268" y="41019"/>
                    <a:pt x="11856" y="39012"/>
                  </a:cubicBezTo>
                  <a:cubicBezTo>
                    <a:pt x="13221" y="37290"/>
                    <a:pt x="14470" y="35194"/>
                    <a:pt x="15657" y="32616"/>
                  </a:cubicBezTo>
                  <a:cubicBezTo>
                    <a:pt x="15781" y="32330"/>
                    <a:pt x="15915" y="32054"/>
                    <a:pt x="16040" y="31777"/>
                  </a:cubicBezTo>
                  <a:cubicBezTo>
                    <a:pt x="16709" y="30305"/>
                    <a:pt x="17343" y="28922"/>
                    <a:pt x="18226" y="27691"/>
                  </a:cubicBezTo>
                  <a:cubicBezTo>
                    <a:pt x="18547" y="27236"/>
                    <a:pt x="18895" y="26817"/>
                    <a:pt x="19261" y="26451"/>
                  </a:cubicBezTo>
                  <a:cubicBezTo>
                    <a:pt x="20206" y="25497"/>
                    <a:pt x="21250" y="24872"/>
                    <a:pt x="22356" y="24596"/>
                  </a:cubicBezTo>
                  <a:cubicBezTo>
                    <a:pt x="23150" y="24399"/>
                    <a:pt x="23998" y="24390"/>
                    <a:pt x="24818" y="24373"/>
                  </a:cubicBezTo>
                  <a:cubicBezTo>
                    <a:pt x="25728" y="24355"/>
                    <a:pt x="26674" y="24337"/>
                    <a:pt x="27539" y="24060"/>
                  </a:cubicBezTo>
                  <a:cubicBezTo>
                    <a:pt x="28672" y="23712"/>
                    <a:pt x="29529" y="23070"/>
                    <a:pt x="30314" y="22446"/>
                  </a:cubicBezTo>
                  <a:cubicBezTo>
                    <a:pt x="30822" y="22044"/>
                    <a:pt x="31447" y="21562"/>
                    <a:pt x="32169" y="21125"/>
                  </a:cubicBezTo>
                  <a:cubicBezTo>
                    <a:pt x="33285" y="20438"/>
                    <a:pt x="34623" y="19948"/>
                    <a:pt x="35916" y="19484"/>
                  </a:cubicBezTo>
                  <a:cubicBezTo>
                    <a:pt x="36808" y="19163"/>
                    <a:pt x="37656" y="18850"/>
                    <a:pt x="38423" y="18485"/>
                  </a:cubicBezTo>
                  <a:cubicBezTo>
                    <a:pt x="39039" y="18190"/>
                    <a:pt x="39583" y="17878"/>
                    <a:pt x="40091" y="17512"/>
                  </a:cubicBezTo>
                  <a:cubicBezTo>
                    <a:pt x="41269" y="16674"/>
                    <a:pt x="42018" y="15853"/>
                    <a:pt x="42607" y="14791"/>
                  </a:cubicBezTo>
                  <a:cubicBezTo>
                    <a:pt x="43267" y="13578"/>
                    <a:pt x="43660" y="12035"/>
                    <a:pt x="44052" y="10545"/>
                  </a:cubicBezTo>
                  <a:cubicBezTo>
                    <a:pt x="44266" y="9724"/>
                    <a:pt x="44480" y="8868"/>
                    <a:pt x="44748" y="8083"/>
                  </a:cubicBezTo>
                  <a:cubicBezTo>
                    <a:pt x="45176" y="6771"/>
                    <a:pt x="45622" y="5799"/>
                    <a:pt x="46140" y="5023"/>
                  </a:cubicBezTo>
                  <a:cubicBezTo>
                    <a:pt x="47424" y="3105"/>
                    <a:pt x="49191" y="2061"/>
                    <a:pt x="51715" y="1749"/>
                  </a:cubicBezTo>
                  <a:cubicBezTo>
                    <a:pt x="52200" y="1686"/>
                    <a:pt x="52685" y="1658"/>
                    <a:pt x="53152" y="1658"/>
                  </a:cubicBezTo>
                  <a:cubicBezTo>
                    <a:pt x="53218" y="1658"/>
                    <a:pt x="53283" y="1659"/>
                    <a:pt x="53348" y="1660"/>
                  </a:cubicBezTo>
                  <a:cubicBezTo>
                    <a:pt x="53964" y="1669"/>
                    <a:pt x="54579" y="1722"/>
                    <a:pt x="55239" y="1776"/>
                  </a:cubicBezTo>
                  <a:cubicBezTo>
                    <a:pt x="56012" y="1840"/>
                    <a:pt x="56813" y="1904"/>
                    <a:pt x="57611" y="1904"/>
                  </a:cubicBezTo>
                  <a:cubicBezTo>
                    <a:pt x="57808" y="1904"/>
                    <a:pt x="58005" y="1900"/>
                    <a:pt x="58201" y="1892"/>
                  </a:cubicBezTo>
                  <a:cubicBezTo>
                    <a:pt x="59735" y="1820"/>
                    <a:pt x="60940" y="1160"/>
                    <a:pt x="61573" y="36"/>
                  </a:cubicBezTo>
                  <a:lnTo>
                    <a:pt x="6150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31"/>
            <p:cNvSpPr/>
            <p:nvPr/>
          </p:nvSpPr>
          <p:spPr>
            <a:xfrm>
              <a:off x="3218525" y="945150"/>
              <a:ext cx="1522850" cy="1136775"/>
            </a:xfrm>
            <a:custGeom>
              <a:avLst/>
              <a:gdLst/>
              <a:ahLst/>
              <a:cxnLst/>
              <a:rect l="l" t="t" r="r" b="b"/>
              <a:pathLst>
                <a:path w="60914" h="45471" extrusionOk="0">
                  <a:moveTo>
                    <a:pt x="60833" y="0"/>
                  </a:moveTo>
                  <a:cubicBezTo>
                    <a:pt x="60289" y="1169"/>
                    <a:pt x="59165" y="1874"/>
                    <a:pt x="57666" y="1999"/>
                  </a:cubicBezTo>
                  <a:cubicBezTo>
                    <a:pt x="57271" y="2028"/>
                    <a:pt x="56874" y="2039"/>
                    <a:pt x="56478" y="2039"/>
                  </a:cubicBezTo>
                  <a:cubicBezTo>
                    <a:pt x="55910" y="2039"/>
                    <a:pt x="55346" y="2016"/>
                    <a:pt x="54794" y="1990"/>
                  </a:cubicBezTo>
                  <a:cubicBezTo>
                    <a:pt x="54262" y="1969"/>
                    <a:pt x="53751" y="1948"/>
                    <a:pt x="53245" y="1948"/>
                  </a:cubicBezTo>
                  <a:cubicBezTo>
                    <a:pt x="53098" y="1948"/>
                    <a:pt x="52951" y="1950"/>
                    <a:pt x="52804" y="1954"/>
                  </a:cubicBezTo>
                  <a:cubicBezTo>
                    <a:pt x="52278" y="1963"/>
                    <a:pt x="51725" y="2025"/>
                    <a:pt x="51163" y="2124"/>
                  </a:cubicBezTo>
                  <a:cubicBezTo>
                    <a:pt x="48701" y="2579"/>
                    <a:pt x="46979" y="3738"/>
                    <a:pt x="45739" y="5772"/>
                  </a:cubicBezTo>
                  <a:cubicBezTo>
                    <a:pt x="45248" y="6584"/>
                    <a:pt x="44829" y="7583"/>
                    <a:pt x="44437" y="8904"/>
                  </a:cubicBezTo>
                  <a:cubicBezTo>
                    <a:pt x="44196" y="9724"/>
                    <a:pt x="43990" y="10616"/>
                    <a:pt x="43794" y="11473"/>
                  </a:cubicBezTo>
                  <a:cubicBezTo>
                    <a:pt x="43464" y="12945"/>
                    <a:pt x="43125" y="14461"/>
                    <a:pt x="42545" y="15675"/>
                  </a:cubicBezTo>
                  <a:cubicBezTo>
                    <a:pt x="42019" y="16772"/>
                    <a:pt x="41296" y="17655"/>
                    <a:pt x="40226" y="18529"/>
                  </a:cubicBezTo>
                  <a:cubicBezTo>
                    <a:pt x="39744" y="18922"/>
                    <a:pt x="39218" y="19261"/>
                    <a:pt x="38629" y="19573"/>
                  </a:cubicBezTo>
                  <a:cubicBezTo>
                    <a:pt x="37746" y="20046"/>
                    <a:pt x="36747" y="20412"/>
                    <a:pt x="35685" y="20804"/>
                  </a:cubicBezTo>
                  <a:cubicBezTo>
                    <a:pt x="34552" y="21223"/>
                    <a:pt x="33374" y="21661"/>
                    <a:pt x="32357" y="22223"/>
                  </a:cubicBezTo>
                  <a:cubicBezTo>
                    <a:pt x="31590" y="22660"/>
                    <a:pt x="30930" y="23115"/>
                    <a:pt x="30430" y="23463"/>
                  </a:cubicBezTo>
                  <a:cubicBezTo>
                    <a:pt x="29637" y="24025"/>
                    <a:pt x="28753" y="24605"/>
                    <a:pt x="27611" y="24935"/>
                  </a:cubicBezTo>
                  <a:cubicBezTo>
                    <a:pt x="26764" y="25167"/>
                    <a:pt x="25845" y="25193"/>
                    <a:pt x="24953" y="25211"/>
                  </a:cubicBezTo>
                  <a:cubicBezTo>
                    <a:pt x="24105" y="25229"/>
                    <a:pt x="23240" y="25247"/>
                    <a:pt x="22419" y="25452"/>
                  </a:cubicBezTo>
                  <a:cubicBezTo>
                    <a:pt x="21286" y="25729"/>
                    <a:pt x="20225" y="26344"/>
                    <a:pt x="19252" y="27290"/>
                  </a:cubicBezTo>
                  <a:cubicBezTo>
                    <a:pt x="18878" y="27655"/>
                    <a:pt x="18521" y="28066"/>
                    <a:pt x="18182" y="28521"/>
                  </a:cubicBezTo>
                  <a:cubicBezTo>
                    <a:pt x="17245" y="29797"/>
                    <a:pt x="16567" y="31233"/>
                    <a:pt x="15854" y="32749"/>
                  </a:cubicBezTo>
                  <a:cubicBezTo>
                    <a:pt x="15746" y="32972"/>
                    <a:pt x="15639" y="33195"/>
                    <a:pt x="15532" y="33418"/>
                  </a:cubicBezTo>
                  <a:cubicBezTo>
                    <a:pt x="14301" y="36041"/>
                    <a:pt x="13061" y="38138"/>
                    <a:pt x="11750" y="39824"/>
                  </a:cubicBezTo>
                  <a:cubicBezTo>
                    <a:pt x="10019" y="42048"/>
                    <a:pt x="6693" y="45383"/>
                    <a:pt x="2376" y="45383"/>
                  </a:cubicBezTo>
                  <a:cubicBezTo>
                    <a:pt x="1620" y="45383"/>
                    <a:pt x="833" y="45280"/>
                    <a:pt x="19" y="45051"/>
                  </a:cubicBezTo>
                  <a:lnTo>
                    <a:pt x="1" y="45132"/>
                  </a:lnTo>
                  <a:cubicBezTo>
                    <a:pt x="822" y="45364"/>
                    <a:pt x="1616" y="45471"/>
                    <a:pt x="2383" y="45471"/>
                  </a:cubicBezTo>
                  <a:cubicBezTo>
                    <a:pt x="6727" y="45471"/>
                    <a:pt x="10073" y="42107"/>
                    <a:pt x="11821" y="39868"/>
                  </a:cubicBezTo>
                  <a:cubicBezTo>
                    <a:pt x="13133" y="38182"/>
                    <a:pt x="14373" y="36086"/>
                    <a:pt x="15613" y="33454"/>
                  </a:cubicBezTo>
                  <a:cubicBezTo>
                    <a:pt x="15720" y="33231"/>
                    <a:pt x="15818" y="33008"/>
                    <a:pt x="15925" y="32785"/>
                  </a:cubicBezTo>
                  <a:cubicBezTo>
                    <a:pt x="16639" y="31268"/>
                    <a:pt x="17317" y="29832"/>
                    <a:pt x="18253" y="28565"/>
                  </a:cubicBezTo>
                  <a:cubicBezTo>
                    <a:pt x="18583" y="28119"/>
                    <a:pt x="18940" y="27709"/>
                    <a:pt x="19315" y="27343"/>
                  </a:cubicBezTo>
                  <a:cubicBezTo>
                    <a:pt x="20269" y="26415"/>
                    <a:pt x="21322" y="25800"/>
                    <a:pt x="22437" y="25532"/>
                  </a:cubicBezTo>
                  <a:cubicBezTo>
                    <a:pt x="23249" y="25336"/>
                    <a:pt x="24114" y="25309"/>
                    <a:pt x="24953" y="25291"/>
                  </a:cubicBezTo>
                  <a:cubicBezTo>
                    <a:pt x="25845" y="25274"/>
                    <a:pt x="26773" y="25247"/>
                    <a:pt x="27629" y="25006"/>
                  </a:cubicBezTo>
                  <a:cubicBezTo>
                    <a:pt x="28789" y="24685"/>
                    <a:pt x="29672" y="24096"/>
                    <a:pt x="30475" y="23525"/>
                  </a:cubicBezTo>
                  <a:cubicBezTo>
                    <a:pt x="30975" y="23177"/>
                    <a:pt x="31635" y="22722"/>
                    <a:pt x="32402" y="22294"/>
                  </a:cubicBezTo>
                  <a:cubicBezTo>
                    <a:pt x="33410" y="21732"/>
                    <a:pt x="34579" y="21304"/>
                    <a:pt x="35712" y="20884"/>
                  </a:cubicBezTo>
                  <a:cubicBezTo>
                    <a:pt x="36729" y="20510"/>
                    <a:pt x="37773" y="20117"/>
                    <a:pt x="38665" y="19644"/>
                  </a:cubicBezTo>
                  <a:cubicBezTo>
                    <a:pt x="39262" y="19332"/>
                    <a:pt x="39789" y="18984"/>
                    <a:pt x="40279" y="18592"/>
                  </a:cubicBezTo>
                  <a:cubicBezTo>
                    <a:pt x="41359" y="17709"/>
                    <a:pt x="42081" y="16816"/>
                    <a:pt x="42617" y="15710"/>
                  </a:cubicBezTo>
                  <a:cubicBezTo>
                    <a:pt x="43197" y="14488"/>
                    <a:pt x="43544" y="12963"/>
                    <a:pt x="43875" y="11491"/>
                  </a:cubicBezTo>
                  <a:cubicBezTo>
                    <a:pt x="44071" y="10634"/>
                    <a:pt x="44267" y="9751"/>
                    <a:pt x="44517" y="8930"/>
                  </a:cubicBezTo>
                  <a:cubicBezTo>
                    <a:pt x="44909" y="7610"/>
                    <a:pt x="45320" y="6620"/>
                    <a:pt x="45810" y="5817"/>
                  </a:cubicBezTo>
                  <a:cubicBezTo>
                    <a:pt x="47033" y="3801"/>
                    <a:pt x="48736" y="2659"/>
                    <a:pt x="51181" y="2204"/>
                  </a:cubicBezTo>
                  <a:cubicBezTo>
                    <a:pt x="51734" y="2106"/>
                    <a:pt x="52278" y="2043"/>
                    <a:pt x="52813" y="2034"/>
                  </a:cubicBezTo>
                  <a:cubicBezTo>
                    <a:pt x="52958" y="2030"/>
                    <a:pt x="53103" y="2029"/>
                    <a:pt x="53249" y="2029"/>
                  </a:cubicBezTo>
                  <a:cubicBezTo>
                    <a:pt x="53751" y="2029"/>
                    <a:pt x="54262" y="2049"/>
                    <a:pt x="54794" y="2070"/>
                  </a:cubicBezTo>
                  <a:cubicBezTo>
                    <a:pt x="55354" y="2097"/>
                    <a:pt x="55926" y="2123"/>
                    <a:pt x="56502" y="2123"/>
                  </a:cubicBezTo>
                  <a:cubicBezTo>
                    <a:pt x="56890" y="2123"/>
                    <a:pt x="57279" y="2111"/>
                    <a:pt x="57666" y="2079"/>
                  </a:cubicBezTo>
                  <a:cubicBezTo>
                    <a:pt x="59201" y="1954"/>
                    <a:pt x="60352" y="1231"/>
                    <a:pt x="60914" y="36"/>
                  </a:cubicBezTo>
                  <a:lnTo>
                    <a:pt x="60833"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31"/>
            <p:cNvSpPr/>
            <p:nvPr/>
          </p:nvSpPr>
          <p:spPr>
            <a:xfrm>
              <a:off x="3202475" y="919950"/>
              <a:ext cx="1506125" cy="1159300"/>
            </a:xfrm>
            <a:custGeom>
              <a:avLst/>
              <a:gdLst/>
              <a:ahLst/>
              <a:cxnLst/>
              <a:rect l="l" t="t" r="r" b="b"/>
              <a:pathLst>
                <a:path w="60245" h="46372" extrusionOk="0">
                  <a:moveTo>
                    <a:pt x="60173" y="0"/>
                  </a:moveTo>
                  <a:cubicBezTo>
                    <a:pt x="59709" y="1231"/>
                    <a:pt x="58621" y="2008"/>
                    <a:pt x="57131" y="2186"/>
                  </a:cubicBezTo>
                  <a:cubicBezTo>
                    <a:pt x="56328" y="2278"/>
                    <a:pt x="55519" y="2284"/>
                    <a:pt x="54731" y="2284"/>
                  </a:cubicBezTo>
                  <a:cubicBezTo>
                    <a:pt x="54599" y="2284"/>
                    <a:pt x="54469" y="2284"/>
                    <a:pt x="54339" y="2284"/>
                  </a:cubicBezTo>
                  <a:cubicBezTo>
                    <a:pt x="54115" y="2281"/>
                    <a:pt x="53896" y="2279"/>
                    <a:pt x="53680" y="2279"/>
                  </a:cubicBezTo>
                  <a:cubicBezTo>
                    <a:pt x="53198" y="2279"/>
                    <a:pt x="52731" y="2289"/>
                    <a:pt x="52269" y="2320"/>
                  </a:cubicBezTo>
                  <a:cubicBezTo>
                    <a:pt x="51734" y="2355"/>
                    <a:pt x="51181" y="2445"/>
                    <a:pt x="50627" y="2578"/>
                  </a:cubicBezTo>
                  <a:cubicBezTo>
                    <a:pt x="48246" y="3167"/>
                    <a:pt x="46586" y="4425"/>
                    <a:pt x="45409" y="6566"/>
                  </a:cubicBezTo>
                  <a:cubicBezTo>
                    <a:pt x="44945" y="7405"/>
                    <a:pt x="44570" y="8413"/>
                    <a:pt x="44213" y="9742"/>
                  </a:cubicBezTo>
                  <a:cubicBezTo>
                    <a:pt x="43981" y="10598"/>
                    <a:pt x="43803" y="11526"/>
                    <a:pt x="43633" y="12418"/>
                  </a:cubicBezTo>
                  <a:cubicBezTo>
                    <a:pt x="43357" y="13872"/>
                    <a:pt x="43062" y="15371"/>
                    <a:pt x="42554" y="16593"/>
                  </a:cubicBezTo>
                  <a:cubicBezTo>
                    <a:pt x="42072" y="17753"/>
                    <a:pt x="41412" y="18681"/>
                    <a:pt x="40413" y="19600"/>
                  </a:cubicBezTo>
                  <a:cubicBezTo>
                    <a:pt x="39949" y="20028"/>
                    <a:pt x="39440" y="20403"/>
                    <a:pt x="38869" y="20733"/>
                  </a:cubicBezTo>
                  <a:cubicBezTo>
                    <a:pt x="37870" y="21322"/>
                    <a:pt x="36657" y="21776"/>
                    <a:pt x="35479" y="22205"/>
                  </a:cubicBezTo>
                  <a:cubicBezTo>
                    <a:pt x="34507" y="22570"/>
                    <a:pt x="33490" y="22945"/>
                    <a:pt x="32598" y="23400"/>
                  </a:cubicBezTo>
                  <a:cubicBezTo>
                    <a:pt x="31974" y="23712"/>
                    <a:pt x="31340" y="24078"/>
                    <a:pt x="30609" y="24533"/>
                  </a:cubicBezTo>
                  <a:cubicBezTo>
                    <a:pt x="29815" y="25024"/>
                    <a:pt x="28878" y="25568"/>
                    <a:pt x="27700" y="25871"/>
                  </a:cubicBezTo>
                  <a:cubicBezTo>
                    <a:pt x="26871" y="26085"/>
                    <a:pt x="25970" y="26103"/>
                    <a:pt x="25095" y="26130"/>
                  </a:cubicBezTo>
                  <a:cubicBezTo>
                    <a:pt x="24239" y="26157"/>
                    <a:pt x="23347" y="26175"/>
                    <a:pt x="22499" y="26380"/>
                  </a:cubicBezTo>
                  <a:cubicBezTo>
                    <a:pt x="21366" y="26656"/>
                    <a:pt x="20287" y="27263"/>
                    <a:pt x="19315" y="28173"/>
                  </a:cubicBezTo>
                  <a:cubicBezTo>
                    <a:pt x="18931" y="28539"/>
                    <a:pt x="18556" y="28949"/>
                    <a:pt x="18217" y="29386"/>
                  </a:cubicBezTo>
                  <a:cubicBezTo>
                    <a:pt x="17218" y="30697"/>
                    <a:pt x="16496" y="32187"/>
                    <a:pt x="15728" y="33766"/>
                  </a:cubicBezTo>
                  <a:cubicBezTo>
                    <a:pt x="15657" y="33936"/>
                    <a:pt x="15577" y="34096"/>
                    <a:pt x="15496" y="34257"/>
                  </a:cubicBezTo>
                  <a:cubicBezTo>
                    <a:pt x="14194" y="36969"/>
                    <a:pt x="12990" y="39012"/>
                    <a:pt x="11714" y="40671"/>
                  </a:cubicBezTo>
                  <a:cubicBezTo>
                    <a:pt x="9990" y="42924"/>
                    <a:pt x="6691" y="46298"/>
                    <a:pt x="2418" y="46298"/>
                  </a:cubicBezTo>
                  <a:cubicBezTo>
                    <a:pt x="1648" y="46298"/>
                    <a:pt x="847" y="46188"/>
                    <a:pt x="18" y="45943"/>
                  </a:cubicBezTo>
                  <a:lnTo>
                    <a:pt x="0" y="46015"/>
                  </a:lnTo>
                  <a:cubicBezTo>
                    <a:pt x="839" y="46265"/>
                    <a:pt x="1642" y="46372"/>
                    <a:pt x="2418" y="46372"/>
                  </a:cubicBezTo>
                  <a:cubicBezTo>
                    <a:pt x="6718" y="46372"/>
                    <a:pt x="10046" y="42982"/>
                    <a:pt x="11776" y="40716"/>
                  </a:cubicBezTo>
                  <a:cubicBezTo>
                    <a:pt x="13052" y="39056"/>
                    <a:pt x="14256" y="37014"/>
                    <a:pt x="15568" y="34293"/>
                  </a:cubicBezTo>
                  <a:cubicBezTo>
                    <a:pt x="15639" y="34132"/>
                    <a:pt x="15719" y="33963"/>
                    <a:pt x="15800" y="33802"/>
                  </a:cubicBezTo>
                  <a:cubicBezTo>
                    <a:pt x="16558" y="32223"/>
                    <a:pt x="17281" y="30742"/>
                    <a:pt x="18280" y="29431"/>
                  </a:cubicBezTo>
                  <a:cubicBezTo>
                    <a:pt x="18619" y="28994"/>
                    <a:pt x="18984" y="28592"/>
                    <a:pt x="19368" y="28235"/>
                  </a:cubicBezTo>
                  <a:cubicBezTo>
                    <a:pt x="20332" y="27325"/>
                    <a:pt x="21393" y="26728"/>
                    <a:pt x="22517" y="26451"/>
                  </a:cubicBezTo>
                  <a:cubicBezTo>
                    <a:pt x="23356" y="26255"/>
                    <a:pt x="24239" y="26228"/>
                    <a:pt x="25095" y="26210"/>
                  </a:cubicBezTo>
                  <a:cubicBezTo>
                    <a:pt x="25979" y="26183"/>
                    <a:pt x="26880" y="26157"/>
                    <a:pt x="27718" y="25943"/>
                  </a:cubicBezTo>
                  <a:cubicBezTo>
                    <a:pt x="28914" y="25639"/>
                    <a:pt x="29850" y="25095"/>
                    <a:pt x="30644" y="24596"/>
                  </a:cubicBezTo>
                  <a:cubicBezTo>
                    <a:pt x="31376" y="24141"/>
                    <a:pt x="32009" y="23784"/>
                    <a:pt x="32634" y="23463"/>
                  </a:cubicBezTo>
                  <a:cubicBezTo>
                    <a:pt x="33526" y="23016"/>
                    <a:pt x="34534" y="22642"/>
                    <a:pt x="35506" y="22276"/>
                  </a:cubicBezTo>
                  <a:cubicBezTo>
                    <a:pt x="36684" y="21839"/>
                    <a:pt x="37906" y="21393"/>
                    <a:pt x="38914" y="20804"/>
                  </a:cubicBezTo>
                  <a:cubicBezTo>
                    <a:pt x="39485" y="20465"/>
                    <a:pt x="39994" y="20090"/>
                    <a:pt x="40466" y="19653"/>
                  </a:cubicBezTo>
                  <a:cubicBezTo>
                    <a:pt x="41474" y="18725"/>
                    <a:pt x="42135" y="17789"/>
                    <a:pt x="42625" y="16629"/>
                  </a:cubicBezTo>
                  <a:cubicBezTo>
                    <a:pt x="43134" y="15398"/>
                    <a:pt x="43428" y="13890"/>
                    <a:pt x="43705" y="12436"/>
                  </a:cubicBezTo>
                  <a:cubicBezTo>
                    <a:pt x="43883" y="11544"/>
                    <a:pt x="44062" y="10616"/>
                    <a:pt x="44285" y="9760"/>
                  </a:cubicBezTo>
                  <a:cubicBezTo>
                    <a:pt x="44641" y="8440"/>
                    <a:pt x="45016" y="7432"/>
                    <a:pt x="45480" y="6602"/>
                  </a:cubicBezTo>
                  <a:cubicBezTo>
                    <a:pt x="46640" y="4488"/>
                    <a:pt x="48281" y="3230"/>
                    <a:pt x="50645" y="2650"/>
                  </a:cubicBezTo>
                  <a:cubicBezTo>
                    <a:pt x="51189" y="2516"/>
                    <a:pt x="51743" y="2436"/>
                    <a:pt x="52269" y="2391"/>
                  </a:cubicBezTo>
                  <a:cubicBezTo>
                    <a:pt x="52747" y="2359"/>
                    <a:pt x="53229" y="2355"/>
                    <a:pt x="53729" y="2355"/>
                  </a:cubicBezTo>
                  <a:cubicBezTo>
                    <a:pt x="53929" y="2355"/>
                    <a:pt x="54132" y="2355"/>
                    <a:pt x="54339" y="2355"/>
                  </a:cubicBezTo>
                  <a:cubicBezTo>
                    <a:pt x="54544" y="2357"/>
                    <a:pt x="54752" y="2359"/>
                    <a:pt x="54960" y="2359"/>
                  </a:cubicBezTo>
                  <a:cubicBezTo>
                    <a:pt x="55681" y="2359"/>
                    <a:pt x="56413" y="2340"/>
                    <a:pt x="57140" y="2257"/>
                  </a:cubicBezTo>
                  <a:cubicBezTo>
                    <a:pt x="58639" y="2079"/>
                    <a:pt x="59771" y="1267"/>
                    <a:pt x="60244" y="27"/>
                  </a:cubicBezTo>
                  <a:lnTo>
                    <a:pt x="60173"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31"/>
            <p:cNvSpPr/>
            <p:nvPr/>
          </p:nvSpPr>
          <p:spPr>
            <a:xfrm>
              <a:off x="3186425" y="894525"/>
              <a:ext cx="1489600" cy="1182050"/>
            </a:xfrm>
            <a:custGeom>
              <a:avLst/>
              <a:gdLst/>
              <a:ahLst/>
              <a:cxnLst/>
              <a:rect l="l" t="t" r="r" b="b"/>
              <a:pathLst>
                <a:path w="59584" h="47282" extrusionOk="0">
                  <a:moveTo>
                    <a:pt x="59512" y="0"/>
                  </a:moveTo>
                  <a:cubicBezTo>
                    <a:pt x="59129" y="1285"/>
                    <a:pt x="58067" y="2150"/>
                    <a:pt x="56595" y="2382"/>
                  </a:cubicBezTo>
                  <a:cubicBezTo>
                    <a:pt x="55685" y="2516"/>
                    <a:pt x="54766" y="2543"/>
                    <a:pt x="53874" y="2570"/>
                  </a:cubicBezTo>
                  <a:cubicBezTo>
                    <a:pt x="53125" y="2596"/>
                    <a:pt x="52420" y="2614"/>
                    <a:pt x="51724" y="2694"/>
                  </a:cubicBezTo>
                  <a:cubicBezTo>
                    <a:pt x="51180" y="2757"/>
                    <a:pt x="50636" y="2873"/>
                    <a:pt x="50092" y="3042"/>
                  </a:cubicBezTo>
                  <a:cubicBezTo>
                    <a:pt x="47817" y="3738"/>
                    <a:pt x="46176" y="5157"/>
                    <a:pt x="45078" y="7360"/>
                  </a:cubicBezTo>
                  <a:cubicBezTo>
                    <a:pt x="44650" y="8217"/>
                    <a:pt x="44293" y="9278"/>
                    <a:pt x="43990" y="10590"/>
                  </a:cubicBezTo>
                  <a:cubicBezTo>
                    <a:pt x="43776" y="11482"/>
                    <a:pt x="43624" y="12454"/>
                    <a:pt x="43472" y="13382"/>
                  </a:cubicBezTo>
                  <a:cubicBezTo>
                    <a:pt x="43249" y="14818"/>
                    <a:pt x="43009" y="16290"/>
                    <a:pt x="42571" y="17521"/>
                  </a:cubicBezTo>
                  <a:cubicBezTo>
                    <a:pt x="42134" y="18726"/>
                    <a:pt x="41510" y="19734"/>
                    <a:pt x="40600" y="20679"/>
                  </a:cubicBezTo>
                  <a:cubicBezTo>
                    <a:pt x="40154" y="21143"/>
                    <a:pt x="39672" y="21545"/>
                    <a:pt x="39110" y="21901"/>
                  </a:cubicBezTo>
                  <a:cubicBezTo>
                    <a:pt x="37995" y="22624"/>
                    <a:pt x="36612" y="23132"/>
                    <a:pt x="35265" y="23623"/>
                  </a:cubicBezTo>
                  <a:cubicBezTo>
                    <a:pt x="34453" y="23918"/>
                    <a:pt x="33606" y="24230"/>
                    <a:pt x="32839" y="24578"/>
                  </a:cubicBezTo>
                  <a:cubicBezTo>
                    <a:pt x="32178" y="24881"/>
                    <a:pt x="31500" y="25220"/>
                    <a:pt x="30778" y="25613"/>
                  </a:cubicBezTo>
                  <a:cubicBezTo>
                    <a:pt x="29779" y="26157"/>
                    <a:pt x="28887" y="26576"/>
                    <a:pt x="27798" y="26826"/>
                  </a:cubicBezTo>
                  <a:cubicBezTo>
                    <a:pt x="26977" y="27004"/>
                    <a:pt x="26103" y="27031"/>
                    <a:pt x="25256" y="27058"/>
                  </a:cubicBezTo>
                  <a:cubicBezTo>
                    <a:pt x="24364" y="27084"/>
                    <a:pt x="23454" y="27111"/>
                    <a:pt x="22588" y="27316"/>
                  </a:cubicBezTo>
                  <a:cubicBezTo>
                    <a:pt x="21437" y="27593"/>
                    <a:pt x="20358" y="28182"/>
                    <a:pt x="19368" y="29074"/>
                  </a:cubicBezTo>
                  <a:cubicBezTo>
                    <a:pt x="18975" y="29431"/>
                    <a:pt x="18601" y="29832"/>
                    <a:pt x="18253" y="30269"/>
                  </a:cubicBezTo>
                  <a:cubicBezTo>
                    <a:pt x="17182" y="31616"/>
                    <a:pt x="16415" y="33169"/>
                    <a:pt x="15603" y="34810"/>
                  </a:cubicBezTo>
                  <a:lnTo>
                    <a:pt x="15451" y="35104"/>
                  </a:lnTo>
                  <a:cubicBezTo>
                    <a:pt x="14524" y="37005"/>
                    <a:pt x="13257" y="39449"/>
                    <a:pt x="11678" y="41536"/>
                  </a:cubicBezTo>
                  <a:cubicBezTo>
                    <a:pt x="9961" y="43810"/>
                    <a:pt x="6689" y="47214"/>
                    <a:pt x="2460" y="47214"/>
                  </a:cubicBezTo>
                  <a:cubicBezTo>
                    <a:pt x="1678" y="47214"/>
                    <a:pt x="862" y="47097"/>
                    <a:pt x="18" y="46836"/>
                  </a:cubicBezTo>
                  <a:lnTo>
                    <a:pt x="0" y="46907"/>
                  </a:lnTo>
                  <a:cubicBezTo>
                    <a:pt x="848" y="47166"/>
                    <a:pt x="1668" y="47282"/>
                    <a:pt x="2462" y="47282"/>
                  </a:cubicBezTo>
                  <a:cubicBezTo>
                    <a:pt x="6718" y="47282"/>
                    <a:pt x="10010" y="43865"/>
                    <a:pt x="11740" y="41581"/>
                  </a:cubicBezTo>
                  <a:cubicBezTo>
                    <a:pt x="13310" y="39485"/>
                    <a:pt x="14586" y="37031"/>
                    <a:pt x="15514" y="35140"/>
                  </a:cubicBezTo>
                  <a:lnTo>
                    <a:pt x="15666" y="34837"/>
                  </a:lnTo>
                  <a:cubicBezTo>
                    <a:pt x="16477" y="33204"/>
                    <a:pt x="17236" y="31652"/>
                    <a:pt x="18306" y="30314"/>
                  </a:cubicBezTo>
                  <a:cubicBezTo>
                    <a:pt x="18654" y="29877"/>
                    <a:pt x="19029" y="29484"/>
                    <a:pt x="19421" y="29127"/>
                  </a:cubicBezTo>
                  <a:cubicBezTo>
                    <a:pt x="20394" y="28244"/>
                    <a:pt x="21464" y="27655"/>
                    <a:pt x="22606" y="27388"/>
                  </a:cubicBezTo>
                  <a:cubicBezTo>
                    <a:pt x="23463" y="27183"/>
                    <a:pt x="24372" y="27156"/>
                    <a:pt x="25256" y="27129"/>
                  </a:cubicBezTo>
                  <a:cubicBezTo>
                    <a:pt x="26103" y="27102"/>
                    <a:pt x="26986" y="27076"/>
                    <a:pt x="27816" y="26888"/>
                  </a:cubicBezTo>
                  <a:cubicBezTo>
                    <a:pt x="28913" y="26638"/>
                    <a:pt x="29805" y="26228"/>
                    <a:pt x="30813" y="25675"/>
                  </a:cubicBezTo>
                  <a:cubicBezTo>
                    <a:pt x="31536" y="25282"/>
                    <a:pt x="32205" y="24943"/>
                    <a:pt x="32874" y="24640"/>
                  </a:cubicBezTo>
                  <a:cubicBezTo>
                    <a:pt x="33633" y="24292"/>
                    <a:pt x="34471" y="23980"/>
                    <a:pt x="35292" y="23686"/>
                  </a:cubicBezTo>
                  <a:cubicBezTo>
                    <a:pt x="36639" y="23195"/>
                    <a:pt x="38031" y="22686"/>
                    <a:pt x="39155" y="21964"/>
                  </a:cubicBezTo>
                  <a:cubicBezTo>
                    <a:pt x="39708" y="21607"/>
                    <a:pt x="40207" y="21197"/>
                    <a:pt x="40653" y="20733"/>
                  </a:cubicBezTo>
                  <a:cubicBezTo>
                    <a:pt x="41563" y="19769"/>
                    <a:pt x="42197" y="18761"/>
                    <a:pt x="42634" y="17548"/>
                  </a:cubicBezTo>
                  <a:cubicBezTo>
                    <a:pt x="43080" y="16308"/>
                    <a:pt x="43312" y="14827"/>
                    <a:pt x="43544" y="13400"/>
                  </a:cubicBezTo>
                  <a:cubicBezTo>
                    <a:pt x="43695" y="12463"/>
                    <a:pt x="43847" y="11499"/>
                    <a:pt x="44061" y="10607"/>
                  </a:cubicBezTo>
                  <a:cubicBezTo>
                    <a:pt x="44365" y="9296"/>
                    <a:pt x="44721" y="8243"/>
                    <a:pt x="45141" y="7396"/>
                  </a:cubicBezTo>
                  <a:cubicBezTo>
                    <a:pt x="46229" y="5201"/>
                    <a:pt x="47862" y="3801"/>
                    <a:pt x="50110" y="3114"/>
                  </a:cubicBezTo>
                  <a:cubicBezTo>
                    <a:pt x="50654" y="2944"/>
                    <a:pt x="51198" y="2828"/>
                    <a:pt x="51733" y="2766"/>
                  </a:cubicBezTo>
                  <a:cubicBezTo>
                    <a:pt x="52420" y="2686"/>
                    <a:pt x="53125" y="2668"/>
                    <a:pt x="53874" y="2641"/>
                  </a:cubicBezTo>
                  <a:cubicBezTo>
                    <a:pt x="54766" y="2614"/>
                    <a:pt x="55694" y="2587"/>
                    <a:pt x="56604" y="2445"/>
                  </a:cubicBezTo>
                  <a:cubicBezTo>
                    <a:pt x="58103" y="2222"/>
                    <a:pt x="59191" y="1338"/>
                    <a:pt x="59584" y="27"/>
                  </a:cubicBezTo>
                  <a:lnTo>
                    <a:pt x="5951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31"/>
            <p:cNvSpPr/>
            <p:nvPr/>
          </p:nvSpPr>
          <p:spPr>
            <a:xfrm>
              <a:off x="3170125" y="869325"/>
              <a:ext cx="1473125" cy="1204800"/>
            </a:xfrm>
            <a:custGeom>
              <a:avLst/>
              <a:gdLst/>
              <a:ahLst/>
              <a:cxnLst/>
              <a:rect l="l" t="t" r="r" b="b"/>
              <a:pathLst>
                <a:path w="58925" h="48192" extrusionOk="0">
                  <a:moveTo>
                    <a:pt x="58862" y="0"/>
                  </a:moveTo>
                  <a:cubicBezTo>
                    <a:pt x="58559" y="1347"/>
                    <a:pt x="57542" y="2284"/>
                    <a:pt x="56070" y="2561"/>
                  </a:cubicBezTo>
                  <a:cubicBezTo>
                    <a:pt x="55187" y="2730"/>
                    <a:pt x="54285" y="2793"/>
                    <a:pt x="53411" y="2846"/>
                  </a:cubicBezTo>
                  <a:cubicBezTo>
                    <a:pt x="52635" y="2900"/>
                    <a:pt x="51904" y="2944"/>
                    <a:pt x="51190" y="3069"/>
                  </a:cubicBezTo>
                  <a:cubicBezTo>
                    <a:pt x="50646" y="3158"/>
                    <a:pt x="50102" y="3301"/>
                    <a:pt x="49566" y="3497"/>
                  </a:cubicBezTo>
                  <a:cubicBezTo>
                    <a:pt x="47372" y="4309"/>
                    <a:pt x="45793" y="5835"/>
                    <a:pt x="44758" y="8154"/>
                  </a:cubicBezTo>
                  <a:cubicBezTo>
                    <a:pt x="44365" y="9037"/>
                    <a:pt x="44044" y="10108"/>
                    <a:pt x="43777" y="11428"/>
                  </a:cubicBezTo>
                  <a:cubicBezTo>
                    <a:pt x="43580" y="12365"/>
                    <a:pt x="43455" y="13373"/>
                    <a:pt x="43330" y="14345"/>
                  </a:cubicBezTo>
                  <a:cubicBezTo>
                    <a:pt x="43152" y="15755"/>
                    <a:pt x="42965" y="17209"/>
                    <a:pt x="42590" y="18440"/>
                  </a:cubicBezTo>
                  <a:cubicBezTo>
                    <a:pt x="42206" y="19716"/>
                    <a:pt x="41635" y="20768"/>
                    <a:pt x="40797" y="21750"/>
                  </a:cubicBezTo>
                  <a:cubicBezTo>
                    <a:pt x="40378" y="22258"/>
                    <a:pt x="39905" y="22686"/>
                    <a:pt x="39370" y="23061"/>
                  </a:cubicBezTo>
                  <a:cubicBezTo>
                    <a:pt x="38138" y="23926"/>
                    <a:pt x="36568" y="24479"/>
                    <a:pt x="35052" y="25015"/>
                  </a:cubicBezTo>
                  <a:cubicBezTo>
                    <a:pt x="34392" y="25247"/>
                    <a:pt x="33714" y="25488"/>
                    <a:pt x="33089" y="25746"/>
                  </a:cubicBezTo>
                  <a:cubicBezTo>
                    <a:pt x="32366" y="26050"/>
                    <a:pt x="31671" y="26353"/>
                    <a:pt x="30957" y="26683"/>
                  </a:cubicBezTo>
                  <a:cubicBezTo>
                    <a:pt x="30074" y="27102"/>
                    <a:pt x="29092" y="27522"/>
                    <a:pt x="27906" y="27762"/>
                  </a:cubicBezTo>
                  <a:cubicBezTo>
                    <a:pt x="27103" y="27923"/>
                    <a:pt x="26256" y="27950"/>
                    <a:pt x="25435" y="27977"/>
                  </a:cubicBezTo>
                  <a:cubicBezTo>
                    <a:pt x="24516" y="28003"/>
                    <a:pt x="23570" y="28030"/>
                    <a:pt x="22678" y="28244"/>
                  </a:cubicBezTo>
                  <a:cubicBezTo>
                    <a:pt x="21518" y="28521"/>
                    <a:pt x="20421" y="29101"/>
                    <a:pt x="19440" y="29966"/>
                  </a:cubicBezTo>
                  <a:cubicBezTo>
                    <a:pt x="19038" y="30314"/>
                    <a:pt x="18655" y="30706"/>
                    <a:pt x="18298" y="31143"/>
                  </a:cubicBezTo>
                  <a:cubicBezTo>
                    <a:pt x="17147" y="32526"/>
                    <a:pt x="16335" y="34141"/>
                    <a:pt x="15470" y="35854"/>
                  </a:cubicBezTo>
                  <a:lnTo>
                    <a:pt x="15425" y="35943"/>
                  </a:lnTo>
                  <a:cubicBezTo>
                    <a:pt x="14328" y="38120"/>
                    <a:pt x="13124" y="40403"/>
                    <a:pt x="11652" y="42393"/>
                  </a:cubicBezTo>
                  <a:cubicBezTo>
                    <a:pt x="9949" y="44696"/>
                    <a:pt x="6701" y="48127"/>
                    <a:pt x="2507" y="48127"/>
                  </a:cubicBezTo>
                  <a:cubicBezTo>
                    <a:pt x="1713" y="48127"/>
                    <a:pt x="885" y="48004"/>
                    <a:pt x="28" y="47728"/>
                  </a:cubicBezTo>
                  <a:lnTo>
                    <a:pt x="1" y="47781"/>
                  </a:lnTo>
                  <a:cubicBezTo>
                    <a:pt x="840" y="48058"/>
                    <a:pt x="1687" y="48191"/>
                    <a:pt x="2526" y="48191"/>
                  </a:cubicBezTo>
                  <a:cubicBezTo>
                    <a:pt x="3882" y="48191"/>
                    <a:pt x="5247" y="47835"/>
                    <a:pt x="6585" y="47121"/>
                  </a:cubicBezTo>
                  <a:cubicBezTo>
                    <a:pt x="8396" y="46149"/>
                    <a:pt x="10117" y="44570"/>
                    <a:pt x="11705" y="42429"/>
                  </a:cubicBezTo>
                  <a:cubicBezTo>
                    <a:pt x="13177" y="40439"/>
                    <a:pt x="14391" y="38146"/>
                    <a:pt x="15479" y="35970"/>
                  </a:cubicBezTo>
                  <a:lnTo>
                    <a:pt x="15524" y="35881"/>
                  </a:lnTo>
                  <a:cubicBezTo>
                    <a:pt x="16389" y="34177"/>
                    <a:pt x="17201" y="32562"/>
                    <a:pt x="18343" y="31179"/>
                  </a:cubicBezTo>
                  <a:cubicBezTo>
                    <a:pt x="18708" y="30751"/>
                    <a:pt x="19083" y="30358"/>
                    <a:pt x="19485" y="30010"/>
                  </a:cubicBezTo>
                  <a:cubicBezTo>
                    <a:pt x="20457" y="29154"/>
                    <a:pt x="21545" y="28583"/>
                    <a:pt x="22696" y="28307"/>
                  </a:cubicBezTo>
                  <a:cubicBezTo>
                    <a:pt x="23579" y="28101"/>
                    <a:pt x="24525" y="28066"/>
                    <a:pt x="25435" y="28039"/>
                  </a:cubicBezTo>
                  <a:cubicBezTo>
                    <a:pt x="26256" y="28012"/>
                    <a:pt x="27112" y="27985"/>
                    <a:pt x="27915" y="27825"/>
                  </a:cubicBezTo>
                  <a:cubicBezTo>
                    <a:pt x="29110" y="27584"/>
                    <a:pt x="30101" y="27165"/>
                    <a:pt x="30993" y="26745"/>
                  </a:cubicBezTo>
                  <a:cubicBezTo>
                    <a:pt x="31697" y="26415"/>
                    <a:pt x="32393" y="26103"/>
                    <a:pt x="33116" y="25809"/>
                  </a:cubicBezTo>
                  <a:cubicBezTo>
                    <a:pt x="33740" y="25550"/>
                    <a:pt x="34418" y="25309"/>
                    <a:pt x="35078" y="25077"/>
                  </a:cubicBezTo>
                  <a:cubicBezTo>
                    <a:pt x="36595" y="24542"/>
                    <a:pt x="38174" y="23989"/>
                    <a:pt x="39405" y="23115"/>
                  </a:cubicBezTo>
                  <a:cubicBezTo>
                    <a:pt x="39949" y="22731"/>
                    <a:pt x="40422" y="22303"/>
                    <a:pt x="40850" y="21794"/>
                  </a:cubicBezTo>
                  <a:cubicBezTo>
                    <a:pt x="41689" y="20804"/>
                    <a:pt x="42260" y="19742"/>
                    <a:pt x="42652" y="18458"/>
                  </a:cubicBezTo>
                  <a:cubicBezTo>
                    <a:pt x="43027" y="17218"/>
                    <a:pt x="43214" y="15764"/>
                    <a:pt x="43393" y="14354"/>
                  </a:cubicBezTo>
                  <a:cubicBezTo>
                    <a:pt x="43518" y="13382"/>
                    <a:pt x="43652" y="12374"/>
                    <a:pt x="43839" y="11446"/>
                  </a:cubicBezTo>
                  <a:cubicBezTo>
                    <a:pt x="44107" y="10126"/>
                    <a:pt x="44428" y="9064"/>
                    <a:pt x="44820" y="8181"/>
                  </a:cubicBezTo>
                  <a:cubicBezTo>
                    <a:pt x="45846" y="5879"/>
                    <a:pt x="47407" y="4363"/>
                    <a:pt x="49584" y="3560"/>
                  </a:cubicBezTo>
                  <a:cubicBezTo>
                    <a:pt x="50119" y="3363"/>
                    <a:pt x="50664" y="3221"/>
                    <a:pt x="51199" y="3132"/>
                  </a:cubicBezTo>
                  <a:cubicBezTo>
                    <a:pt x="51912" y="3016"/>
                    <a:pt x="52644" y="2962"/>
                    <a:pt x="53411" y="2917"/>
                  </a:cubicBezTo>
                  <a:cubicBezTo>
                    <a:pt x="54285" y="2855"/>
                    <a:pt x="55187" y="2801"/>
                    <a:pt x="56079" y="2632"/>
                  </a:cubicBezTo>
                  <a:cubicBezTo>
                    <a:pt x="57577" y="2346"/>
                    <a:pt x="58612" y="1392"/>
                    <a:pt x="58924" y="18"/>
                  </a:cubicBezTo>
                  <a:lnTo>
                    <a:pt x="5886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31"/>
            <p:cNvSpPr/>
            <p:nvPr/>
          </p:nvSpPr>
          <p:spPr>
            <a:xfrm>
              <a:off x="3154075" y="843900"/>
              <a:ext cx="1456600" cy="1227775"/>
            </a:xfrm>
            <a:custGeom>
              <a:avLst/>
              <a:gdLst/>
              <a:ahLst/>
              <a:cxnLst/>
              <a:rect l="l" t="t" r="r" b="b"/>
              <a:pathLst>
                <a:path w="58264" h="49111" extrusionOk="0">
                  <a:moveTo>
                    <a:pt x="58202" y="0"/>
                  </a:moveTo>
                  <a:cubicBezTo>
                    <a:pt x="57978" y="1401"/>
                    <a:pt x="56979" y="2436"/>
                    <a:pt x="55534" y="2757"/>
                  </a:cubicBezTo>
                  <a:cubicBezTo>
                    <a:pt x="54669" y="2953"/>
                    <a:pt x="53786" y="3042"/>
                    <a:pt x="52929" y="3132"/>
                  </a:cubicBezTo>
                  <a:cubicBezTo>
                    <a:pt x="52135" y="3212"/>
                    <a:pt x="51386" y="3292"/>
                    <a:pt x="50645" y="3444"/>
                  </a:cubicBezTo>
                  <a:cubicBezTo>
                    <a:pt x="50101" y="3560"/>
                    <a:pt x="49557" y="3729"/>
                    <a:pt x="49031" y="3961"/>
                  </a:cubicBezTo>
                  <a:cubicBezTo>
                    <a:pt x="46907" y="4880"/>
                    <a:pt x="45400" y="6513"/>
                    <a:pt x="44427" y="8957"/>
                  </a:cubicBezTo>
                  <a:cubicBezTo>
                    <a:pt x="44071" y="9867"/>
                    <a:pt x="43776" y="10955"/>
                    <a:pt x="43553" y="12276"/>
                  </a:cubicBezTo>
                  <a:cubicBezTo>
                    <a:pt x="43384" y="13248"/>
                    <a:pt x="43277" y="14301"/>
                    <a:pt x="43187" y="15318"/>
                  </a:cubicBezTo>
                  <a:cubicBezTo>
                    <a:pt x="43054" y="16700"/>
                    <a:pt x="42911" y="18137"/>
                    <a:pt x="42608" y="19368"/>
                  </a:cubicBezTo>
                  <a:cubicBezTo>
                    <a:pt x="42269" y="20715"/>
                    <a:pt x="41751" y="21812"/>
                    <a:pt x="40984" y="22838"/>
                  </a:cubicBezTo>
                  <a:cubicBezTo>
                    <a:pt x="40582" y="23373"/>
                    <a:pt x="40136" y="23828"/>
                    <a:pt x="39610" y="24230"/>
                  </a:cubicBezTo>
                  <a:cubicBezTo>
                    <a:pt x="38281" y="25256"/>
                    <a:pt x="36514" y="25844"/>
                    <a:pt x="34819" y="26415"/>
                  </a:cubicBezTo>
                  <a:cubicBezTo>
                    <a:pt x="34302" y="26585"/>
                    <a:pt x="33811" y="26754"/>
                    <a:pt x="33330" y="26924"/>
                  </a:cubicBezTo>
                  <a:cubicBezTo>
                    <a:pt x="32500" y="27227"/>
                    <a:pt x="31777" y="27504"/>
                    <a:pt x="31135" y="27762"/>
                  </a:cubicBezTo>
                  <a:cubicBezTo>
                    <a:pt x="30279" y="28110"/>
                    <a:pt x="29235" y="28503"/>
                    <a:pt x="27995" y="28717"/>
                  </a:cubicBezTo>
                  <a:cubicBezTo>
                    <a:pt x="27228" y="28851"/>
                    <a:pt x="26407" y="28878"/>
                    <a:pt x="25622" y="28904"/>
                  </a:cubicBezTo>
                  <a:cubicBezTo>
                    <a:pt x="24667" y="28931"/>
                    <a:pt x="23686" y="28967"/>
                    <a:pt x="22767" y="29181"/>
                  </a:cubicBezTo>
                  <a:cubicBezTo>
                    <a:pt x="21590" y="29457"/>
                    <a:pt x="20492" y="30019"/>
                    <a:pt x="19493" y="30867"/>
                  </a:cubicBezTo>
                  <a:cubicBezTo>
                    <a:pt x="19092" y="31206"/>
                    <a:pt x="18699" y="31590"/>
                    <a:pt x="18333" y="32018"/>
                  </a:cubicBezTo>
                  <a:cubicBezTo>
                    <a:pt x="17102" y="33445"/>
                    <a:pt x="16192" y="35220"/>
                    <a:pt x="15381" y="36790"/>
                  </a:cubicBezTo>
                  <a:cubicBezTo>
                    <a:pt x="14212" y="39074"/>
                    <a:pt x="13043" y="41287"/>
                    <a:pt x="11616" y="43249"/>
                  </a:cubicBezTo>
                  <a:cubicBezTo>
                    <a:pt x="9920" y="45580"/>
                    <a:pt x="6703" y="49044"/>
                    <a:pt x="2542" y="49044"/>
                  </a:cubicBezTo>
                  <a:cubicBezTo>
                    <a:pt x="1735" y="49044"/>
                    <a:pt x="892" y="48914"/>
                    <a:pt x="18" y="48620"/>
                  </a:cubicBezTo>
                  <a:lnTo>
                    <a:pt x="1" y="48673"/>
                  </a:lnTo>
                  <a:cubicBezTo>
                    <a:pt x="857" y="48968"/>
                    <a:pt x="1713" y="49110"/>
                    <a:pt x="2570" y="49110"/>
                  </a:cubicBezTo>
                  <a:cubicBezTo>
                    <a:pt x="3917" y="49110"/>
                    <a:pt x="5255" y="48745"/>
                    <a:pt x="6584" y="48031"/>
                  </a:cubicBezTo>
                  <a:cubicBezTo>
                    <a:pt x="8377" y="47059"/>
                    <a:pt x="10081" y="45462"/>
                    <a:pt x="11669" y="43285"/>
                  </a:cubicBezTo>
                  <a:cubicBezTo>
                    <a:pt x="13097" y="41313"/>
                    <a:pt x="14265" y="39101"/>
                    <a:pt x="15434" y="36817"/>
                  </a:cubicBezTo>
                  <a:cubicBezTo>
                    <a:pt x="16237" y="35256"/>
                    <a:pt x="17156" y="33481"/>
                    <a:pt x="18378" y="32062"/>
                  </a:cubicBezTo>
                  <a:cubicBezTo>
                    <a:pt x="18744" y="31634"/>
                    <a:pt x="19127" y="31251"/>
                    <a:pt x="19538" y="30912"/>
                  </a:cubicBezTo>
                  <a:cubicBezTo>
                    <a:pt x="20519" y="30073"/>
                    <a:pt x="21616" y="29511"/>
                    <a:pt x="22776" y="29243"/>
                  </a:cubicBezTo>
                  <a:cubicBezTo>
                    <a:pt x="23695" y="29020"/>
                    <a:pt x="24676" y="28994"/>
                    <a:pt x="25622" y="28958"/>
                  </a:cubicBezTo>
                  <a:cubicBezTo>
                    <a:pt x="26416" y="28931"/>
                    <a:pt x="27228" y="28904"/>
                    <a:pt x="28004" y="28770"/>
                  </a:cubicBezTo>
                  <a:cubicBezTo>
                    <a:pt x="29244" y="28556"/>
                    <a:pt x="30296" y="28173"/>
                    <a:pt x="31153" y="27825"/>
                  </a:cubicBezTo>
                  <a:cubicBezTo>
                    <a:pt x="31804" y="27557"/>
                    <a:pt x="32518" y="27290"/>
                    <a:pt x="33347" y="26986"/>
                  </a:cubicBezTo>
                  <a:cubicBezTo>
                    <a:pt x="33829" y="26808"/>
                    <a:pt x="34320" y="26647"/>
                    <a:pt x="34837" y="26469"/>
                  </a:cubicBezTo>
                  <a:cubicBezTo>
                    <a:pt x="36541" y="25898"/>
                    <a:pt x="38308" y="25309"/>
                    <a:pt x="39646" y="24283"/>
                  </a:cubicBezTo>
                  <a:cubicBezTo>
                    <a:pt x="40172" y="23873"/>
                    <a:pt x="40627" y="23409"/>
                    <a:pt x="41037" y="22874"/>
                  </a:cubicBezTo>
                  <a:cubicBezTo>
                    <a:pt x="41805" y="21839"/>
                    <a:pt x="42322" y="20733"/>
                    <a:pt x="42661" y="19386"/>
                  </a:cubicBezTo>
                  <a:cubicBezTo>
                    <a:pt x="42973" y="18146"/>
                    <a:pt x="43107" y="16709"/>
                    <a:pt x="43241" y="15327"/>
                  </a:cubicBezTo>
                  <a:cubicBezTo>
                    <a:pt x="43339" y="14310"/>
                    <a:pt x="43437" y="13257"/>
                    <a:pt x="43607" y="12284"/>
                  </a:cubicBezTo>
                  <a:cubicBezTo>
                    <a:pt x="43839" y="10964"/>
                    <a:pt x="44124" y="9885"/>
                    <a:pt x="44481" y="8975"/>
                  </a:cubicBezTo>
                  <a:cubicBezTo>
                    <a:pt x="45453" y="6557"/>
                    <a:pt x="46943" y="4934"/>
                    <a:pt x="49057" y="4015"/>
                  </a:cubicBezTo>
                  <a:cubicBezTo>
                    <a:pt x="49575" y="3792"/>
                    <a:pt x="50110" y="3613"/>
                    <a:pt x="50654" y="3506"/>
                  </a:cubicBezTo>
                  <a:cubicBezTo>
                    <a:pt x="51395" y="3346"/>
                    <a:pt x="52144" y="3274"/>
                    <a:pt x="52938" y="3194"/>
                  </a:cubicBezTo>
                  <a:cubicBezTo>
                    <a:pt x="53795" y="3105"/>
                    <a:pt x="54678" y="3016"/>
                    <a:pt x="55543" y="2819"/>
                  </a:cubicBezTo>
                  <a:cubicBezTo>
                    <a:pt x="57015" y="2480"/>
                    <a:pt x="58032" y="1437"/>
                    <a:pt x="58264" y="9"/>
                  </a:cubicBezTo>
                  <a:lnTo>
                    <a:pt x="5820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31"/>
            <p:cNvSpPr/>
            <p:nvPr/>
          </p:nvSpPr>
          <p:spPr>
            <a:xfrm>
              <a:off x="3138025" y="818700"/>
              <a:ext cx="1439875" cy="1250300"/>
            </a:xfrm>
            <a:custGeom>
              <a:avLst/>
              <a:gdLst/>
              <a:ahLst/>
              <a:cxnLst/>
              <a:rect l="l" t="t" r="r" b="b"/>
              <a:pathLst>
                <a:path w="57595" h="50012" extrusionOk="0">
                  <a:moveTo>
                    <a:pt x="57541" y="0"/>
                  </a:moveTo>
                  <a:cubicBezTo>
                    <a:pt x="57398" y="1463"/>
                    <a:pt x="56444" y="2561"/>
                    <a:pt x="54999" y="2944"/>
                  </a:cubicBezTo>
                  <a:cubicBezTo>
                    <a:pt x="54151" y="3167"/>
                    <a:pt x="53286" y="3292"/>
                    <a:pt x="52447" y="3399"/>
                  </a:cubicBezTo>
                  <a:cubicBezTo>
                    <a:pt x="51626" y="3515"/>
                    <a:pt x="50859" y="3622"/>
                    <a:pt x="50101" y="3809"/>
                  </a:cubicBezTo>
                  <a:cubicBezTo>
                    <a:pt x="49539" y="3961"/>
                    <a:pt x="49013" y="4157"/>
                    <a:pt x="48495" y="4416"/>
                  </a:cubicBezTo>
                  <a:cubicBezTo>
                    <a:pt x="46434" y="5442"/>
                    <a:pt x="44998" y="7191"/>
                    <a:pt x="44097" y="9742"/>
                  </a:cubicBezTo>
                  <a:cubicBezTo>
                    <a:pt x="43767" y="10688"/>
                    <a:pt x="43517" y="11794"/>
                    <a:pt x="43321" y="13114"/>
                  </a:cubicBezTo>
                  <a:cubicBezTo>
                    <a:pt x="43178" y="14131"/>
                    <a:pt x="43107" y="15228"/>
                    <a:pt x="43044" y="16290"/>
                  </a:cubicBezTo>
                  <a:cubicBezTo>
                    <a:pt x="42955" y="17646"/>
                    <a:pt x="42866" y="19055"/>
                    <a:pt x="42616" y="20287"/>
                  </a:cubicBezTo>
                  <a:cubicBezTo>
                    <a:pt x="42340" y="21687"/>
                    <a:pt x="41867" y="22865"/>
                    <a:pt x="41180" y="23908"/>
                  </a:cubicBezTo>
                  <a:cubicBezTo>
                    <a:pt x="40796" y="24479"/>
                    <a:pt x="40359" y="24970"/>
                    <a:pt x="39851" y="25389"/>
                  </a:cubicBezTo>
                  <a:cubicBezTo>
                    <a:pt x="38414" y="26585"/>
                    <a:pt x="36461" y="27200"/>
                    <a:pt x="34569" y="27780"/>
                  </a:cubicBezTo>
                  <a:cubicBezTo>
                    <a:pt x="34239" y="27887"/>
                    <a:pt x="33891" y="27994"/>
                    <a:pt x="33570" y="28101"/>
                  </a:cubicBezTo>
                  <a:lnTo>
                    <a:pt x="33258" y="28199"/>
                  </a:lnTo>
                  <a:cubicBezTo>
                    <a:pt x="32571" y="28422"/>
                    <a:pt x="31920" y="28628"/>
                    <a:pt x="31304" y="28842"/>
                  </a:cubicBezTo>
                  <a:cubicBezTo>
                    <a:pt x="30484" y="29118"/>
                    <a:pt x="29386" y="29466"/>
                    <a:pt x="28093" y="29654"/>
                  </a:cubicBezTo>
                  <a:cubicBezTo>
                    <a:pt x="27352" y="29761"/>
                    <a:pt x="26576" y="29787"/>
                    <a:pt x="25827" y="29814"/>
                  </a:cubicBezTo>
                  <a:cubicBezTo>
                    <a:pt x="24836" y="29850"/>
                    <a:pt x="23811" y="29886"/>
                    <a:pt x="22847" y="30109"/>
                  </a:cubicBezTo>
                  <a:cubicBezTo>
                    <a:pt x="21661" y="30385"/>
                    <a:pt x="20554" y="30938"/>
                    <a:pt x="19555" y="31759"/>
                  </a:cubicBezTo>
                  <a:cubicBezTo>
                    <a:pt x="19145" y="32089"/>
                    <a:pt x="18743" y="32473"/>
                    <a:pt x="18360" y="32892"/>
                  </a:cubicBezTo>
                  <a:cubicBezTo>
                    <a:pt x="17164" y="34239"/>
                    <a:pt x="16281" y="35836"/>
                    <a:pt x="15345" y="37629"/>
                  </a:cubicBezTo>
                  <a:lnTo>
                    <a:pt x="15273" y="37763"/>
                  </a:lnTo>
                  <a:cubicBezTo>
                    <a:pt x="14149" y="39913"/>
                    <a:pt x="12989" y="42143"/>
                    <a:pt x="11580" y="44106"/>
                  </a:cubicBezTo>
                  <a:cubicBezTo>
                    <a:pt x="9557" y="46935"/>
                    <a:pt x="6491" y="49963"/>
                    <a:pt x="2636" y="49963"/>
                  </a:cubicBezTo>
                  <a:cubicBezTo>
                    <a:pt x="1800" y="49963"/>
                    <a:pt x="926" y="49821"/>
                    <a:pt x="18" y="49503"/>
                  </a:cubicBezTo>
                  <a:lnTo>
                    <a:pt x="0" y="49556"/>
                  </a:lnTo>
                  <a:cubicBezTo>
                    <a:pt x="875" y="49860"/>
                    <a:pt x="1740" y="50011"/>
                    <a:pt x="2605" y="50011"/>
                  </a:cubicBezTo>
                  <a:cubicBezTo>
                    <a:pt x="3943" y="50011"/>
                    <a:pt x="5273" y="49654"/>
                    <a:pt x="6584" y="48932"/>
                  </a:cubicBezTo>
                  <a:cubicBezTo>
                    <a:pt x="8350" y="47951"/>
                    <a:pt x="10054" y="46336"/>
                    <a:pt x="11624" y="44132"/>
                  </a:cubicBezTo>
                  <a:cubicBezTo>
                    <a:pt x="13034" y="42170"/>
                    <a:pt x="14194" y="39939"/>
                    <a:pt x="15318" y="37790"/>
                  </a:cubicBezTo>
                  <a:lnTo>
                    <a:pt x="15389" y="37656"/>
                  </a:lnTo>
                  <a:cubicBezTo>
                    <a:pt x="16326" y="35863"/>
                    <a:pt x="17200" y="34275"/>
                    <a:pt x="18404" y="32928"/>
                  </a:cubicBezTo>
                  <a:cubicBezTo>
                    <a:pt x="18779" y="32508"/>
                    <a:pt x="19181" y="32125"/>
                    <a:pt x="19582" y="31795"/>
                  </a:cubicBezTo>
                  <a:cubicBezTo>
                    <a:pt x="20581" y="30983"/>
                    <a:pt x="21678" y="30439"/>
                    <a:pt x="22856" y="30162"/>
                  </a:cubicBezTo>
                  <a:cubicBezTo>
                    <a:pt x="23819" y="29939"/>
                    <a:pt x="24845" y="29903"/>
                    <a:pt x="25827" y="29868"/>
                  </a:cubicBezTo>
                  <a:cubicBezTo>
                    <a:pt x="26576" y="29841"/>
                    <a:pt x="27352" y="29814"/>
                    <a:pt x="28102" y="29707"/>
                  </a:cubicBezTo>
                  <a:cubicBezTo>
                    <a:pt x="29395" y="29520"/>
                    <a:pt x="30501" y="29172"/>
                    <a:pt x="31322" y="28886"/>
                  </a:cubicBezTo>
                  <a:cubicBezTo>
                    <a:pt x="31938" y="28681"/>
                    <a:pt x="32589" y="28467"/>
                    <a:pt x="33276" y="28244"/>
                  </a:cubicBezTo>
                  <a:lnTo>
                    <a:pt x="33588" y="28146"/>
                  </a:lnTo>
                  <a:cubicBezTo>
                    <a:pt x="33909" y="28039"/>
                    <a:pt x="34248" y="27941"/>
                    <a:pt x="34578" y="27834"/>
                  </a:cubicBezTo>
                  <a:cubicBezTo>
                    <a:pt x="36478" y="27245"/>
                    <a:pt x="38441" y="26638"/>
                    <a:pt x="39886" y="25434"/>
                  </a:cubicBezTo>
                  <a:cubicBezTo>
                    <a:pt x="40404" y="25006"/>
                    <a:pt x="40841" y="24515"/>
                    <a:pt x="41224" y="23935"/>
                  </a:cubicBezTo>
                  <a:cubicBezTo>
                    <a:pt x="41911" y="22891"/>
                    <a:pt x="42393" y="21705"/>
                    <a:pt x="42670" y="20295"/>
                  </a:cubicBezTo>
                  <a:cubicBezTo>
                    <a:pt x="42919" y="19064"/>
                    <a:pt x="43009" y="17655"/>
                    <a:pt x="43098" y="16290"/>
                  </a:cubicBezTo>
                  <a:cubicBezTo>
                    <a:pt x="43160" y="15228"/>
                    <a:pt x="43232" y="14131"/>
                    <a:pt x="43374" y="13123"/>
                  </a:cubicBezTo>
                  <a:cubicBezTo>
                    <a:pt x="43571" y="11803"/>
                    <a:pt x="43820" y="10705"/>
                    <a:pt x="44151" y="9760"/>
                  </a:cubicBezTo>
                  <a:cubicBezTo>
                    <a:pt x="45043" y="7217"/>
                    <a:pt x="46479" y="5487"/>
                    <a:pt x="48522" y="4461"/>
                  </a:cubicBezTo>
                  <a:cubicBezTo>
                    <a:pt x="49039" y="4202"/>
                    <a:pt x="49557" y="4006"/>
                    <a:pt x="50119" y="3863"/>
                  </a:cubicBezTo>
                  <a:cubicBezTo>
                    <a:pt x="50868" y="3676"/>
                    <a:pt x="51635" y="3569"/>
                    <a:pt x="52447" y="3453"/>
                  </a:cubicBezTo>
                  <a:cubicBezTo>
                    <a:pt x="53295" y="3346"/>
                    <a:pt x="54160" y="3221"/>
                    <a:pt x="55016" y="2998"/>
                  </a:cubicBezTo>
                  <a:cubicBezTo>
                    <a:pt x="56479" y="2614"/>
                    <a:pt x="57452" y="1490"/>
                    <a:pt x="5759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31"/>
            <p:cNvSpPr/>
            <p:nvPr/>
          </p:nvSpPr>
          <p:spPr>
            <a:xfrm>
              <a:off x="3121950" y="793275"/>
              <a:ext cx="1423400" cy="1273275"/>
            </a:xfrm>
            <a:custGeom>
              <a:avLst/>
              <a:gdLst/>
              <a:ahLst/>
              <a:cxnLst/>
              <a:rect l="l" t="t" r="r" b="b"/>
              <a:pathLst>
                <a:path w="56936" h="50931" extrusionOk="0">
                  <a:moveTo>
                    <a:pt x="56882" y="0"/>
                  </a:moveTo>
                  <a:cubicBezTo>
                    <a:pt x="56819" y="1535"/>
                    <a:pt x="55918" y="2703"/>
                    <a:pt x="54464" y="3140"/>
                  </a:cubicBezTo>
                  <a:cubicBezTo>
                    <a:pt x="53634" y="3390"/>
                    <a:pt x="52778" y="3542"/>
                    <a:pt x="51948" y="3676"/>
                  </a:cubicBezTo>
                  <a:cubicBezTo>
                    <a:pt x="51119" y="3818"/>
                    <a:pt x="50334" y="3961"/>
                    <a:pt x="49566" y="4193"/>
                  </a:cubicBezTo>
                  <a:cubicBezTo>
                    <a:pt x="48995" y="4363"/>
                    <a:pt x="48469" y="4586"/>
                    <a:pt x="47961" y="4880"/>
                  </a:cubicBezTo>
                  <a:cubicBezTo>
                    <a:pt x="45998" y="5995"/>
                    <a:pt x="44588" y="7895"/>
                    <a:pt x="43768" y="10545"/>
                  </a:cubicBezTo>
                  <a:cubicBezTo>
                    <a:pt x="43473" y="11517"/>
                    <a:pt x="43250" y="12632"/>
                    <a:pt x="43099" y="13962"/>
                  </a:cubicBezTo>
                  <a:cubicBezTo>
                    <a:pt x="42983" y="15014"/>
                    <a:pt x="42947" y="16165"/>
                    <a:pt x="42911" y="17271"/>
                  </a:cubicBezTo>
                  <a:cubicBezTo>
                    <a:pt x="42867" y="18609"/>
                    <a:pt x="42822" y="19983"/>
                    <a:pt x="42635" y="21214"/>
                  </a:cubicBezTo>
                  <a:cubicBezTo>
                    <a:pt x="42412" y="22686"/>
                    <a:pt x="41992" y="23917"/>
                    <a:pt x="41368" y="24988"/>
                  </a:cubicBezTo>
                  <a:cubicBezTo>
                    <a:pt x="41011" y="25595"/>
                    <a:pt x="40592" y="26112"/>
                    <a:pt x="40092" y="26558"/>
                  </a:cubicBezTo>
                  <a:cubicBezTo>
                    <a:pt x="38558" y="27950"/>
                    <a:pt x="36292" y="28583"/>
                    <a:pt x="34293" y="29136"/>
                  </a:cubicBezTo>
                  <a:cubicBezTo>
                    <a:pt x="34133" y="29190"/>
                    <a:pt x="33972" y="29234"/>
                    <a:pt x="33812" y="29279"/>
                  </a:cubicBezTo>
                  <a:cubicBezTo>
                    <a:pt x="33357" y="29404"/>
                    <a:pt x="32920" y="29529"/>
                    <a:pt x="32491" y="29645"/>
                  </a:cubicBezTo>
                  <a:cubicBezTo>
                    <a:pt x="32144" y="29734"/>
                    <a:pt x="31805" y="29832"/>
                    <a:pt x="31474" y="29921"/>
                  </a:cubicBezTo>
                  <a:cubicBezTo>
                    <a:pt x="30261" y="30269"/>
                    <a:pt x="29244" y="30474"/>
                    <a:pt x="28183" y="30608"/>
                  </a:cubicBezTo>
                  <a:cubicBezTo>
                    <a:pt x="27487" y="30688"/>
                    <a:pt x="26764" y="30715"/>
                    <a:pt x="26068" y="30742"/>
                  </a:cubicBezTo>
                  <a:cubicBezTo>
                    <a:pt x="25025" y="30778"/>
                    <a:pt x="23945" y="30813"/>
                    <a:pt x="22937" y="31045"/>
                  </a:cubicBezTo>
                  <a:cubicBezTo>
                    <a:pt x="21733" y="31322"/>
                    <a:pt x="20618" y="31866"/>
                    <a:pt x="19609" y="32660"/>
                  </a:cubicBezTo>
                  <a:cubicBezTo>
                    <a:pt x="19190" y="32981"/>
                    <a:pt x="18780" y="33356"/>
                    <a:pt x="18396" y="33775"/>
                  </a:cubicBezTo>
                  <a:cubicBezTo>
                    <a:pt x="17129" y="35149"/>
                    <a:pt x="16175" y="36844"/>
                    <a:pt x="15301" y="38476"/>
                  </a:cubicBezTo>
                  <a:cubicBezTo>
                    <a:pt x="15176" y="38708"/>
                    <a:pt x="15051" y="38949"/>
                    <a:pt x="14926" y="39181"/>
                  </a:cubicBezTo>
                  <a:cubicBezTo>
                    <a:pt x="13882" y="41135"/>
                    <a:pt x="12812" y="43160"/>
                    <a:pt x="11545" y="44971"/>
                  </a:cubicBezTo>
                  <a:cubicBezTo>
                    <a:pt x="9536" y="47834"/>
                    <a:pt x="6493" y="50888"/>
                    <a:pt x="2670" y="50888"/>
                  </a:cubicBezTo>
                  <a:cubicBezTo>
                    <a:pt x="1824" y="50888"/>
                    <a:pt x="939" y="50739"/>
                    <a:pt x="19" y="50404"/>
                  </a:cubicBezTo>
                  <a:lnTo>
                    <a:pt x="1" y="50448"/>
                  </a:lnTo>
                  <a:cubicBezTo>
                    <a:pt x="884" y="50770"/>
                    <a:pt x="1767" y="50930"/>
                    <a:pt x="2651" y="50930"/>
                  </a:cubicBezTo>
                  <a:cubicBezTo>
                    <a:pt x="3971" y="50930"/>
                    <a:pt x="5291" y="50564"/>
                    <a:pt x="6576" y="49842"/>
                  </a:cubicBezTo>
                  <a:cubicBezTo>
                    <a:pt x="8333" y="48860"/>
                    <a:pt x="10019" y="47228"/>
                    <a:pt x="11589" y="44998"/>
                  </a:cubicBezTo>
                  <a:cubicBezTo>
                    <a:pt x="12856" y="43187"/>
                    <a:pt x="13927" y="41162"/>
                    <a:pt x="14962" y="39208"/>
                  </a:cubicBezTo>
                  <a:cubicBezTo>
                    <a:pt x="15095" y="38967"/>
                    <a:pt x="15220" y="38735"/>
                    <a:pt x="15345" y="38494"/>
                  </a:cubicBezTo>
                  <a:cubicBezTo>
                    <a:pt x="16211" y="36871"/>
                    <a:pt x="17165" y="35176"/>
                    <a:pt x="18432" y="33811"/>
                  </a:cubicBezTo>
                  <a:cubicBezTo>
                    <a:pt x="18815" y="33391"/>
                    <a:pt x="19226" y="33017"/>
                    <a:pt x="19636" y="32696"/>
                  </a:cubicBezTo>
                  <a:cubicBezTo>
                    <a:pt x="20644" y="31902"/>
                    <a:pt x="21750" y="31366"/>
                    <a:pt x="22946" y="31099"/>
                  </a:cubicBezTo>
                  <a:cubicBezTo>
                    <a:pt x="23954" y="30858"/>
                    <a:pt x="25025" y="30822"/>
                    <a:pt x="26068" y="30787"/>
                  </a:cubicBezTo>
                  <a:cubicBezTo>
                    <a:pt x="26764" y="30760"/>
                    <a:pt x="27496" y="30742"/>
                    <a:pt x="28191" y="30653"/>
                  </a:cubicBezTo>
                  <a:cubicBezTo>
                    <a:pt x="29253" y="30528"/>
                    <a:pt x="30270" y="30314"/>
                    <a:pt x="31492" y="29966"/>
                  </a:cubicBezTo>
                  <a:cubicBezTo>
                    <a:pt x="31822" y="29877"/>
                    <a:pt x="32152" y="29787"/>
                    <a:pt x="32500" y="29689"/>
                  </a:cubicBezTo>
                  <a:cubicBezTo>
                    <a:pt x="32929" y="29573"/>
                    <a:pt x="33366" y="29448"/>
                    <a:pt x="33821" y="29324"/>
                  </a:cubicBezTo>
                  <a:cubicBezTo>
                    <a:pt x="33981" y="29279"/>
                    <a:pt x="34142" y="29234"/>
                    <a:pt x="34311" y="29190"/>
                  </a:cubicBezTo>
                  <a:cubicBezTo>
                    <a:pt x="36310" y="28628"/>
                    <a:pt x="38585" y="27994"/>
                    <a:pt x="40128" y="26594"/>
                  </a:cubicBezTo>
                  <a:cubicBezTo>
                    <a:pt x="40627" y="26139"/>
                    <a:pt x="41047" y="25621"/>
                    <a:pt x="41412" y="25015"/>
                  </a:cubicBezTo>
                  <a:cubicBezTo>
                    <a:pt x="42037" y="23935"/>
                    <a:pt x="42456" y="22695"/>
                    <a:pt x="42679" y="21223"/>
                  </a:cubicBezTo>
                  <a:cubicBezTo>
                    <a:pt x="42867" y="19992"/>
                    <a:pt x="42911" y="18609"/>
                    <a:pt x="42956" y="17271"/>
                  </a:cubicBezTo>
                  <a:cubicBezTo>
                    <a:pt x="42992" y="16165"/>
                    <a:pt x="43027" y="15023"/>
                    <a:pt x="43152" y="13970"/>
                  </a:cubicBezTo>
                  <a:cubicBezTo>
                    <a:pt x="43295" y="12641"/>
                    <a:pt x="43518" y="11526"/>
                    <a:pt x="43821" y="10554"/>
                  </a:cubicBezTo>
                  <a:cubicBezTo>
                    <a:pt x="44633" y="7922"/>
                    <a:pt x="46034" y="6031"/>
                    <a:pt x="47987" y="4925"/>
                  </a:cubicBezTo>
                  <a:cubicBezTo>
                    <a:pt x="48496" y="4630"/>
                    <a:pt x="49013" y="4407"/>
                    <a:pt x="49575" y="4238"/>
                  </a:cubicBezTo>
                  <a:cubicBezTo>
                    <a:pt x="50342" y="4006"/>
                    <a:pt x="51128" y="3872"/>
                    <a:pt x="51957" y="3729"/>
                  </a:cubicBezTo>
                  <a:cubicBezTo>
                    <a:pt x="52787" y="3586"/>
                    <a:pt x="53643" y="3444"/>
                    <a:pt x="54482" y="3185"/>
                  </a:cubicBezTo>
                  <a:cubicBezTo>
                    <a:pt x="55945" y="2748"/>
                    <a:pt x="56864" y="1552"/>
                    <a:pt x="5693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31"/>
            <p:cNvSpPr/>
            <p:nvPr/>
          </p:nvSpPr>
          <p:spPr>
            <a:xfrm>
              <a:off x="3105900" y="767850"/>
              <a:ext cx="1407100" cy="1296250"/>
            </a:xfrm>
            <a:custGeom>
              <a:avLst/>
              <a:gdLst/>
              <a:ahLst/>
              <a:cxnLst/>
              <a:rect l="l" t="t" r="r" b="b"/>
              <a:pathLst>
                <a:path w="56284" h="51850" extrusionOk="0">
                  <a:moveTo>
                    <a:pt x="56221" y="0"/>
                  </a:moveTo>
                  <a:cubicBezTo>
                    <a:pt x="56239" y="1579"/>
                    <a:pt x="55356" y="2855"/>
                    <a:pt x="53928" y="3337"/>
                  </a:cubicBezTo>
                  <a:cubicBezTo>
                    <a:pt x="53108" y="3613"/>
                    <a:pt x="52269" y="3792"/>
                    <a:pt x="51457" y="3952"/>
                  </a:cubicBezTo>
                  <a:cubicBezTo>
                    <a:pt x="50610" y="4131"/>
                    <a:pt x="49807" y="4291"/>
                    <a:pt x="49022" y="4568"/>
                  </a:cubicBezTo>
                  <a:cubicBezTo>
                    <a:pt x="48451" y="4773"/>
                    <a:pt x="47925" y="5023"/>
                    <a:pt x="47425" y="5344"/>
                  </a:cubicBezTo>
                  <a:cubicBezTo>
                    <a:pt x="45525" y="6557"/>
                    <a:pt x="44187" y="8573"/>
                    <a:pt x="43446" y="11339"/>
                  </a:cubicBezTo>
                  <a:cubicBezTo>
                    <a:pt x="43170" y="12347"/>
                    <a:pt x="42991" y="13480"/>
                    <a:pt x="42875" y="14809"/>
                  </a:cubicBezTo>
                  <a:cubicBezTo>
                    <a:pt x="42786" y="15906"/>
                    <a:pt x="42786" y="17102"/>
                    <a:pt x="42786" y="18261"/>
                  </a:cubicBezTo>
                  <a:cubicBezTo>
                    <a:pt x="42786" y="19564"/>
                    <a:pt x="42777" y="20920"/>
                    <a:pt x="42652" y="22142"/>
                  </a:cubicBezTo>
                  <a:cubicBezTo>
                    <a:pt x="42483" y="23685"/>
                    <a:pt x="42126" y="24970"/>
                    <a:pt x="41555" y="26067"/>
                  </a:cubicBezTo>
                  <a:cubicBezTo>
                    <a:pt x="41225" y="26710"/>
                    <a:pt x="40823" y="27254"/>
                    <a:pt x="40342" y="27727"/>
                  </a:cubicBezTo>
                  <a:cubicBezTo>
                    <a:pt x="38709" y="29324"/>
                    <a:pt x="36229" y="29921"/>
                    <a:pt x="34043" y="30456"/>
                  </a:cubicBezTo>
                  <a:cubicBezTo>
                    <a:pt x="33419" y="30608"/>
                    <a:pt x="32812" y="30742"/>
                    <a:pt x="32232" y="30876"/>
                  </a:cubicBezTo>
                  <a:cubicBezTo>
                    <a:pt x="32036" y="30920"/>
                    <a:pt x="31840" y="30956"/>
                    <a:pt x="31653" y="31001"/>
                  </a:cubicBezTo>
                  <a:cubicBezTo>
                    <a:pt x="30457" y="31268"/>
                    <a:pt x="29387" y="31447"/>
                    <a:pt x="28280" y="31554"/>
                  </a:cubicBezTo>
                  <a:cubicBezTo>
                    <a:pt x="27638" y="31616"/>
                    <a:pt x="26987" y="31643"/>
                    <a:pt x="26345" y="31661"/>
                  </a:cubicBezTo>
                  <a:cubicBezTo>
                    <a:pt x="25238" y="31697"/>
                    <a:pt x="24096" y="31741"/>
                    <a:pt x="23017" y="31982"/>
                  </a:cubicBezTo>
                  <a:cubicBezTo>
                    <a:pt x="21804" y="32259"/>
                    <a:pt x="20680" y="32785"/>
                    <a:pt x="19663" y="33552"/>
                  </a:cubicBezTo>
                  <a:cubicBezTo>
                    <a:pt x="19243" y="33873"/>
                    <a:pt x="18824" y="34248"/>
                    <a:pt x="18432" y="34658"/>
                  </a:cubicBezTo>
                  <a:cubicBezTo>
                    <a:pt x="17093" y="36050"/>
                    <a:pt x="16094" y="37790"/>
                    <a:pt x="15256" y="39315"/>
                  </a:cubicBezTo>
                  <a:cubicBezTo>
                    <a:pt x="15042" y="39716"/>
                    <a:pt x="14819" y="40127"/>
                    <a:pt x="14613" y="40519"/>
                  </a:cubicBezTo>
                  <a:cubicBezTo>
                    <a:pt x="13650" y="42312"/>
                    <a:pt x="12660" y="44159"/>
                    <a:pt x="11509" y="45827"/>
                  </a:cubicBezTo>
                  <a:cubicBezTo>
                    <a:pt x="9515" y="48724"/>
                    <a:pt x="6493" y="51805"/>
                    <a:pt x="2702" y="51805"/>
                  </a:cubicBezTo>
                  <a:cubicBezTo>
                    <a:pt x="1846" y="51805"/>
                    <a:pt x="950" y="51648"/>
                    <a:pt x="19" y="51296"/>
                  </a:cubicBezTo>
                  <a:lnTo>
                    <a:pt x="1" y="51341"/>
                  </a:lnTo>
                  <a:cubicBezTo>
                    <a:pt x="937" y="51688"/>
                    <a:pt x="1838" y="51849"/>
                    <a:pt x="2704" y="51849"/>
                  </a:cubicBezTo>
                  <a:cubicBezTo>
                    <a:pt x="6513" y="51849"/>
                    <a:pt x="9537" y="48762"/>
                    <a:pt x="11545" y="45854"/>
                  </a:cubicBezTo>
                  <a:cubicBezTo>
                    <a:pt x="12695" y="44186"/>
                    <a:pt x="13686" y="42330"/>
                    <a:pt x="14649" y="40546"/>
                  </a:cubicBezTo>
                  <a:cubicBezTo>
                    <a:pt x="14863" y="40145"/>
                    <a:pt x="15077" y="39734"/>
                    <a:pt x="15300" y="39342"/>
                  </a:cubicBezTo>
                  <a:cubicBezTo>
                    <a:pt x="16130" y="37816"/>
                    <a:pt x="17129" y="36077"/>
                    <a:pt x="18458" y="34685"/>
                  </a:cubicBezTo>
                  <a:cubicBezTo>
                    <a:pt x="18851" y="34275"/>
                    <a:pt x="19270" y="33909"/>
                    <a:pt x="19689" y="33588"/>
                  </a:cubicBezTo>
                  <a:cubicBezTo>
                    <a:pt x="20698" y="32829"/>
                    <a:pt x="21822" y="32303"/>
                    <a:pt x="23026" y="32027"/>
                  </a:cubicBezTo>
                  <a:cubicBezTo>
                    <a:pt x="24105" y="31786"/>
                    <a:pt x="25247" y="31741"/>
                    <a:pt x="26345" y="31705"/>
                  </a:cubicBezTo>
                  <a:cubicBezTo>
                    <a:pt x="26987" y="31679"/>
                    <a:pt x="27647" y="31661"/>
                    <a:pt x="28280" y="31598"/>
                  </a:cubicBezTo>
                  <a:cubicBezTo>
                    <a:pt x="29387" y="31491"/>
                    <a:pt x="30466" y="31313"/>
                    <a:pt x="31661" y="31045"/>
                  </a:cubicBezTo>
                  <a:cubicBezTo>
                    <a:pt x="31849" y="31001"/>
                    <a:pt x="32045" y="30956"/>
                    <a:pt x="32241" y="30911"/>
                  </a:cubicBezTo>
                  <a:cubicBezTo>
                    <a:pt x="32830" y="30787"/>
                    <a:pt x="33428" y="30653"/>
                    <a:pt x="34052" y="30501"/>
                  </a:cubicBezTo>
                  <a:cubicBezTo>
                    <a:pt x="36247" y="29966"/>
                    <a:pt x="38727" y="29359"/>
                    <a:pt x="40368" y="27762"/>
                  </a:cubicBezTo>
                  <a:cubicBezTo>
                    <a:pt x="40859" y="27281"/>
                    <a:pt x="41261" y="26736"/>
                    <a:pt x="41591" y="26085"/>
                  </a:cubicBezTo>
                  <a:cubicBezTo>
                    <a:pt x="42162" y="24988"/>
                    <a:pt x="42518" y="23694"/>
                    <a:pt x="42688" y="22142"/>
                  </a:cubicBezTo>
                  <a:cubicBezTo>
                    <a:pt x="42822" y="20920"/>
                    <a:pt x="42822" y="19564"/>
                    <a:pt x="42831" y="18261"/>
                  </a:cubicBezTo>
                  <a:cubicBezTo>
                    <a:pt x="42831" y="17102"/>
                    <a:pt x="42831" y="15906"/>
                    <a:pt x="42920" y="14809"/>
                  </a:cubicBezTo>
                  <a:cubicBezTo>
                    <a:pt x="43027" y="13489"/>
                    <a:pt x="43214" y="12356"/>
                    <a:pt x="43482" y="11348"/>
                  </a:cubicBezTo>
                  <a:cubicBezTo>
                    <a:pt x="44222" y="8591"/>
                    <a:pt x="45552" y="6584"/>
                    <a:pt x="47452" y="5380"/>
                  </a:cubicBezTo>
                  <a:cubicBezTo>
                    <a:pt x="47951" y="5058"/>
                    <a:pt x="48469" y="4809"/>
                    <a:pt x="49040" y="4612"/>
                  </a:cubicBezTo>
                  <a:cubicBezTo>
                    <a:pt x="49816" y="4336"/>
                    <a:pt x="50619" y="4175"/>
                    <a:pt x="51466" y="3997"/>
                  </a:cubicBezTo>
                  <a:cubicBezTo>
                    <a:pt x="52278" y="3827"/>
                    <a:pt x="53117" y="3658"/>
                    <a:pt x="53946" y="3372"/>
                  </a:cubicBezTo>
                  <a:cubicBezTo>
                    <a:pt x="55391" y="2891"/>
                    <a:pt x="56284" y="1597"/>
                    <a:pt x="56266"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31"/>
            <p:cNvSpPr/>
            <p:nvPr/>
          </p:nvSpPr>
          <p:spPr>
            <a:xfrm>
              <a:off x="3089850" y="742425"/>
              <a:ext cx="1392375" cy="1319200"/>
            </a:xfrm>
            <a:custGeom>
              <a:avLst/>
              <a:gdLst/>
              <a:ahLst/>
              <a:cxnLst/>
              <a:rect l="l" t="t" r="r" b="b"/>
              <a:pathLst>
                <a:path w="55695" h="52768" extrusionOk="0">
                  <a:moveTo>
                    <a:pt x="55605" y="0"/>
                  </a:moveTo>
                  <a:lnTo>
                    <a:pt x="55561" y="9"/>
                  </a:lnTo>
                  <a:cubicBezTo>
                    <a:pt x="55659" y="1642"/>
                    <a:pt x="54829" y="2998"/>
                    <a:pt x="53402" y="3533"/>
                  </a:cubicBezTo>
                  <a:cubicBezTo>
                    <a:pt x="52590" y="3836"/>
                    <a:pt x="51760" y="4033"/>
                    <a:pt x="50948" y="4229"/>
                  </a:cubicBezTo>
                  <a:cubicBezTo>
                    <a:pt x="50092" y="4434"/>
                    <a:pt x="49271" y="4630"/>
                    <a:pt x="48477" y="4942"/>
                  </a:cubicBezTo>
                  <a:cubicBezTo>
                    <a:pt x="47906" y="5174"/>
                    <a:pt x="47380" y="5460"/>
                    <a:pt x="46889" y="5808"/>
                  </a:cubicBezTo>
                  <a:cubicBezTo>
                    <a:pt x="45043" y="7110"/>
                    <a:pt x="43776" y="9242"/>
                    <a:pt x="43116" y="12142"/>
                  </a:cubicBezTo>
                  <a:cubicBezTo>
                    <a:pt x="42875" y="13168"/>
                    <a:pt x="42723" y="14354"/>
                    <a:pt x="42652" y="15657"/>
                  </a:cubicBezTo>
                  <a:cubicBezTo>
                    <a:pt x="42589" y="16798"/>
                    <a:pt x="42625" y="18038"/>
                    <a:pt x="42661" y="19243"/>
                  </a:cubicBezTo>
                  <a:cubicBezTo>
                    <a:pt x="42705" y="20527"/>
                    <a:pt x="42741" y="21848"/>
                    <a:pt x="42661" y="23070"/>
                  </a:cubicBezTo>
                  <a:cubicBezTo>
                    <a:pt x="42554" y="24694"/>
                    <a:pt x="42259" y="26023"/>
                    <a:pt x="41742" y="27147"/>
                  </a:cubicBezTo>
                  <a:cubicBezTo>
                    <a:pt x="41439" y="27825"/>
                    <a:pt x="41055" y="28396"/>
                    <a:pt x="40582" y="28895"/>
                  </a:cubicBezTo>
                  <a:cubicBezTo>
                    <a:pt x="39012" y="30555"/>
                    <a:pt x="36612" y="31161"/>
                    <a:pt x="34284" y="31634"/>
                  </a:cubicBezTo>
                  <a:cubicBezTo>
                    <a:pt x="33543" y="31795"/>
                    <a:pt x="32830" y="31911"/>
                    <a:pt x="32134" y="32027"/>
                  </a:cubicBezTo>
                  <a:lnTo>
                    <a:pt x="31822" y="32080"/>
                  </a:lnTo>
                  <a:cubicBezTo>
                    <a:pt x="30671" y="32285"/>
                    <a:pt x="29547" y="32419"/>
                    <a:pt x="28369" y="32508"/>
                  </a:cubicBezTo>
                  <a:cubicBezTo>
                    <a:pt x="27816" y="32544"/>
                    <a:pt x="27245" y="32562"/>
                    <a:pt x="26692" y="32580"/>
                  </a:cubicBezTo>
                  <a:cubicBezTo>
                    <a:pt x="25497" y="32624"/>
                    <a:pt x="24266" y="32660"/>
                    <a:pt x="23106" y="32919"/>
                  </a:cubicBezTo>
                  <a:cubicBezTo>
                    <a:pt x="21875" y="33195"/>
                    <a:pt x="20733" y="33713"/>
                    <a:pt x="19725" y="34453"/>
                  </a:cubicBezTo>
                  <a:cubicBezTo>
                    <a:pt x="19288" y="34774"/>
                    <a:pt x="18868" y="35131"/>
                    <a:pt x="18467" y="35541"/>
                  </a:cubicBezTo>
                  <a:cubicBezTo>
                    <a:pt x="17129" y="36880"/>
                    <a:pt x="16112" y="38557"/>
                    <a:pt x="15220" y="40163"/>
                  </a:cubicBezTo>
                  <a:cubicBezTo>
                    <a:pt x="14916" y="40707"/>
                    <a:pt x="14622" y="41260"/>
                    <a:pt x="14328" y="41795"/>
                  </a:cubicBezTo>
                  <a:cubicBezTo>
                    <a:pt x="13435" y="43445"/>
                    <a:pt x="12526" y="45149"/>
                    <a:pt x="11473" y="46693"/>
                  </a:cubicBezTo>
                  <a:cubicBezTo>
                    <a:pt x="9492" y="49617"/>
                    <a:pt x="6497" y="52729"/>
                    <a:pt x="2726" y="52729"/>
                  </a:cubicBezTo>
                  <a:cubicBezTo>
                    <a:pt x="1860" y="52729"/>
                    <a:pt x="954" y="52565"/>
                    <a:pt x="9" y="52197"/>
                  </a:cubicBezTo>
                  <a:lnTo>
                    <a:pt x="0" y="52233"/>
                  </a:lnTo>
                  <a:cubicBezTo>
                    <a:pt x="946" y="52598"/>
                    <a:pt x="1856" y="52768"/>
                    <a:pt x="2730" y="52768"/>
                  </a:cubicBezTo>
                  <a:cubicBezTo>
                    <a:pt x="6513" y="52768"/>
                    <a:pt x="9519" y="49646"/>
                    <a:pt x="11509" y="46711"/>
                  </a:cubicBezTo>
                  <a:cubicBezTo>
                    <a:pt x="12552" y="45167"/>
                    <a:pt x="13471" y="43463"/>
                    <a:pt x="14363" y="41813"/>
                  </a:cubicBezTo>
                  <a:cubicBezTo>
                    <a:pt x="14649" y="41278"/>
                    <a:pt x="14952" y="40725"/>
                    <a:pt x="15246" y="40180"/>
                  </a:cubicBezTo>
                  <a:cubicBezTo>
                    <a:pt x="16147" y="38575"/>
                    <a:pt x="17156" y="36906"/>
                    <a:pt x="18494" y="35568"/>
                  </a:cubicBezTo>
                  <a:cubicBezTo>
                    <a:pt x="18895" y="35167"/>
                    <a:pt x="19314" y="34801"/>
                    <a:pt x="19743" y="34489"/>
                  </a:cubicBezTo>
                  <a:cubicBezTo>
                    <a:pt x="20751" y="33748"/>
                    <a:pt x="21884" y="33231"/>
                    <a:pt x="23106" y="32954"/>
                  </a:cubicBezTo>
                  <a:cubicBezTo>
                    <a:pt x="24266" y="32696"/>
                    <a:pt x="25497" y="32660"/>
                    <a:pt x="26692" y="32624"/>
                  </a:cubicBezTo>
                  <a:cubicBezTo>
                    <a:pt x="27245" y="32606"/>
                    <a:pt x="27816" y="32580"/>
                    <a:pt x="28378" y="32544"/>
                  </a:cubicBezTo>
                  <a:cubicBezTo>
                    <a:pt x="29547" y="32455"/>
                    <a:pt x="30680" y="32321"/>
                    <a:pt x="31831" y="32125"/>
                  </a:cubicBezTo>
                  <a:lnTo>
                    <a:pt x="32143" y="32071"/>
                  </a:lnTo>
                  <a:cubicBezTo>
                    <a:pt x="32830" y="31946"/>
                    <a:pt x="33543" y="31830"/>
                    <a:pt x="34293" y="31670"/>
                  </a:cubicBezTo>
                  <a:cubicBezTo>
                    <a:pt x="36621" y="31197"/>
                    <a:pt x="39030" y="30590"/>
                    <a:pt x="40609" y="28922"/>
                  </a:cubicBezTo>
                  <a:cubicBezTo>
                    <a:pt x="41082" y="28423"/>
                    <a:pt x="41465" y="27843"/>
                    <a:pt x="41778" y="27165"/>
                  </a:cubicBezTo>
                  <a:cubicBezTo>
                    <a:pt x="42295" y="26041"/>
                    <a:pt x="42589" y="24694"/>
                    <a:pt x="42696" y="23070"/>
                  </a:cubicBezTo>
                  <a:cubicBezTo>
                    <a:pt x="42777" y="21848"/>
                    <a:pt x="42741" y="20527"/>
                    <a:pt x="42705" y="19243"/>
                  </a:cubicBezTo>
                  <a:cubicBezTo>
                    <a:pt x="42670" y="18038"/>
                    <a:pt x="42625" y="16798"/>
                    <a:pt x="42688" y="15657"/>
                  </a:cubicBezTo>
                  <a:cubicBezTo>
                    <a:pt x="42759" y="14354"/>
                    <a:pt x="42920" y="13168"/>
                    <a:pt x="43151" y="12151"/>
                  </a:cubicBezTo>
                  <a:cubicBezTo>
                    <a:pt x="43803" y="9260"/>
                    <a:pt x="45069" y="7137"/>
                    <a:pt x="46916" y="5835"/>
                  </a:cubicBezTo>
                  <a:cubicBezTo>
                    <a:pt x="47407" y="5487"/>
                    <a:pt x="47924" y="5210"/>
                    <a:pt x="48495" y="4978"/>
                  </a:cubicBezTo>
                  <a:cubicBezTo>
                    <a:pt x="49289" y="4666"/>
                    <a:pt x="50101" y="4470"/>
                    <a:pt x="50957" y="4264"/>
                  </a:cubicBezTo>
                  <a:cubicBezTo>
                    <a:pt x="51769" y="4068"/>
                    <a:pt x="52599" y="3872"/>
                    <a:pt x="53411" y="3569"/>
                  </a:cubicBezTo>
                  <a:cubicBezTo>
                    <a:pt x="54856" y="3024"/>
                    <a:pt x="55694" y="1660"/>
                    <a:pt x="556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31"/>
            <p:cNvSpPr/>
            <p:nvPr/>
          </p:nvSpPr>
          <p:spPr>
            <a:xfrm>
              <a:off x="3073800" y="717000"/>
              <a:ext cx="1377875" cy="1341950"/>
            </a:xfrm>
            <a:custGeom>
              <a:avLst/>
              <a:gdLst/>
              <a:ahLst/>
              <a:cxnLst/>
              <a:rect l="l" t="t" r="r" b="b"/>
              <a:pathLst>
                <a:path w="55115" h="53678" extrusionOk="0">
                  <a:moveTo>
                    <a:pt x="54936" y="0"/>
                  </a:moveTo>
                  <a:lnTo>
                    <a:pt x="54900" y="9"/>
                  </a:lnTo>
                  <a:cubicBezTo>
                    <a:pt x="55079" y="1713"/>
                    <a:pt x="54294" y="3131"/>
                    <a:pt x="52866" y="3729"/>
                  </a:cubicBezTo>
                  <a:cubicBezTo>
                    <a:pt x="52063" y="4059"/>
                    <a:pt x="51243" y="4282"/>
                    <a:pt x="50449" y="4496"/>
                  </a:cubicBezTo>
                  <a:cubicBezTo>
                    <a:pt x="49574" y="4737"/>
                    <a:pt x="48745" y="4969"/>
                    <a:pt x="47942" y="5326"/>
                  </a:cubicBezTo>
                  <a:cubicBezTo>
                    <a:pt x="47362" y="5576"/>
                    <a:pt x="46844" y="5888"/>
                    <a:pt x="46354" y="6272"/>
                  </a:cubicBezTo>
                  <a:cubicBezTo>
                    <a:pt x="44561" y="7672"/>
                    <a:pt x="43356" y="9911"/>
                    <a:pt x="42785" y="12936"/>
                  </a:cubicBezTo>
                  <a:cubicBezTo>
                    <a:pt x="42580" y="14015"/>
                    <a:pt x="42464" y="15211"/>
                    <a:pt x="42429" y="16504"/>
                  </a:cubicBezTo>
                  <a:cubicBezTo>
                    <a:pt x="42393" y="17691"/>
                    <a:pt x="42473" y="18993"/>
                    <a:pt x="42553" y="20251"/>
                  </a:cubicBezTo>
                  <a:cubicBezTo>
                    <a:pt x="42625" y="21500"/>
                    <a:pt x="42705" y="22793"/>
                    <a:pt x="42678" y="23989"/>
                  </a:cubicBezTo>
                  <a:cubicBezTo>
                    <a:pt x="42634" y="25693"/>
                    <a:pt x="42393" y="27075"/>
                    <a:pt x="41938" y="28226"/>
                  </a:cubicBezTo>
                  <a:cubicBezTo>
                    <a:pt x="41652" y="28940"/>
                    <a:pt x="41287" y="29538"/>
                    <a:pt x="40823" y="30064"/>
                  </a:cubicBezTo>
                  <a:cubicBezTo>
                    <a:pt x="39297" y="31804"/>
                    <a:pt x="36889" y="32419"/>
                    <a:pt x="34524" y="32821"/>
                  </a:cubicBezTo>
                  <a:cubicBezTo>
                    <a:pt x="33677" y="32963"/>
                    <a:pt x="32874" y="33061"/>
                    <a:pt x="32098" y="33151"/>
                  </a:cubicBezTo>
                  <a:lnTo>
                    <a:pt x="31991" y="33168"/>
                  </a:lnTo>
                  <a:cubicBezTo>
                    <a:pt x="30885" y="33302"/>
                    <a:pt x="29734" y="33400"/>
                    <a:pt x="28467" y="33454"/>
                  </a:cubicBezTo>
                  <a:cubicBezTo>
                    <a:pt x="28012" y="33481"/>
                    <a:pt x="27548" y="33490"/>
                    <a:pt x="27093" y="33507"/>
                  </a:cubicBezTo>
                  <a:cubicBezTo>
                    <a:pt x="25800" y="33543"/>
                    <a:pt x="24453" y="33579"/>
                    <a:pt x="23186" y="33855"/>
                  </a:cubicBezTo>
                  <a:cubicBezTo>
                    <a:pt x="21946" y="34132"/>
                    <a:pt x="20795" y="34640"/>
                    <a:pt x="19778" y="35354"/>
                  </a:cubicBezTo>
                  <a:cubicBezTo>
                    <a:pt x="19341" y="35666"/>
                    <a:pt x="18904" y="36023"/>
                    <a:pt x="18502" y="36416"/>
                  </a:cubicBezTo>
                  <a:cubicBezTo>
                    <a:pt x="17093" y="37781"/>
                    <a:pt x="16031" y="39502"/>
                    <a:pt x="15175" y="41010"/>
                  </a:cubicBezTo>
                  <a:cubicBezTo>
                    <a:pt x="14800" y="41670"/>
                    <a:pt x="14425" y="42357"/>
                    <a:pt x="14069" y="43026"/>
                  </a:cubicBezTo>
                  <a:cubicBezTo>
                    <a:pt x="13248" y="44543"/>
                    <a:pt x="12391" y="46113"/>
                    <a:pt x="11437" y="47558"/>
                  </a:cubicBezTo>
                  <a:cubicBezTo>
                    <a:pt x="9471" y="50515"/>
                    <a:pt x="6503" y="53647"/>
                    <a:pt x="2761" y="53647"/>
                  </a:cubicBezTo>
                  <a:cubicBezTo>
                    <a:pt x="1885" y="53647"/>
                    <a:pt x="967" y="53475"/>
                    <a:pt x="9" y="53089"/>
                  </a:cubicBezTo>
                  <a:lnTo>
                    <a:pt x="0" y="53125"/>
                  </a:lnTo>
                  <a:cubicBezTo>
                    <a:pt x="928" y="53491"/>
                    <a:pt x="1847" y="53678"/>
                    <a:pt x="2766" y="53678"/>
                  </a:cubicBezTo>
                  <a:cubicBezTo>
                    <a:pt x="4050" y="53678"/>
                    <a:pt x="5326" y="53312"/>
                    <a:pt x="6566" y="52581"/>
                  </a:cubicBezTo>
                  <a:cubicBezTo>
                    <a:pt x="8279" y="51572"/>
                    <a:pt x="9920" y="49886"/>
                    <a:pt x="11464" y="47576"/>
                  </a:cubicBezTo>
                  <a:cubicBezTo>
                    <a:pt x="12418" y="46131"/>
                    <a:pt x="13275" y="44561"/>
                    <a:pt x="14095" y="43044"/>
                  </a:cubicBezTo>
                  <a:cubicBezTo>
                    <a:pt x="14461" y="42375"/>
                    <a:pt x="14827" y="41688"/>
                    <a:pt x="15202" y="41028"/>
                  </a:cubicBezTo>
                  <a:cubicBezTo>
                    <a:pt x="16058" y="39520"/>
                    <a:pt x="17120" y="37798"/>
                    <a:pt x="18520" y="36442"/>
                  </a:cubicBezTo>
                  <a:cubicBezTo>
                    <a:pt x="18931" y="36050"/>
                    <a:pt x="19359" y="35693"/>
                    <a:pt x="19796" y="35381"/>
                  </a:cubicBezTo>
                  <a:cubicBezTo>
                    <a:pt x="20813" y="34667"/>
                    <a:pt x="21955" y="34168"/>
                    <a:pt x="23195" y="33891"/>
                  </a:cubicBezTo>
                  <a:cubicBezTo>
                    <a:pt x="24453" y="33606"/>
                    <a:pt x="25800" y="33570"/>
                    <a:pt x="27093" y="33534"/>
                  </a:cubicBezTo>
                  <a:cubicBezTo>
                    <a:pt x="27548" y="33525"/>
                    <a:pt x="28012" y="33507"/>
                    <a:pt x="28467" y="33490"/>
                  </a:cubicBezTo>
                  <a:cubicBezTo>
                    <a:pt x="29734" y="33427"/>
                    <a:pt x="30894" y="33338"/>
                    <a:pt x="32000" y="33195"/>
                  </a:cubicBezTo>
                  <a:lnTo>
                    <a:pt x="32098" y="33186"/>
                  </a:lnTo>
                  <a:cubicBezTo>
                    <a:pt x="32883" y="33088"/>
                    <a:pt x="33686" y="32990"/>
                    <a:pt x="34524" y="32847"/>
                  </a:cubicBezTo>
                  <a:cubicBezTo>
                    <a:pt x="36906" y="32446"/>
                    <a:pt x="39315" y="31830"/>
                    <a:pt x="40850" y="30091"/>
                  </a:cubicBezTo>
                  <a:cubicBezTo>
                    <a:pt x="41313" y="29555"/>
                    <a:pt x="41679" y="28958"/>
                    <a:pt x="41965" y="28244"/>
                  </a:cubicBezTo>
                  <a:cubicBezTo>
                    <a:pt x="42420" y="27084"/>
                    <a:pt x="42669" y="25702"/>
                    <a:pt x="42705" y="23998"/>
                  </a:cubicBezTo>
                  <a:cubicBezTo>
                    <a:pt x="42741" y="22793"/>
                    <a:pt x="42660" y="21500"/>
                    <a:pt x="42580" y="20251"/>
                  </a:cubicBezTo>
                  <a:cubicBezTo>
                    <a:pt x="42509" y="18993"/>
                    <a:pt x="42429" y="17691"/>
                    <a:pt x="42464" y="16504"/>
                  </a:cubicBezTo>
                  <a:cubicBezTo>
                    <a:pt x="42491" y="15219"/>
                    <a:pt x="42607" y="14015"/>
                    <a:pt x="42812" y="12945"/>
                  </a:cubicBezTo>
                  <a:cubicBezTo>
                    <a:pt x="43392" y="9929"/>
                    <a:pt x="44587" y="7690"/>
                    <a:pt x="46381" y="6290"/>
                  </a:cubicBezTo>
                  <a:cubicBezTo>
                    <a:pt x="46862" y="5915"/>
                    <a:pt x="47380" y="5603"/>
                    <a:pt x="47951" y="5353"/>
                  </a:cubicBezTo>
                  <a:cubicBezTo>
                    <a:pt x="48754" y="4996"/>
                    <a:pt x="49583" y="4773"/>
                    <a:pt x="50457" y="4532"/>
                  </a:cubicBezTo>
                  <a:cubicBezTo>
                    <a:pt x="51251" y="4309"/>
                    <a:pt x="52072" y="4086"/>
                    <a:pt x="52875" y="3756"/>
                  </a:cubicBezTo>
                  <a:cubicBezTo>
                    <a:pt x="54320" y="3158"/>
                    <a:pt x="55114" y="1722"/>
                    <a:pt x="54936"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31"/>
            <p:cNvSpPr/>
            <p:nvPr/>
          </p:nvSpPr>
          <p:spPr>
            <a:xfrm>
              <a:off x="3057725" y="691800"/>
              <a:ext cx="1362500" cy="1364700"/>
            </a:xfrm>
            <a:custGeom>
              <a:avLst/>
              <a:gdLst/>
              <a:ahLst/>
              <a:cxnLst/>
              <a:rect l="l" t="t" r="r" b="b"/>
              <a:pathLst>
                <a:path w="54500" h="54588" extrusionOk="0">
                  <a:moveTo>
                    <a:pt x="54250" y="0"/>
                  </a:moveTo>
                  <a:cubicBezTo>
                    <a:pt x="54499" y="1767"/>
                    <a:pt x="53768" y="3265"/>
                    <a:pt x="52332" y="3916"/>
                  </a:cubicBezTo>
                  <a:cubicBezTo>
                    <a:pt x="51538" y="4273"/>
                    <a:pt x="50726" y="4523"/>
                    <a:pt x="49941" y="4764"/>
                  </a:cubicBezTo>
                  <a:cubicBezTo>
                    <a:pt x="49049" y="5041"/>
                    <a:pt x="48210" y="5290"/>
                    <a:pt x="47398" y="5692"/>
                  </a:cubicBezTo>
                  <a:cubicBezTo>
                    <a:pt x="46818" y="5977"/>
                    <a:pt x="46301" y="6316"/>
                    <a:pt x="45828" y="6718"/>
                  </a:cubicBezTo>
                  <a:cubicBezTo>
                    <a:pt x="44071" y="8225"/>
                    <a:pt x="42938" y="10580"/>
                    <a:pt x="42456" y="13721"/>
                  </a:cubicBezTo>
                  <a:cubicBezTo>
                    <a:pt x="42286" y="14827"/>
                    <a:pt x="42197" y="16040"/>
                    <a:pt x="42206" y="17343"/>
                  </a:cubicBezTo>
                  <a:cubicBezTo>
                    <a:pt x="42206" y="18574"/>
                    <a:pt x="42331" y="19921"/>
                    <a:pt x="42447" y="21223"/>
                  </a:cubicBezTo>
                  <a:cubicBezTo>
                    <a:pt x="42563" y="22445"/>
                    <a:pt x="42670" y="23712"/>
                    <a:pt x="42697" y="24908"/>
                  </a:cubicBezTo>
                  <a:cubicBezTo>
                    <a:pt x="42724" y="26710"/>
                    <a:pt x="42536" y="28110"/>
                    <a:pt x="42126" y="29297"/>
                  </a:cubicBezTo>
                  <a:cubicBezTo>
                    <a:pt x="41867" y="30037"/>
                    <a:pt x="41510" y="30679"/>
                    <a:pt x="41064" y="31224"/>
                  </a:cubicBezTo>
                  <a:cubicBezTo>
                    <a:pt x="39512" y="33133"/>
                    <a:pt x="36880" y="33704"/>
                    <a:pt x="34757" y="33989"/>
                  </a:cubicBezTo>
                  <a:cubicBezTo>
                    <a:pt x="33829" y="34114"/>
                    <a:pt x="32910" y="34185"/>
                    <a:pt x="32161" y="34239"/>
                  </a:cubicBezTo>
                  <a:cubicBezTo>
                    <a:pt x="30921" y="34337"/>
                    <a:pt x="29645" y="34373"/>
                    <a:pt x="28557" y="34400"/>
                  </a:cubicBezTo>
                  <a:cubicBezTo>
                    <a:pt x="28272" y="34408"/>
                    <a:pt x="27986" y="34408"/>
                    <a:pt x="27701" y="34417"/>
                  </a:cubicBezTo>
                  <a:cubicBezTo>
                    <a:pt x="26229" y="34444"/>
                    <a:pt x="24703" y="34471"/>
                    <a:pt x="23267" y="34783"/>
                  </a:cubicBezTo>
                  <a:cubicBezTo>
                    <a:pt x="22009" y="35060"/>
                    <a:pt x="20858" y="35550"/>
                    <a:pt x="19841" y="36246"/>
                  </a:cubicBezTo>
                  <a:cubicBezTo>
                    <a:pt x="19386" y="36549"/>
                    <a:pt x="18949" y="36906"/>
                    <a:pt x="18530" y="37290"/>
                  </a:cubicBezTo>
                  <a:cubicBezTo>
                    <a:pt x="17067" y="38655"/>
                    <a:pt x="15996" y="40359"/>
                    <a:pt x="15140" y="41849"/>
                  </a:cubicBezTo>
                  <a:cubicBezTo>
                    <a:pt x="14694" y="42616"/>
                    <a:pt x="14257" y="43428"/>
                    <a:pt x="13837" y="44204"/>
                  </a:cubicBezTo>
                  <a:cubicBezTo>
                    <a:pt x="13070" y="45613"/>
                    <a:pt x="12276" y="47067"/>
                    <a:pt x="11402" y="48405"/>
                  </a:cubicBezTo>
                  <a:cubicBezTo>
                    <a:pt x="9449" y="51397"/>
                    <a:pt x="6505" y="54563"/>
                    <a:pt x="2788" y="54563"/>
                  </a:cubicBezTo>
                  <a:cubicBezTo>
                    <a:pt x="1905" y="54563"/>
                    <a:pt x="978" y="54384"/>
                    <a:pt x="10" y="53981"/>
                  </a:cubicBezTo>
                  <a:lnTo>
                    <a:pt x="1" y="53999"/>
                  </a:lnTo>
                  <a:cubicBezTo>
                    <a:pt x="937" y="54391"/>
                    <a:pt x="1874" y="54588"/>
                    <a:pt x="2802" y="54588"/>
                  </a:cubicBezTo>
                  <a:cubicBezTo>
                    <a:pt x="4078" y="54588"/>
                    <a:pt x="5336" y="54222"/>
                    <a:pt x="6567" y="53482"/>
                  </a:cubicBezTo>
                  <a:cubicBezTo>
                    <a:pt x="8262" y="52465"/>
                    <a:pt x="9894" y="50770"/>
                    <a:pt x="11429" y="48423"/>
                  </a:cubicBezTo>
                  <a:cubicBezTo>
                    <a:pt x="12303" y="47076"/>
                    <a:pt x="13097" y="45622"/>
                    <a:pt x="13855" y="44213"/>
                  </a:cubicBezTo>
                  <a:cubicBezTo>
                    <a:pt x="14274" y="43436"/>
                    <a:pt x="14712" y="42634"/>
                    <a:pt x="15158" y="41866"/>
                  </a:cubicBezTo>
                  <a:cubicBezTo>
                    <a:pt x="16014" y="40377"/>
                    <a:pt x="17093" y="38673"/>
                    <a:pt x="18548" y="37308"/>
                  </a:cubicBezTo>
                  <a:cubicBezTo>
                    <a:pt x="18967" y="36924"/>
                    <a:pt x="19404" y="36567"/>
                    <a:pt x="19850" y="36264"/>
                  </a:cubicBezTo>
                  <a:cubicBezTo>
                    <a:pt x="20867" y="35577"/>
                    <a:pt x="22018" y="35086"/>
                    <a:pt x="23276" y="34810"/>
                  </a:cubicBezTo>
                  <a:cubicBezTo>
                    <a:pt x="24703" y="34498"/>
                    <a:pt x="26229" y="34471"/>
                    <a:pt x="27701" y="34444"/>
                  </a:cubicBezTo>
                  <a:cubicBezTo>
                    <a:pt x="27986" y="34435"/>
                    <a:pt x="28272" y="34435"/>
                    <a:pt x="28557" y="34426"/>
                  </a:cubicBezTo>
                  <a:cubicBezTo>
                    <a:pt x="29645" y="34400"/>
                    <a:pt x="30921" y="34364"/>
                    <a:pt x="32170" y="34266"/>
                  </a:cubicBezTo>
                  <a:cubicBezTo>
                    <a:pt x="32910" y="34212"/>
                    <a:pt x="33838" y="34141"/>
                    <a:pt x="34766" y="34016"/>
                  </a:cubicBezTo>
                  <a:cubicBezTo>
                    <a:pt x="36193" y="33820"/>
                    <a:pt x="37300" y="33561"/>
                    <a:pt x="38236" y="33204"/>
                  </a:cubicBezTo>
                  <a:cubicBezTo>
                    <a:pt x="39459" y="32731"/>
                    <a:pt x="40395" y="32089"/>
                    <a:pt x="41091" y="31241"/>
                  </a:cubicBezTo>
                  <a:cubicBezTo>
                    <a:pt x="41537" y="30697"/>
                    <a:pt x="41894" y="30046"/>
                    <a:pt x="42153" y="29306"/>
                  </a:cubicBezTo>
                  <a:cubicBezTo>
                    <a:pt x="42563" y="28110"/>
                    <a:pt x="42750" y="26710"/>
                    <a:pt x="42715" y="24908"/>
                  </a:cubicBezTo>
                  <a:cubicBezTo>
                    <a:pt x="42697" y="23712"/>
                    <a:pt x="42581" y="22445"/>
                    <a:pt x="42474" y="21223"/>
                  </a:cubicBezTo>
                  <a:cubicBezTo>
                    <a:pt x="42358" y="19921"/>
                    <a:pt x="42233" y="18574"/>
                    <a:pt x="42233" y="17343"/>
                  </a:cubicBezTo>
                  <a:cubicBezTo>
                    <a:pt x="42224" y="16040"/>
                    <a:pt x="42313" y="14827"/>
                    <a:pt x="42483" y="13730"/>
                  </a:cubicBezTo>
                  <a:cubicBezTo>
                    <a:pt x="42964" y="10589"/>
                    <a:pt x="44089" y="8243"/>
                    <a:pt x="45846" y="6744"/>
                  </a:cubicBezTo>
                  <a:cubicBezTo>
                    <a:pt x="46319" y="6334"/>
                    <a:pt x="46827" y="6004"/>
                    <a:pt x="47407" y="5719"/>
                  </a:cubicBezTo>
                  <a:cubicBezTo>
                    <a:pt x="48219" y="5317"/>
                    <a:pt x="49058" y="5058"/>
                    <a:pt x="49950" y="4791"/>
                  </a:cubicBezTo>
                  <a:cubicBezTo>
                    <a:pt x="50735" y="4550"/>
                    <a:pt x="51555" y="4291"/>
                    <a:pt x="52341" y="3934"/>
                  </a:cubicBezTo>
                  <a:cubicBezTo>
                    <a:pt x="53027" y="3631"/>
                    <a:pt x="53572" y="3105"/>
                    <a:pt x="53920" y="2436"/>
                  </a:cubicBezTo>
                  <a:cubicBezTo>
                    <a:pt x="54276" y="1731"/>
                    <a:pt x="54401" y="892"/>
                    <a:pt x="5426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31"/>
            <p:cNvSpPr/>
            <p:nvPr/>
          </p:nvSpPr>
          <p:spPr>
            <a:xfrm>
              <a:off x="3041450" y="666375"/>
              <a:ext cx="1348000" cy="1387675"/>
            </a:xfrm>
            <a:custGeom>
              <a:avLst/>
              <a:gdLst/>
              <a:ahLst/>
              <a:cxnLst/>
              <a:rect l="l" t="t" r="r" b="b"/>
              <a:pathLst>
                <a:path w="53920" h="55507" extrusionOk="0">
                  <a:moveTo>
                    <a:pt x="53598" y="0"/>
                  </a:moveTo>
                  <a:cubicBezTo>
                    <a:pt x="53919" y="1802"/>
                    <a:pt x="53223" y="3417"/>
                    <a:pt x="51814" y="4104"/>
                  </a:cubicBezTo>
                  <a:cubicBezTo>
                    <a:pt x="51029" y="4496"/>
                    <a:pt x="50217" y="4773"/>
                    <a:pt x="49432" y="5032"/>
                  </a:cubicBezTo>
                  <a:cubicBezTo>
                    <a:pt x="48531" y="5344"/>
                    <a:pt x="47683" y="5629"/>
                    <a:pt x="46863" y="6075"/>
                  </a:cubicBezTo>
                  <a:cubicBezTo>
                    <a:pt x="46274" y="6388"/>
                    <a:pt x="45765" y="6753"/>
                    <a:pt x="45302" y="7182"/>
                  </a:cubicBezTo>
                  <a:cubicBezTo>
                    <a:pt x="44418" y="8011"/>
                    <a:pt x="43696" y="9091"/>
                    <a:pt x="43152" y="10393"/>
                  </a:cubicBezTo>
                  <a:cubicBezTo>
                    <a:pt x="42661" y="11589"/>
                    <a:pt x="42322" y="12980"/>
                    <a:pt x="42135" y="14524"/>
                  </a:cubicBezTo>
                  <a:cubicBezTo>
                    <a:pt x="42001" y="15656"/>
                    <a:pt x="41947" y="16888"/>
                    <a:pt x="41992" y="18190"/>
                  </a:cubicBezTo>
                  <a:cubicBezTo>
                    <a:pt x="42028" y="19457"/>
                    <a:pt x="42197" y="20849"/>
                    <a:pt x="42358" y="22196"/>
                  </a:cubicBezTo>
                  <a:cubicBezTo>
                    <a:pt x="42500" y="23400"/>
                    <a:pt x="42652" y="24649"/>
                    <a:pt x="42714" y="25835"/>
                  </a:cubicBezTo>
                  <a:cubicBezTo>
                    <a:pt x="42813" y="27709"/>
                    <a:pt x="42688" y="29154"/>
                    <a:pt x="42322" y="30376"/>
                  </a:cubicBezTo>
                  <a:cubicBezTo>
                    <a:pt x="42090" y="31143"/>
                    <a:pt x="41760" y="31821"/>
                    <a:pt x="41323" y="32392"/>
                  </a:cubicBezTo>
                  <a:cubicBezTo>
                    <a:pt x="39771" y="34435"/>
                    <a:pt x="37130" y="34953"/>
                    <a:pt x="35007" y="35167"/>
                  </a:cubicBezTo>
                  <a:cubicBezTo>
                    <a:pt x="34070" y="35265"/>
                    <a:pt x="33142" y="35301"/>
                    <a:pt x="32348" y="35318"/>
                  </a:cubicBezTo>
                  <a:cubicBezTo>
                    <a:pt x="31700" y="35342"/>
                    <a:pt x="31040" y="35350"/>
                    <a:pt x="30384" y="35350"/>
                  </a:cubicBezTo>
                  <a:cubicBezTo>
                    <a:pt x="30055" y="35350"/>
                    <a:pt x="29728" y="35348"/>
                    <a:pt x="29404" y="35345"/>
                  </a:cubicBezTo>
                  <a:lnTo>
                    <a:pt x="28637" y="35345"/>
                  </a:lnTo>
                  <a:cubicBezTo>
                    <a:pt x="26880" y="35354"/>
                    <a:pt x="25060" y="35354"/>
                    <a:pt x="23365" y="35720"/>
                  </a:cubicBezTo>
                  <a:cubicBezTo>
                    <a:pt x="22062" y="36005"/>
                    <a:pt x="20929" y="36469"/>
                    <a:pt x="19903" y="37147"/>
                  </a:cubicBezTo>
                  <a:cubicBezTo>
                    <a:pt x="19448" y="37442"/>
                    <a:pt x="19002" y="37789"/>
                    <a:pt x="18574" y="38173"/>
                  </a:cubicBezTo>
                  <a:cubicBezTo>
                    <a:pt x="17040" y="39556"/>
                    <a:pt x="15916" y="41313"/>
                    <a:pt x="15104" y="42696"/>
                  </a:cubicBezTo>
                  <a:cubicBezTo>
                    <a:pt x="14595" y="43561"/>
                    <a:pt x="14105" y="44471"/>
                    <a:pt x="13623" y="45354"/>
                  </a:cubicBezTo>
                  <a:cubicBezTo>
                    <a:pt x="12918" y="46657"/>
                    <a:pt x="12187" y="48013"/>
                    <a:pt x="11375" y="49271"/>
                  </a:cubicBezTo>
                  <a:cubicBezTo>
                    <a:pt x="9435" y="52288"/>
                    <a:pt x="6517" y="55480"/>
                    <a:pt x="2822" y="55480"/>
                  </a:cubicBezTo>
                  <a:cubicBezTo>
                    <a:pt x="1929" y="55480"/>
                    <a:pt x="990" y="55293"/>
                    <a:pt x="9" y="54873"/>
                  </a:cubicBezTo>
                  <a:lnTo>
                    <a:pt x="0" y="54891"/>
                  </a:lnTo>
                  <a:cubicBezTo>
                    <a:pt x="955" y="55301"/>
                    <a:pt x="1910" y="55507"/>
                    <a:pt x="2846" y="55507"/>
                  </a:cubicBezTo>
                  <a:cubicBezTo>
                    <a:pt x="4113" y="55507"/>
                    <a:pt x="5353" y="55132"/>
                    <a:pt x="6575" y="54391"/>
                  </a:cubicBezTo>
                  <a:cubicBezTo>
                    <a:pt x="8252" y="53374"/>
                    <a:pt x="9867" y="51653"/>
                    <a:pt x="11393" y="49280"/>
                  </a:cubicBezTo>
                  <a:cubicBezTo>
                    <a:pt x="12196" y="48022"/>
                    <a:pt x="12936" y="46675"/>
                    <a:pt x="13641" y="45363"/>
                  </a:cubicBezTo>
                  <a:cubicBezTo>
                    <a:pt x="14123" y="44480"/>
                    <a:pt x="14613" y="43570"/>
                    <a:pt x="15122" y="42705"/>
                  </a:cubicBezTo>
                  <a:cubicBezTo>
                    <a:pt x="15933" y="41331"/>
                    <a:pt x="17058" y="39565"/>
                    <a:pt x="18592" y="38191"/>
                  </a:cubicBezTo>
                  <a:cubicBezTo>
                    <a:pt x="19011" y="37807"/>
                    <a:pt x="19457" y="37459"/>
                    <a:pt x="19912" y="37165"/>
                  </a:cubicBezTo>
                  <a:cubicBezTo>
                    <a:pt x="20938" y="36487"/>
                    <a:pt x="22071" y="36023"/>
                    <a:pt x="23365" y="35747"/>
                  </a:cubicBezTo>
                  <a:cubicBezTo>
                    <a:pt x="25069" y="35372"/>
                    <a:pt x="26880" y="35372"/>
                    <a:pt x="28637" y="35372"/>
                  </a:cubicBezTo>
                  <a:lnTo>
                    <a:pt x="29404" y="35372"/>
                  </a:lnTo>
                  <a:cubicBezTo>
                    <a:pt x="30377" y="35372"/>
                    <a:pt x="31376" y="35372"/>
                    <a:pt x="32348" y="35345"/>
                  </a:cubicBezTo>
                  <a:cubicBezTo>
                    <a:pt x="33142" y="35318"/>
                    <a:pt x="34070" y="35283"/>
                    <a:pt x="35007" y="35185"/>
                  </a:cubicBezTo>
                  <a:cubicBezTo>
                    <a:pt x="36443" y="35042"/>
                    <a:pt x="37558" y="34801"/>
                    <a:pt x="38513" y="34435"/>
                  </a:cubicBezTo>
                  <a:cubicBezTo>
                    <a:pt x="39735" y="33962"/>
                    <a:pt x="40654" y="33302"/>
                    <a:pt x="41341" y="32410"/>
                  </a:cubicBezTo>
                  <a:cubicBezTo>
                    <a:pt x="41778" y="31830"/>
                    <a:pt x="42108" y="31152"/>
                    <a:pt x="42340" y="30385"/>
                  </a:cubicBezTo>
                  <a:cubicBezTo>
                    <a:pt x="42714" y="29163"/>
                    <a:pt x="42839" y="27718"/>
                    <a:pt x="42732" y="25835"/>
                  </a:cubicBezTo>
                  <a:cubicBezTo>
                    <a:pt x="42670" y="24649"/>
                    <a:pt x="42527" y="23400"/>
                    <a:pt x="42375" y="22196"/>
                  </a:cubicBezTo>
                  <a:cubicBezTo>
                    <a:pt x="42215" y="20849"/>
                    <a:pt x="42045" y="19457"/>
                    <a:pt x="42010" y="18190"/>
                  </a:cubicBezTo>
                  <a:cubicBezTo>
                    <a:pt x="41974" y="16888"/>
                    <a:pt x="42019" y="15656"/>
                    <a:pt x="42152" y="14524"/>
                  </a:cubicBezTo>
                  <a:cubicBezTo>
                    <a:pt x="42545" y="11258"/>
                    <a:pt x="43607" y="8796"/>
                    <a:pt x="45310" y="7199"/>
                  </a:cubicBezTo>
                  <a:cubicBezTo>
                    <a:pt x="45774" y="6771"/>
                    <a:pt x="46292" y="6405"/>
                    <a:pt x="46872" y="6093"/>
                  </a:cubicBezTo>
                  <a:cubicBezTo>
                    <a:pt x="47692" y="5647"/>
                    <a:pt x="48540" y="5362"/>
                    <a:pt x="49441" y="5058"/>
                  </a:cubicBezTo>
                  <a:cubicBezTo>
                    <a:pt x="50226" y="4791"/>
                    <a:pt x="51029" y="4514"/>
                    <a:pt x="51823" y="4122"/>
                  </a:cubicBezTo>
                  <a:cubicBezTo>
                    <a:pt x="52501" y="3792"/>
                    <a:pt x="53027" y="3238"/>
                    <a:pt x="53348" y="2534"/>
                  </a:cubicBezTo>
                  <a:cubicBezTo>
                    <a:pt x="53696" y="1793"/>
                    <a:pt x="53785" y="919"/>
                    <a:pt x="53616"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31"/>
            <p:cNvSpPr/>
            <p:nvPr/>
          </p:nvSpPr>
          <p:spPr>
            <a:xfrm>
              <a:off x="3025400" y="640950"/>
              <a:ext cx="1333500" cy="1410650"/>
            </a:xfrm>
            <a:custGeom>
              <a:avLst/>
              <a:gdLst/>
              <a:ahLst/>
              <a:cxnLst/>
              <a:rect l="l" t="t" r="r" b="b"/>
              <a:pathLst>
                <a:path w="53340" h="56426" extrusionOk="0">
                  <a:moveTo>
                    <a:pt x="52938" y="0"/>
                  </a:moveTo>
                  <a:cubicBezTo>
                    <a:pt x="53339" y="1865"/>
                    <a:pt x="52688" y="3551"/>
                    <a:pt x="51278" y="4300"/>
                  </a:cubicBezTo>
                  <a:cubicBezTo>
                    <a:pt x="50493" y="4710"/>
                    <a:pt x="49690" y="5014"/>
                    <a:pt x="48914" y="5308"/>
                  </a:cubicBezTo>
                  <a:cubicBezTo>
                    <a:pt x="47416" y="5870"/>
                    <a:pt x="45997" y="6397"/>
                    <a:pt x="44766" y="7645"/>
                  </a:cubicBezTo>
                  <a:cubicBezTo>
                    <a:pt x="43571" y="8859"/>
                    <a:pt x="42705" y="10563"/>
                    <a:pt x="42215" y="12704"/>
                  </a:cubicBezTo>
                  <a:cubicBezTo>
                    <a:pt x="41777" y="14559"/>
                    <a:pt x="41635" y="16691"/>
                    <a:pt x="41769" y="19038"/>
                  </a:cubicBezTo>
                  <a:cubicBezTo>
                    <a:pt x="41840" y="20340"/>
                    <a:pt x="42045" y="21714"/>
                    <a:pt x="42268" y="23168"/>
                  </a:cubicBezTo>
                  <a:cubicBezTo>
                    <a:pt x="42696" y="26049"/>
                    <a:pt x="43142" y="29029"/>
                    <a:pt x="42509" y="31456"/>
                  </a:cubicBezTo>
                  <a:cubicBezTo>
                    <a:pt x="41328" y="36057"/>
                    <a:pt x="36683" y="36413"/>
                    <a:pt x="33412" y="36413"/>
                  </a:cubicBezTo>
                  <a:cubicBezTo>
                    <a:pt x="33100" y="36413"/>
                    <a:pt x="32800" y="36410"/>
                    <a:pt x="32517" y="36407"/>
                  </a:cubicBezTo>
                  <a:cubicBezTo>
                    <a:pt x="31795" y="36398"/>
                    <a:pt x="31054" y="36371"/>
                    <a:pt x="30332" y="36344"/>
                  </a:cubicBezTo>
                  <a:cubicBezTo>
                    <a:pt x="29455" y="36314"/>
                    <a:pt x="28563" y="36283"/>
                    <a:pt x="27675" y="36283"/>
                  </a:cubicBezTo>
                  <a:cubicBezTo>
                    <a:pt x="26755" y="36283"/>
                    <a:pt x="25837" y="36316"/>
                    <a:pt x="24943" y="36416"/>
                  </a:cubicBezTo>
                  <a:cubicBezTo>
                    <a:pt x="22972" y="36639"/>
                    <a:pt x="21339" y="37174"/>
                    <a:pt x="19957" y="38048"/>
                  </a:cubicBezTo>
                  <a:cubicBezTo>
                    <a:pt x="18609" y="38896"/>
                    <a:pt x="17387" y="40109"/>
                    <a:pt x="16228" y="41741"/>
                  </a:cubicBezTo>
                  <a:cubicBezTo>
                    <a:pt x="15193" y="43196"/>
                    <a:pt x="14292" y="44864"/>
                    <a:pt x="13426" y="46470"/>
                  </a:cubicBezTo>
                  <a:cubicBezTo>
                    <a:pt x="12766" y="47692"/>
                    <a:pt x="12079" y="48950"/>
                    <a:pt x="11339" y="50127"/>
                  </a:cubicBezTo>
                  <a:cubicBezTo>
                    <a:pt x="9813" y="52554"/>
                    <a:pt x="8225" y="54275"/>
                    <a:pt x="6575" y="55301"/>
                  </a:cubicBezTo>
                  <a:lnTo>
                    <a:pt x="6575" y="55301"/>
                  </a:lnTo>
                  <a:cubicBezTo>
                    <a:pt x="8234" y="54275"/>
                    <a:pt x="9840" y="52536"/>
                    <a:pt x="11357" y="50136"/>
                  </a:cubicBezTo>
                  <a:cubicBezTo>
                    <a:pt x="12097" y="48959"/>
                    <a:pt x="12775" y="47701"/>
                    <a:pt x="13435" y="46479"/>
                  </a:cubicBezTo>
                  <a:cubicBezTo>
                    <a:pt x="15255" y="43124"/>
                    <a:pt x="16968" y="39948"/>
                    <a:pt x="19965" y="38057"/>
                  </a:cubicBezTo>
                  <a:cubicBezTo>
                    <a:pt x="22294" y="36590"/>
                    <a:pt x="24973" y="36301"/>
                    <a:pt x="27684" y="36301"/>
                  </a:cubicBezTo>
                  <a:cubicBezTo>
                    <a:pt x="28567" y="36301"/>
                    <a:pt x="29453" y="36331"/>
                    <a:pt x="30332" y="36362"/>
                  </a:cubicBezTo>
                  <a:cubicBezTo>
                    <a:pt x="31054" y="36389"/>
                    <a:pt x="31795" y="36416"/>
                    <a:pt x="32517" y="36416"/>
                  </a:cubicBezTo>
                  <a:cubicBezTo>
                    <a:pt x="32776" y="36419"/>
                    <a:pt x="33040" y="36422"/>
                    <a:pt x="33308" y="36422"/>
                  </a:cubicBezTo>
                  <a:cubicBezTo>
                    <a:pt x="35006" y="36422"/>
                    <a:pt x="36855" y="36322"/>
                    <a:pt x="38450" y="35782"/>
                  </a:cubicBezTo>
                  <a:cubicBezTo>
                    <a:pt x="39467" y="35443"/>
                    <a:pt x="40305" y="34944"/>
                    <a:pt x="40957" y="34301"/>
                  </a:cubicBezTo>
                  <a:cubicBezTo>
                    <a:pt x="41706" y="33561"/>
                    <a:pt x="42232" y="32606"/>
                    <a:pt x="42527" y="31465"/>
                  </a:cubicBezTo>
                  <a:cubicBezTo>
                    <a:pt x="43151" y="29029"/>
                    <a:pt x="42705" y="26049"/>
                    <a:pt x="42277" y="23168"/>
                  </a:cubicBezTo>
                  <a:cubicBezTo>
                    <a:pt x="42063" y="21714"/>
                    <a:pt x="41858" y="20340"/>
                    <a:pt x="41777" y="19038"/>
                  </a:cubicBezTo>
                  <a:cubicBezTo>
                    <a:pt x="41608" y="16094"/>
                    <a:pt x="41777" y="10696"/>
                    <a:pt x="44775" y="7654"/>
                  </a:cubicBezTo>
                  <a:cubicBezTo>
                    <a:pt x="46006" y="6414"/>
                    <a:pt x="47424" y="5879"/>
                    <a:pt x="48914" y="5326"/>
                  </a:cubicBezTo>
                  <a:cubicBezTo>
                    <a:pt x="49699" y="5032"/>
                    <a:pt x="50502" y="4728"/>
                    <a:pt x="51287" y="4318"/>
                  </a:cubicBezTo>
                  <a:cubicBezTo>
                    <a:pt x="51956" y="3961"/>
                    <a:pt x="52474" y="3381"/>
                    <a:pt x="52777" y="2641"/>
                  </a:cubicBezTo>
                  <a:cubicBezTo>
                    <a:pt x="53098" y="1856"/>
                    <a:pt x="53161" y="946"/>
                    <a:pt x="52947" y="0"/>
                  </a:cubicBezTo>
                  <a:close/>
                  <a:moveTo>
                    <a:pt x="4880" y="56104"/>
                  </a:moveTo>
                  <a:cubicBezTo>
                    <a:pt x="4605" y="56191"/>
                    <a:pt x="4326" y="56261"/>
                    <a:pt x="4048" y="56314"/>
                  </a:cubicBezTo>
                  <a:lnTo>
                    <a:pt x="4048" y="56314"/>
                  </a:lnTo>
                  <a:cubicBezTo>
                    <a:pt x="4327" y="56263"/>
                    <a:pt x="4604" y="56193"/>
                    <a:pt x="4880" y="56104"/>
                  </a:cubicBezTo>
                  <a:close/>
                  <a:moveTo>
                    <a:pt x="9" y="55774"/>
                  </a:moveTo>
                  <a:lnTo>
                    <a:pt x="0" y="55783"/>
                  </a:lnTo>
                  <a:cubicBezTo>
                    <a:pt x="973" y="56211"/>
                    <a:pt x="1936" y="56425"/>
                    <a:pt x="2882" y="56425"/>
                  </a:cubicBezTo>
                  <a:cubicBezTo>
                    <a:pt x="3096" y="56425"/>
                    <a:pt x="3301" y="56417"/>
                    <a:pt x="3506" y="56399"/>
                  </a:cubicBezTo>
                  <a:cubicBezTo>
                    <a:pt x="3686" y="56378"/>
                    <a:pt x="3867" y="56349"/>
                    <a:pt x="4048" y="56314"/>
                  </a:cubicBezTo>
                  <a:lnTo>
                    <a:pt x="4048" y="56314"/>
                  </a:lnTo>
                  <a:cubicBezTo>
                    <a:pt x="3670" y="56384"/>
                    <a:pt x="3289" y="56419"/>
                    <a:pt x="2906" y="56419"/>
                  </a:cubicBezTo>
                  <a:cubicBezTo>
                    <a:pt x="1956" y="56419"/>
                    <a:pt x="990" y="56204"/>
                    <a:pt x="9" y="55774"/>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4" name="Google Shape;3874;p31"/>
          <p:cNvSpPr/>
          <p:nvPr/>
        </p:nvSpPr>
        <p:spPr>
          <a:xfrm>
            <a:off x="6590188" y="4275825"/>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31"/>
          <p:cNvSpPr/>
          <p:nvPr/>
        </p:nvSpPr>
        <p:spPr>
          <a:xfrm>
            <a:off x="4144063" y="41681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31"/>
          <p:cNvSpPr/>
          <p:nvPr/>
        </p:nvSpPr>
        <p:spPr>
          <a:xfrm>
            <a:off x="7872200" y="38581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31"/>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878" name="Google Shape;3878;p31"/>
          <p:cNvSpPr/>
          <p:nvPr/>
        </p:nvSpPr>
        <p:spPr>
          <a:xfrm>
            <a:off x="-895000" y="4326350"/>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31"/>
          <p:cNvSpPr/>
          <p:nvPr/>
        </p:nvSpPr>
        <p:spPr>
          <a:xfrm>
            <a:off x="4175563" y="489082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31"/>
          <p:cNvSpPr/>
          <p:nvPr/>
        </p:nvSpPr>
        <p:spPr>
          <a:xfrm>
            <a:off x="466413" y="44699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1" name="Google Shape;3881;p31"/>
          <p:cNvGrpSpPr/>
          <p:nvPr/>
        </p:nvGrpSpPr>
        <p:grpSpPr>
          <a:xfrm>
            <a:off x="110250" y="3480863"/>
            <a:ext cx="37200" cy="2435125"/>
            <a:chOff x="367100" y="2392375"/>
            <a:chExt cx="37200" cy="2435125"/>
          </a:xfrm>
        </p:grpSpPr>
        <p:sp>
          <p:nvSpPr>
            <p:cNvPr id="3882" name="Google Shape;3882;p31"/>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3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4" name="Google Shape;3884;p31"/>
          <p:cNvGrpSpPr/>
          <p:nvPr/>
        </p:nvGrpSpPr>
        <p:grpSpPr>
          <a:xfrm>
            <a:off x="562050" y="4561713"/>
            <a:ext cx="37200" cy="833425"/>
            <a:chOff x="367100" y="2392375"/>
            <a:chExt cx="37200" cy="833425"/>
          </a:xfrm>
        </p:grpSpPr>
        <p:sp>
          <p:nvSpPr>
            <p:cNvPr id="3885" name="Google Shape;3885;p3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3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7" name="Google Shape;3887;p31"/>
          <p:cNvGrpSpPr/>
          <p:nvPr/>
        </p:nvGrpSpPr>
        <p:grpSpPr>
          <a:xfrm>
            <a:off x="1969788" y="4753675"/>
            <a:ext cx="37200" cy="1232425"/>
            <a:chOff x="367100" y="2392375"/>
            <a:chExt cx="37200" cy="1232425"/>
          </a:xfrm>
        </p:grpSpPr>
        <p:sp>
          <p:nvSpPr>
            <p:cNvPr id="3888" name="Google Shape;3888;p31"/>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3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0" name="Google Shape;3890;p31"/>
          <p:cNvGrpSpPr/>
          <p:nvPr/>
        </p:nvGrpSpPr>
        <p:grpSpPr>
          <a:xfrm>
            <a:off x="1013850" y="4876963"/>
            <a:ext cx="37200" cy="833425"/>
            <a:chOff x="367100" y="2392375"/>
            <a:chExt cx="37200" cy="833425"/>
          </a:xfrm>
        </p:grpSpPr>
        <p:sp>
          <p:nvSpPr>
            <p:cNvPr id="3891" name="Google Shape;3891;p3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3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3" name="Google Shape;3893;p31"/>
          <p:cNvGrpSpPr/>
          <p:nvPr/>
        </p:nvGrpSpPr>
        <p:grpSpPr>
          <a:xfrm>
            <a:off x="8663900" y="3093813"/>
            <a:ext cx="37200" cy="2435125"/>
            <a:chOff x="367100" y="2392375"/>
            <a:chExt cx="37200" cy="2435125"/>
          </a:xfrm>
        </p:grpSpPr>
        <p:sp>
          <p:nvSpPr>
            <p:cNvPr id="3894" name="Google Shape;3894;p31"/>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3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6" name="Google Shape;3896;p31"/>
          <p:cNvGrpSpPr/>
          <p:nvPr/>
        </p:nvGrpSpPr>
        <p:grpSpPr>
          <a:xfrm>
            <a:off x="466400" y="4419800"/>
            <a:ext cx="37200" cy="1232425"/>
            <a:chOff x="367100" y="2392375"/>
            <a:chExt cx="37200" cy="1232425"/>
          </a:xfrm>
        </p:grpSpPr>
        <p:sp>
          <p:nvSpPr>
            <p:cNvPr id="3897" name="Google Shape;3897;p31"/>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3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9" name="Google Shape;3899;p31"/>
          <p:cNvGrpSpPr/>
          <p:nvPr/>
        </p:nvGrpSpPr>
        <p:grpSpPr>
          <a:xfrm>
            <a:off x="3072263" y="4699375"/>
            <a:ext cx="37200" cy="833425"/>
            <a:chOff x="367100" y="2392375"/>
            <a:chExt cx="37200" cy="833425"/>
          </a:xfrm>
        </p:grpSpPr>
        <p:sp>
          <p:nvSpPr>
            <p:cNvPr id="3900" name="Google Shape;3900;p3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3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2" name="Google Shape;3902;p31"/>
          <p:cNvGrpSpPr/>
          <p:nvPr/>
        </p:nvGrpSpPr>
        <p:grpSpPr>
          <a:xfrm>
            <a:off x="4163738" y="4760125"/>
            <a:ext cx="37200" cy="833425"/>
            <a:chOff x="367100" y="2392375"/>
            <a:chExt cx="37200" cy="833425"/>
          </a:xfrm>
        </p:grpSpPr>
        <p:sp>
          <p:nvSpPr>
            <p:cNvPr id="3903" name="Google Shape;3903;p3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3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5" name="Google Shape;3905;p31"/>
          <p:cNvGrpSpPr/>
          <p:nvPr/>
        </p:nvGrpSpPr>
        <p:grpSpPr>
          <a:xfrm>
            <a:off x="1357200" y="4760113"/>
            <a:ext cx="37200" cy="833425"/>
            <a:chOff x="367100" y="2392375"/>
            <a:chExt cx="37200" cy="833425"/>
          </a:xfrm>
        </p:grpSpPr>
        <p:sp>
          <p:nvSpPr>
            <p:cNvPr id="3906" name="Google Shape;3906;p3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3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8" name="Google Shape;3908;p31"/>
          <p:cNvGrpSpPr/>
          <p:nvPr/>
        </p:nvGrpSpPr>
        <p:grpSpPr>
          <a:xfrm>
            <a:off x="7789488" y="4942750"/>
            <a:ext cx="37200" cy="833425"/>
            <a:chOff x="367100" y="2392375"/>
            <a:chExt cx="37200" cy="833425"/>
          </a:xfrm>
        </p:grpSpPr>
        <p:sp>
          <p:nvSpPr>
            <p:cNvPr id="3909" name="Google Shape;3909;p3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3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1" name="Google Shape;3911;p31"/>
          <p:cNvGrpSpPr/>
          <p:nvPr/>
        </p:nvGrpSpPr>
        <p:grpSpPr>
          <a:xfrm>
            <a:off x="6181250" y="4873188"/>
            <a:ext cx="37200" cy="833425"/>
            <a:chOff x="367100" y="2392375"/>
            <a:chExt cx="37200" cy="833425"/>
          </a:xfrm>
        </p:grpSpPr>
        <p:sp>
          <p:nvSpPr>
            <p:cNvPr id="3912" name="Google Shape;3912;p3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3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4" name="Google Shape;3914;p31"/>
          <p:cNvGrpSpPr/>
          <p:nvPr/>
        </p:nvGrpSpPr>
        <p:grpSpPr>
          <a:xfrm>
            <a:off x="5621100" y="4695513"/>
            <a:ext cx="37200" cy="833425"/>
            <a:chOff x="367100" y="2392375"/>
            <a:chExt cx="37200" cy="833425"/>
          </a:xfrm>
        </p:grpSpPr>
        <p:sp>
          <p:nvSpPr>
            <p:cNvPr id="3915" name="Google Shape;3915;p3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3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7" name="Google Shape;3917;p31"/>
          <p:cNvGrpSpPr/>
          <p:nvPr/>
        </p:nvGrpSpPr>
        <p:grpSpPr>
          <a:xfrm>
            <a:off x="6984538" y="4850900"/>
            <a:ext cx="37200" cy="1232425"/>
            <a:chOff x="367100" y="2392375"/>
            <a:chExt cx="37200" cy="1232425"/>
          </a:xfrm>
        </p:grpSpPr>
        <p:sp>
          <p:nvSpPr>
            <p:cNvPr id="3918" name="Google Shape;3918;p31"/>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3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0" name="Google Shape;3920;p31"/>
          <p:cNvGrpSpPr/>
          <p:nvPr/>
        </p:nvGrpSpPr>
        <p:grpSpPr>
          <a:xfrm>
            <a:off x="8766100" y="4504950"/>
            <a:ext cx="37200" cy="833425"/>
            <a:chOff x="367100" y="2392375"/>
            <a:chExt cx="37200" cy="833425"/>
          </a:xfrm>
        </p:grpSpPr>
        <p:sp>
          <p:nvSpPr>
            <p:cNvPr id="3921" name="Google Shape;3921;p3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3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3" name="Google Shape;3923;p31"/>
          <p:cNvGrpSpPr/>
          <p:nvPr/>
        </p:nvGrpSpPr>
        <p:grpSpPr>
          <a:xfrm>
            <a:off x="8409288" y="4699363"/>
            <a:ext cx="37200" cy="833425"/>
            <a:chOff x="367100" y="2392375"/>
            <a:chExt cx="37200" cy="833425"/>
          </a:xfrm>
        </p:grpSpPr>
        <p:sp>
          <p:nvSpPr>
            <p:cNvPr id="3924" name="Google Shape;3924;p3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3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6" name="Google Shape;3926;p31"/>
          <p:cNvGrpSpPr/>
          <p:nvPr/>
        </p:nvGrpSpPr>
        <p:grpSpPr>
          <a:xfrm>
            <a:off x="8918488" y="3694088"/>
            <a:ext cx="37200" cy="1232425"/>
            <a:chOff x="367100" y="2392375"/>
            <a:chExt cx="37200" cy="1232425"/>
          </a:xfrm>
        </p:grpSpPr>
        <p:sp>
          <p:nvSpPr>
            <p:cNvPr id="3927" name="Google Shape;3927;p31"/>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3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9" name="Google Shape;3929;p31"/>
          <p:cNvSpPr/>
          <p:nvPr/>
        </p:nvSpPr>
        <p:spPr>
          <a:xfrm>
            <a:off x="6942350" y="48418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31"/>
          <p:cNvSpPr/>
          <p:nvPr/>
        </p:nvSpPr>
        <p:spPr>
          <a:xfrm>
            <a:off x="6807341" y="4897544"/>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31" name="Google Shape;3931;p31"/>
          <p:cNvGrpSpPr/>
          <p:nvPr/>
        </p:nvGrpSpPr>
        <p:grpSpPr>
          <a:xfrm>
            <a:off x="288325" y="4082225"/>
            <a:ext cx="37200" cy="1232425"/>
            <a:chOff x="367100" y="2392375"/>
            <a:chExt cx="37200" cy="1232425"/>
          </a:xfrm>
        </p:grpSpPr>
        <p:sp>
          <p:nvSpPr>
            <p:cNvPr id="3932" name="Google Shape;3932;p31"/>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3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4" name="Google Shape;3934;p31"/>
          <p:cNvGrpSpPr/>
          <p:nvPr/>
        </p:nvGrpSpPr>
        <p:grpSpPr>
          <a:xfrm>
            <a:off x="4664063" y="4847900"/>
            <a:ext cx="37200" cy="833425"/>
            <a:chOff x="367100" y="2392375"/>
            <a:chExt cx="37200" cy="833425"/>
          </a:xfrm>
        </p:grpSpPr>
        <p:sp>
          <p:nvSpPr>
            <p:cNvPr id="3935" name="Google Shape;3935;p3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3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7" name="Google Shape;3937;p31"/>
          <p:cNvGrpSpPr/>
          <p:nvPr/>
        </p:nvGrpSpPr>
        <p:grpSpPr>
          <a:xfrm>
            <a:off x="9029100" y="3374663"/>
            <a:ext cx="37200" cy="2435125"/>
            <a:chOff x="367100" y="2392375"/>
            <a:chExt cx="37200" cy="2435125"/>
          </a:xfrm>
        </p:grpSpPr>
        <p:sp>
          <p:nvSpPr>
            <p:cNvPr id="3938" name="Google Shape;3938;p31"/>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3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0" name="Google Shape;3940;p31"/>
          <p:cNvGrpSpPr/>
          <p:nvPr/>
        </p:nvGrpSpPr>
        <p:grpSpPr>
          <a:xfrm rot="4416216">
            <a:off x="-2978986" y="2303038"/>
            <a:ext cx="8040978" cy="5618514"/>
            <a:chOff x="3025400" y="640950"/>
            <a:chExt cx="2106950" cy="1472200"/>
          </a:xfrm>
        </p:grpSpPr>
        <p:sp>
          <p:nvSpPr>
            <p:cNvPr id="3941" name="Google Shape;3941;p31"/>
            <p:cNvSpPr/>
            <p:nvPr/>
          </p:nvSpPr>
          <p:spPr>
            <a:xfrm>
              <a:off x="3411900" y="1134000"/>
              <a:ext cx="1720450" cy="979150"/>
            </a:xfrm>
            <a:custGeom>
              <a:avLst/>
              <a:gdLst/>
              <a:ahLst/>
              <a:cxnLst/>
              <a:rect l="l" t="t" r="r" b="b"/>
              <a:pathLst>
                <a:path w="68818" h="39166" extrusionOk="0">
                  <a:moveTo>
                    <a:pt x="52801" y="1"/>
                  </a:moveTo>
                  <a:cubicBezTo>
                    <a:pt x="51729" y="1"/>
                    <a:pt x="50675" y="237"/>
                    <a:pt x="49691" y="823"/>
                  </a:cubicBezTo>
                  <a:cubicBezTo>
                    <a:pt x="48120" y="1751"/>
                    <a:pt x="47032" y="3419"/>
                    <a:pt x="45988" y="5034"/>
                  </a:cubicBezTo>
                  <a:cubicBezTo>
                    <a:pt x="44953" y="6622"/>
                    <a:pt x="43892" y="8254"/>
                    <a:pt x="42375" y="9182"/>
                  </a:cubicBezTo>
                  <a:cubicBezTo>
                    <a:pt x="40829" y="10121"/>
                    <a:pt x="39018" y="10201"/>
                    <a:pt x="37236" y="10201"/>
                  </a:cubicBezTo>
                  <a:cubicBezTo>
                    <a:pt x="37054" y="10201"/>
                    <a:pt x="36873" y="10200"/>
                    <a:pt x="36693" y="10199"/>
                  </a:cubicBezTo>
                  <a:lnTo>
                    <a:pt x="35711" y="10199"/>
                  </a:lnTo>
                  <a:cubicBezTo>
                    <a:pt x="32642" y="10235"/>
                    <a:pt x="30600" y="11065"/>
                    <a:pt x="29449" y="12742"/>
                  </a:cubicBezTo>
                  <a:cubicBezTo>
                    <a:pt x="28976" y="13429"/>
                    <a:pt x="28655" y="14267"/>
                    <a:pt x="28351" y="15070"/>
                  </a:cubicBezTo>
                  <a:cubicBezTo>
                    <a:pt x="27870" y="16337"/>
                    <a:pt x="27424" y="17532"/>
                    <a:pt x="26433" y="18183"/>
                  </a:cubicBezTo>
                  <a:cubicBezTo>
                    <a:pt x="25758" y="18634"/>
                    <a:pt x="25005" y="18712"/>
                    <a:pt x="24201" y="18712"/>
                  </a:cubicBezTo>
                  <a:cubicBezTo>
                    <a:pt x="23985" y="18712"/>
                    <a:pt x="23766" y="18707"/>
                    <a:pt x="23543" y="18701"/>
                  </a:cubicBezTo>
                  <a:cubicBezTo>
                    <a:pt x="23334" y="18696"/>
                    <a:pt x="23124" y="18691"/>
                    <a:pt x="22912" y="18691"/>
                  </a:cubicBezTo>
                  <a:cubicBezTo>
                    <a:pt x="22392" y="18691"/>
                    <a:pt x="21870" y="18722"/>
                    <a:pt x="21375" y="18861"/>
                  </a:cubicBezTo>
                  <a:cubicBezTo>
                    <a:pt x="19413" y="19397"/>
                    <a:pt x="18262" y="21440"/>
                    <a:pt x="17744" y="22608"/>
                  </a:cubicBezTo>
                  <a:cubicBezTo>
                    <a:pt x="17298" y="23625"/>
                    <a:pt x="16977" y="24714"/>
                    <a:pt x="16674" y="25775"/>
                  </a:cubicBezTo>
                  <a:cubicBezTo>
                    <a:pt x="16460" y="26489"/>
                    <a:pt x="16246" y="27220"/>
                    <a:pt x="15996" y="27925"/>
                  </a:cubicBezTo>
                  <a:cubicBezTo>
                    <a:pt x="13678" y="34446"/>
                    <a:pt x="7517" y="39010"/>
                    <a:pt x="1317" y="39010"/>
                  </a:cubicBezTo>
                  <a:cubicBezTo>
                    <a:pt x="884" y="39010"/>
                    <a:pt x="450" y="38988"/>
                    <a:pt x="18" y="38943"/>
                  </a:cubicBezTo>
                  <a:lnTo>
                    <a:pt x="0" y="39094"/>
                  </a:lnTo>
                  <a:cubicBezTo>
                    <a:pt x="437" y="39139"/>
                    <a:pt x="875" y="39166"/>
                    <a:pt x="1321" y="39166"/>
                  </a:cubicBezTo>
                  <a:cubicBezTo>
                    <a:pt x="4166" y="39166"/>
                    <a:pt x="7084" y="38220"/>
                    <a:pt x="9653" y="36454"/>
                  </a:cubicBezTo>
                  <a:cubicBezTo>
                    <a:pt x="12615" y="34411"/>
                    <a:pt x="14916" y="31395"/>
                    <a:pt x="16139" y="27970"/>
                  </a:cubicBezTo>
                  <a:cubicBezTo>
                    <a:pt x="16388" y="27265"/>
                    <a:pt x="16602" y="26534"/>
                    <a:pt x="16817" y="25820"/>
                  </a:cubicBezTo>
                  <a:cubicBezTo>
                    <a:pt x="17120" y="24767"/>
                    <a:pt x="17441" y="23670"/>
                    <a:pt x="17887" y="22662"/>
                  </a:cubicBezTo>
                  <a:cubicBezTo>
                    <a:pt x="18387" y="21520"/>
                    <a:pt x="19511" y="19522"/>
                    <a:pt x="21411" y="19004"/>
                  </a:cubicBezTo>
                  <a:cubicBezTo>
                    <a:pt x="21889" y="18872"/>
                    <a:pt x="22398" y="18842"/>
                    <a:pt x="22907" y="18842"/>
                  </a:cubicBezTo>
                  <a:cubicBezTo>
                    <a:pt x="23120" y="18842"/>
                    <a:pt x="23333" y="18847"/>
                    <a:pt x="23543" y="18853"/>
                  </a:cubicBezTo>
                  <a:cubicBezTo>
                    <a:pt x="23730" y="18856"/>
                    <a:pt x="23919" y="18859"/>
                    <a:pt x="24107" y="18859"/>
                  </a:cubicBezTo>
                  <a:cubicBezTo>
                    <a:pt x="24945" y="18859"/>
                    <a:pt x="25786" y="18789"/>
                    <a:pt x="26514" y="18308"/>
                  </a:cubicBezTo>
                  <a:cubicBezTo>
                    <a:pt x="27540" y="17630"/>
                    <a:pt x="28021" y="16355"/>
                    <a:pt x="28494" y="15124"/>
                  </a:cubicBezTo>
                  <a:cubicBezTo>
                    <a:pt x="28797" y="14321"/>
                    <a:pt x="29110" y="13500"/>
                    <a:pt x="29565" y="12822"/>
                  </a:cubicBezTo>
                  <a:cubicBezTo>
                    <a:pt x="30689" y="11189"/>
                    <a:pt x="32696" y="10378"/>
                    <a:pt x="35720" y="10351"/>
                  </a:cubicBezTo>
                  <a:cubicBezTo>
                    <a:pt x="35881" y="10346"/>
                    <a:pt x="36041" y="10344"/>
                    <a:pt x="36203" y="10344"/>
                  </a:cubicBezTo>
                  <a:cubicBezTo>
                    <a:pt x="36365" y="10344"/>
                    <a:pt x="36528" y="10346"/>
                    <a:pt x="36693" y="10351"/>
                  </a:cubicBezTo>
                  <a:cubicBezTo>
                    <a:pt x="36726" y="10351"/>
                    <a:pt x="36759" y="10351"/>
                    <a:pt x="36792" y="10351"/>
                  </a:cubicBezTo>
                  <a:cubicBezTo>
                    <a:pt x="38741" y="10351"/>
                    <a:pt x="40745" y="10342"/>
                    <a:pt x="42456" y="9307"/>
                  </a:cubicBezTo>
                  <a:cubicBezTo>
                    <a:pt x="43999" y="8370"/>
                    <a:pt x="45069" y="6711"/>
                    <a:pt x="46113" y="5114"/>
                  </a:cubicBezTo>
                  <a:cubicBezTo>
                    <a:pt x="47148" y="3517"/>
                    <a:pt x="48219" y="1867"/>
                    <a:pt x="49762" y="948"/>
                  </a:cubicBezTo>
                  <a:cubicBezTo>
                    <a:pt x="50722" y="381"/>
                    <a:pt x="51750" y="151"/>
                    <a:pt x="52798" y="151"/>
                  </a:cubicBezTo>
                  <a:cubicBezTo>
                    <a:pt x="55012" y="151"/>
                    <a:pt x="57313" y="1177"/>
                    <a:pt x="59245" y="2206"/>
                  </a:cubicBezTo>
                  <a:lnTo>
                    <a:pt x="59566" y="2375"/>
                  </a:lnTo>
                  <a:cubicBezTo>
                    <a:pt x="61883" y="3613"/>
                    <a:pt x="64443" y="4978"/>
                    <a:pt x="66990" y="4978"/>
                  </a:cubicBezTo>
                  <a:cubicBezTo>
                    <a:pt x="67601" y="4978"/>
                    <a:pt x="68211" y="4899"/>
                    <a:pt x="68817" y="4722"/>
                  </a:cubicBezTo>
                  <a:lnTo>
                    <a:pt x="68773" y="4579"/>
                  </a:lnTo>
                  <a:cubicBezTo>
                    <a:pt x="68168" y="4756"/>
                    <a:pt x="67563" y="4835"/>
                    <a:pt x="66958" y="4835"/>
                  </a:cubicBezTo>
                  <a:cubicBezTo>
                    <a:pt x="64492" y="4835"/>
                    <a:pt x="62030" y="3526"/>
                    <a:pt x="59638" y="2251"/>
                  </a:cubicBezTo>
                  <a:lnTo>
                    <a:pt x="59316" y="2072"/>
                  </a:lnTo>
                  <a:cubicBezTo>
                    <a:pt x="57367" y="1034"/>
                    <a:pt x="55043" y="1"/>
                    <a:pt x="5280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31"/>
            <p:cNvSpPr/>
            <p:nvPr/>
          </p:nvSpPr>
          <p:spPr>
            <a:xfrm>
              <a:off x="3395850" y="1125650"/>
              <a:ext cx="1703925" cy="984600"/>
            </a:xfrm>
            <a:custGeom>
              <a:avLst/>
              <a:gdLst/>
              <a:ahLst/>
              <a:cxnLst/>
              <a:rect l="l" t="t" r="r" b="b"/>
              <a:pathLst>
                <a:path w="68157" h="39384" extrusionOk="0">
                  <a:moveTo>
                    <a:pt x="52654" y="1"/>
                  </a:moveTo>
                  <a:cubicBezTo>
                    <a:pt x="51409" y="1"/>
                    <a:pt x="50322" y="315"/>
                    <a:pt x="49351" y="943"/>
                  </a:cubicBezTo>
                  <a:cubicBezTo>
                    <a:pt x="48495" y="1496"/>
                    <a:pt x="47728" y="2290"/>
                    <a:pt x="46880" y="3530"/>
                  </a:cubicBezTo>
                  <a:cubicBezTo>
                    <a:pt x="46505" y="4092"/>
                    <a:pt x="46140" y="4681"/>
                    <a:pt x="45783" y="5261"/>
                  </a:cubicBezTo>
                  <a:cubicBezTo>
                    <a:pt x="44819" y="6840"/>
                    <a:pt x="43820" y="8472"/>
                    <a:pt x="42384" y="9427"/>
                  </a:cubicBezTo>
                  <a:cubicBezTo>
                    <a:pt x="41073" y="10292"/>
                    <a:pt x="39583" y="10497"/>
                    <a:pt x="38164" y="10587"/>
                  </a:cubicBezTo>
                  <a:cubicBezTo>
                    <a:pt x="37700" y="10622"/>
                    <a:pt x="37236" y="10640"/>
                    <a:pt x="36782" y="10649"/>
                  </a:cubicBezTo>
                  <a:cubicBezTo>
                    <a:pt x="36505" y="10658"/>
                    <a:pt x="36228" y="10676"/>
                    <a:pt x="35952" y="10685"/>
                  </a:cubicBezTo>
                  <a:cubicBezTo>
                    <a:pt x="34007" y="10774"/>
                    <a:pt x="31233" y="11140"/>
                    <a:pt x="29689" y="13236"/>
                  </a:cubicBezTo>
                  <a:cubicBezTo>
                    <a:pt x="29190" y="13905"/>
                    <a:pt x="28851" y="14708"/>
                    <a:pt x="28521" y="15493"/>
                  </a:cubicBezTo>
                  <a:lnTo>
                    <a:pt x="28494" y="15565"/>
                  </a:lnTo>
                  <a:cubicBezTo>
                    <a:pt x="28039" y="16617"/>
                    <a:pt x="27530" y="17822"/>
                    <a:pt x="26531" y="18455"/>
                  </a:cubicBezTo>
                  <a:cubicBezTo>
                    <a:pt x="25851" y="18880"/>
                    <a:pt x="25087" y="18956"/>
                    <a:pt x="24278" y="18956"/>
                  </a:cubicBezTo>
                  <a:cubicBezTo>
                    <a:pt x="24069" y="18956"/>
                    <a:pt x="23856" y="18951"/>
                    <a:pt x="23641" y="18946"/>
                  </a:cubicBezTo>
                  <a:cubicBezTo>
                    <a:pt x="23465" y="18944"/>
                    <a:pt x="23287" y="18941"/>
                    <a:pt x="23108" y="18941"/>
                  </a:cubicBezTo>
                  <a:cubicBezTo>
                    <a:pt x="22555" y="18941"/>
                    <a:pt x="21995" y="18967"/>
                    <a:pt x="21455" y="19115"/>
                  </a:cubicBezTo>
                  <a:cubicBezTo>
                    <a:pt x="20402" y="19401"/>
                    <a:pt x="19412" y="20177"/>
                    <a:pt x="18591" y="21363"/>
                  </a:cubicBezTo>
                  <a:cubicBezTo>
                    <a:pt x="18297" y="21800"/>
                    <a:pt x="18021" y="22282"/>
                    <a:pt x="17780" y="22800"/>
                  </a:cubicBezTo>
                  <a:cubicBezTo>
                    <a:pt x="17307" y="23834"/>
                    <a:pt x="16959" y="24950"/>
                    <a:pt x="16629" y="26029"/>
                  </a:cubicBezTo>
                  <a:cubicBezTo>
                    <a:pt x="16424" y="26707"/>
                    <a:pt x="16201" y="27412"/>
                    <a:pt x="15960" y="28081"/>
                  </a:cubicBezTo>
                  <a:cubicBezTo>
                    <a:pt x="15112" y="30382"/>
                    <a:pt x="13792" y="32532"/>
                    <a:pt x="12124" y="34299"/>
                  </a:cubicBezTo>
                  <a:cubicBezTo>
                    <a:pt x="9141" y="37456"/>
                    <a:pt x="5227" y="39245"/>
                    <a:pt x="1423" y="39245"/>
                  </a:cubicBezTo>
                  <a:cubicBezTo>
                    <a:pt x="949" y="39245"/>
                    <a:pt x="477" y="39217"/>
                    <a:pt x="9" y="39161"/>
                  </a:cubicBezTo>
                  <a:lnTo>
                    <a:pt x="0" y="39303"/>
                  </a:lnTo>
                  <a:cubicBezTo>
                    <a:pt x="473" y="39357"/>
                    <a:pt x="946" y="39384"/>
                    <a:pt x="1427" y="39384"/>
                  </a:cubicBezTo>
                  <a:cubicBezTo>
                    <a:pt x="5272" y="39384"/>
                    <a:pt x="9215" y="37582"/>
                    <a:pt x="12231" y="34397"/>
                  </a:cubicBezTo>
                  <a:cubicBezTo>
                    <a:pt x="13908" y="32622"/>
                    <a:pt x="15246" y="30454"/>
                    <a:pt x="16094" y="28134"/>
                  </a:cubicBezTo>
                  <a:cubicBezTo>
                    <a:pt x="16343" y="27456"/>
                    <a:pt x="16557" y="26752"/>
                    <a:pt x="16763" y="26074"/>
                  </a:cubicBezTo>
                  <a:cubicBezTo>
                    <a:pt x="17102" y="24994"/>
                    <a:pt x="17441" y="23888"/>
                    <a:pt x="17913" y="22862"/>
                  </a:cubicBezTo>
                  <a:cubicBezTo>
                    <a:pt x="18145" y="22353"/>
                    <a:pt x="18413" y="21872"/>
                    <a:pt x="18707" y="21444"/>
                  </a:cubicBezTo>
                  <a:cubicBezTo>
                    <a:pt x="19510" y="20293"/>
                    <a:pt x="20474" y="19526"/>
                    <a:pt x="21500" y="19249"/>
                  </a:cubicBezTo>
                  <a:cubicBezTo>
                    <a:pt x="22015" y="19108"/>
                    <a:pt x="22560" y="19083"/>
                    <a:pt x="23102" y="19083"/>
                  </a:cubicBezTo>
                  <a:cubicBezTo>
                    <a:pt x="23282" y="19083"/>
                    <a:pt x="23462" y="19086"/>
                    <a:pt x="23641" y="19088"/>
                  </a:cubicBezTo>
                  <a:cubicBezTo>
                    <a:pt x="23846" y="19094"/>
                    <a:pt x="24052" y="19099"/>
                    <a:pt x="24258" y="19099"/>
                  </a:cubicBezTo>
                  <a:cubicBezTo>
                    <a:pt x="25075" y="19099"/>
                    <a:pt x="25890" y="19020"/>
                    <a:pt x="26603" y="18571"/>
                  </a:cubicBezTo>
                  <a:cubicBezTo>
                    <a:pt x="27646" y="17920"/>
                    <a:pt x="28164" y="16698"/>
                    <a:pt x="28619" y="15618"/>
                  </a:cubicBezTo>
                  <a:lnTo>
                    <a:pt x="28646" y="15547"/>
                  </a:lnTo>
                  <a:cubicBezTo>
                    <a:pt x="28976" y="14771"/>
                    <a:pt x="29315" y="13977"/>
                    <a:pt x="29805" y="13317"/>
                  </a:cubicBezTo>
                  <a:cubicBezTo>
                    <a:pt x="31304" y="11274"/>
                    <a:pt x="34043" y="10917"/>
                    <a:pt x="35961" y="10828"/>
                  </a:cubicBezTo>
                  <a:cubicBezTo>
                    <a:pt x="36237" y="10819"/>
                    <a:pt x="36514" y="10801"/>
                    <a:pt x="36790" y="10792"/>
                  </a:cubicBezTo>
                  <a:cubicBezTo>
                    <a:pt x="37245" y="10783"/>
                    <a:pt x="37709" y="10765"/>
                    <a:pt x="38173" y="10729"/>
                  </a:cubicBezTo>
                  <a:cubicBezTo>
                    <a:pt x="39609" y="10640"/>
                    <a:pt x="41126" y="10435"/>
                    <a:pt x="42464" y="9543"/>
                  </a:cubicBezTo>
                  <a:cubicBezTo>
                    <a:pt x="43927" y="8571"/>
                    <a:pt x="44935" y="6929"/>
                    <a:pt x="45908" y="5332"/>
                  </a:cubicBezTo>
                  <a:cubicBezTo>
                    <a:pt x="46256" y="4761"/>
                    <a:pt x="46621" y="4164"/>
                    <a:pt x="47005" y="3610"/>
                  </a:cubicBezTo>
                  <a:cubicBezTo>
                    <a:pt x="47835" y="2388"/>
                    <a:pt x="48584" y="1603"/>
                    <a:pt x="49432" y="1059"/>
                  </a:cubicBezTo>
                  <a:cubicBezTo>
                    <a:pt x="50376" y="451"/>
                    <a:pt x="51437" y="145"/>
                    <a:pt x="52654" y="145"/>
                  </a:cubicBezTo>
                  <a:cubicBezTo>
                    <a:pt x="53918" y="145"/>
                    <a:pt x="55351" y="476"/>
                    <a:pt x="56997" y="1139"/>
                  </a:cubicBezTo>
                  <a:cubicBezTo>
                    <a:pt x="57541" y="1353"/>
                    <a:pt x="58121" y="1612"/>
                    <a:pt x="58709" y="1898"/>
                  </a:cubicBezTo>
                  <a:lnTo>
                    <a:pt x="59218" y="2147"/>
                  </a:lnTo>
                  <a:cubicBezTo>
                    <a:pt x="60601" y="2817"/>
                    <a:pt x="62037" y="3521"/>
                    <a:pt x="63491" y="3958"/>
                  </a:cubicBezTo>
                  <a:cubicBezTo>
                    <a:pt x="64425" y="4240"/>
                    <a:pt x="65291" y="4381"/>
                    <a:pt x="66100" y="4381"/>
                  </a:cubicBezTo>
                  <a:cubicBezTo>
                    <a:pt x="66828" y="4381"/>
                    <a:pt x="67510" y="4267"/>
                    <a:pt x="68157" y="4039"/>
                  </a:cubicBezTo>
                  <a:lnTo>
                    <a:pt x="68112" y="3905"/>
                  </a:lnTo>
                  <a:cubicBezTo>
                    <a:pt x="67485" y="4127"/>
                    <a:pt x="66822" y="4236"/>
                    <a:pt x="66115" y="4236"/>
                  </a:cubicBezTo>
                  <a:cubicBezTo>
                    <a:pt x="65314" y="4236"/>
                    <a:pt x="64456" y="4095"/>
                    <a:pt x="63527" y="3816"/>
                  </a:cubicBezTo>
                  <a:cubicBezTo>
                    <a:pt x="62082" y="3387"/>
                    <a:pt x="60654" y="2692"/>
                    <a:pt x="59280" y="2014"/>
                  </a:cubicBezTo>
                  <a:lnTo>
                    <a:pt x="58772" y="1764"/>
                  </a:lnTo>
                  <a:cubicBezTo>
                    <a:pt x="58183" y="1478"/>
                    <a:pt x="57603" y="1220"/>
                    <a:pt x="57050" y="1006"/>
                  </a:cubicBezTo>
                  <a:cubicBezTo>
                    <a:pt x="55388" y="335"/>
                    <a:pt x="53937" y="1"/>
                    <a:pt x="5265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31"/>
            <p:cNvSpPr/>
            <p:nvPr/>
          </p:nvSpPr>
          <p:spPr>
            <a:xfrm>
              <a:off x="3379550" y="1116975"/>
              <a:ext cx="1687675" cy="990600"/>
            </a:xfrm>
            <a:custGeom>
              <a:avLst/>
              <a:gdLst/>
              <a:ahLst/>
              <a:cxnLst/>
              <a:rect l="l" t="t" r="r" b="b"/>
              <a:pathLst>
                <a:path w="67507" h="39624" extrusionOk="0">
                  <a:moveTo>
                    <a:pt x="52589" y="1"/>
                  </a:moveTo>
                  <a:cubicBezTo>
                    <a:pt x="51392" y="1"/>
                    <a:pt x="50161" y="277"/>
                    <a:pt x="49031" y="1067"/>
                  </a:cubicBezTo>
                  <a:cubicBezTo>
                    <a:pt x="48201" y="1647"/>
                    <a:pt x="47479" y="2459"/>
                    <a:pt x="46667" y="3717"/>
                  </a:cubicBezTo>
                  <a:cubicBezTo>
                    <a:pt x="46292" y="4288"/>
                    <a:pt x="45944" y="4903"/>
                    <a:pt x="45596" y="5501"/>
                  </a:cubicBezTo>
                  <a:cubicBezTo>
                    <a:pt x="44695" y="7071"/>
                    <a:pt x="43759" y="8703"/>
                    <a:pt x="42403" y="9685"/>
                  </a:cubicBezTo>
                  <a:cubicBezTo>
                    <a:pt x="41163" y="10586"/>
                    <a:pt x="39726" y="10853"/>
                    <a:pt x="38352" y="11005"/>
                  </a:cubicBezTo>
                  <a:cubicBezTo>
                    <a:pt x="37853" y="11059"/>
                    <a:pt x="37344" y="11094"/>
                    <a:pt x="36854" y="11130"/>
                  </a:cubicBezTo>
                  <a:cubicBezTo>
                    <a:pt x="36631" y="11148"/>
                    <a:pt x="36417" y="11166"/>
                    <a:pt x="36202" y="11183"/>
                  </a:cubicBezTo>
                  <a:cubicBezTo>
                    <a:pt x="34097" y="11353"/>
                    <a:pt x="31474" y="11799"/>
                    <a:pt x="29940" y="13744"/>
                  </a:cubicBezTo>
                  <a:cubicBezTo>
                    <a:pt x="29413" y="14404"/>
                    <a:pt x="29039" y="15198"/>
                    <a:pt x="28673" y="15965"/>
                  </a:cubicBezTo>
                  <a:cubicBezTo>
                    <a:pt x="28191" y="16982"/>
                    <a:pt x="27656" y="18124"/>
                    <a:pt x="26630" y="18731"/>
                  </a:cubicBezTo>
                  <a:cubicBezTo>
                    <a:pt x="25920" y="19152"/>
                    <a:pt x="25124" y="19218"/>
                    <a:pt x="24282" y="19218"/>
                  </a:cubicBezTo>
                  <a:cubicBezTo>
                    <a:pt x="24109" y="19218"/>
                    <a:pt x="23934" y="19215"/>
                    <a:pt x="23758" y="19212"/>
                  </a:cubicBezTo>
                  <a:cubicBezTo>
                    <a:pt x="23568" y="19208"/>
                    <a:pt x="23376" y="19204"/>
                    <a:pt x="23184" y="19204"/>
                  </a:cubicBezTo>
                  <a:cubicBezTo>
                    <a:pt x="22636" y="19204"/>
                    <a:pt x="22083" y="19237"/>
                    <a:pt x="21554" y="19382"/>
                  </a:cubicBezTo>
                  <a:cubicBezTo>
                    <a:pt x="20492" y="19667"/>
                    <a:pt x="19493" y="20435"/>
                    <a:pt x="18664" y="21594"/>
                  </a:cubicBezTo>
                  <a:cubicBezTo>
                    <a:pt x="18351" y="22023"/>
                    <a:pt x="18075" y="22495"/>
                    <a:pt x="17825" y="23013"/>
                  </a:cubicBezTo>
                  <a:cubicBezTo>
                    <a:pt x="17317" y="24056"/>
                    <a:pt x="16951" y="25198"/>
                    <a:pt x="16594" y="26296"/>
                  </a:cubicBezTo>
                  <a:cubicBezTo>
                    <a:pt x="16389" y="26947"/>
                    <a:pt x="16166" y="27616"/>
                    <a:pt x="15925" y="28258"/>
                  </a:cubicBezTo>
                  <a:cubicBezTo>
                    <a:pt x="15060" y="30569"/>
                    <a:pt x="13739" y="32728"/>
                    <a:pt x="12098" y="34494"/>
                  </a:cubicBezTo>
                  <a:cubicBezTo>
                    <a:pt x="9133" y="37686"/>
                    <a:pt x="5285" y="39486"/>
                    <a:pt x="1549" y="39486"/>
                  </a:cubicBezTo>
                  <a:cubicBezTo>
                    <a:pt x="1036" y="39486"/>
                    <a:pt x="525" y="39452"/>
                    <a:pt x="19" y="39383"/>
                  </a:cubicBezTo>
                  <a:lnTo>
                    <a:pt x="1" y="39525"/>
                  </a:lnTo>
                  <a:cubicBezTo>
                    <a:pt x="509" y="39588"/>
                    <a:pt x="1027" y="39624"/>
                    <a:pt x="1544" y="39624"/>
                  </a:cubicBezTo>
                  <a:cubicBezTo>
                    <a:pt x="5318" y="39624"/>
                    <a:pt x="9207" y="37813"/>
                    <a:pt x="12196" y="34583"/>
                  </a:cubicBezTo>
                  <a:cubicBezTo>
                    <a:pt x="13846" y="32808"/>
                    <a:pt x="15184" y="30631"/>
                    <a:pt x="16059" y="28312"/>
                  </a:cubicBezTo>
                  <a:cubicBezTo>
                    <a:pt x="16300" y="27661"/>
                    <a:pt x="16514" y="26991"/>
                    <a:pt x="16728" y="26340"/>
                  </a:cubicBezTo>
                  <a:cubicBezTo>
                    <a:pt x="17085" y="25243"/>
                    <a:pt x="17450" y="24110"/>
                    <a:pt x="17950" y="23075"/>
                  </a:cubicBezTo>
                  <a:cubicBezTo>
                    <a:pt x="18191" y="22567"/>
                    <a:pt x="18467" y="22094"/>
                    <a:pt x="18771" y="21675"/>
                  </a:cubicBezTo>
                  <a:cubicBezTo>
                    <a:pt x="19582" y="20542"/>
                    <a:pt x="20555" y="19792"/>
                    <a:pt x="21590" y="19507"/>
                  </a:cubicBezTo>
                  <a:cubicBezTo>
                    <a:pt x="22112" y="19366"/>
                    <a:pt x="22659" y="19341"/>
                    <a:pt x="23208" y="19341"/>
                  </a:cubicBezTo>
                  <a:cubicBezTo>
                    <a:pt x="23391" y="19341"/>
                    <a:pt x="23575" y="19344"/>
                    <a:pt x="23758" y="19346"/>
                  </a:cubicBezTo>
                  <a:cubicBezTo>
                    <a:pt x="23939" y="19349"/>
                    <a:pt x="24121" y="19353"/>
                    <a:pt x="24303" y="19353"/>
                  </a:cubicBezTo>
                  <a:cubicBezTo>
                    <a:pt x="25136" y="19353"/>
                    <a:pt x="25970" y="19286"/>
                    <a:pt x="26701" y="18847"/>
                  </a:cubicBezTo>
                  <a:cubicBezTo>
                    <a:pt x="27763" y="18222"/>
                    <a:pt x="28307" y="17054"/>
                    <a:pt x="28798" y="16019"/>
                  </a:cubicBezTo>
                  <a:cubicBezTo>
                    <a:pt x="29164" y="15260"/>
                    <a:pt x="29529" y="14475"/>
                    <a:pt x="30047" y="13824"/>
                  </a:cubicBezTo>
                  <a:cubicBezTo>
                    <a:pt x="31555" y="11933"/>
                    <a:pt x="34133" y="11487"/>
                    <a:pt x="36211" y="11317"/>
                  </a:cubicBezTo>
                  <a:cubicBezTo>
                    <a:pt x="36434" y="11299"/>
                    <a:pt x="36648" y="11291"/>
                    <a:pt x="36863" y="11273"/>
                  </a:cubicBezTo>
                  <a:cubicBezTo>
                    <a:pt x="37353" y="11228"/>
                    <a:pt x="37871" y="11192"/>
                    <a:pt x="38370" y="11139"/>
                  </a:cubicBezTo>
                  <a:cubicBezTo>
                    <a:pt x="39762" y="10987"/>
                    <a:pt x="41216" y="10720"/>
                    <a:pt x="42483" y="9792"/>
                  </a:cubicBezTo>
                  <a:cubicBezTo>
                    <a:pt x="43866" y="8793"/>
                    <a:pt x="44802" y="7151"/>
                    <a:pt x="45721" y="5563"/>
                  </a:cubicBezTo>
                  <a:cubicBezTo>
                    <a:pt x="46060" y="4974"/>
                    <a:pt x="46408" y="4359"/>
                    <a:pt x="46783" y="3788"/>
                  </a:cubicBezTo>
                  <a:cubicBezTo>
                    <a:pt x="47577" y="2548"/>
                    <a:pt x="48299" y="1745"/>
                    <a:pt x="49111" y="1183"/>
                  </a:cubicBezTo>
                  <a:cubicBezTo>
                    <a:pt x="50101" y="490"/>
                    <a:pt x="51234" y="142"/>
                    <a:pt x="52562" y="142"/>
                  </a:cubicBezTo>
                  <a:cubicBezTo>
                    <a:pt x="53711" y="142"/>
                    <a:pt x="55006" y="403"/>
                    <a:pt x="56480" y="924"/>
                  </a:cubicBezTo>
                  <a:cubicBezTo>
                    <a:pt x="57042" y="1121"/>
                    <a:pt x="57613" y="1353"/>
                    <a:pt x="58175" y="1602"/>
                  </a:cubicBezTo>
                  <a:cubicBezTo>
                    <a:pt x="58407" y="1700"/>
                    <a:pt x="58639" y="1799"/>
                    <a:pt x="58871" y="1906"/>
                  </a:cubicBezTo>
                  <a:cubicBezTo>
                    <a:pt x="60200" y="2494"/>
                    <a:pt x="61574" y="3110"/>
                    <a:pt x="62966" y="3476"/>
                  </a:cubicBezTo>
                  <a:cubicBezTo>
                    <a:pt x="63783" y="3696"/>
                    <a:pt x="64540" y="3805"/>
                    <a:pt x="65247" y="3805"/>
                  </a:cubicBezTo>
                  <a:cubicBezTo>
                    <a:pt x="66061" y="3805"/>
                    <a:pt x="66809" y="3660"/>
                    <a:pt x="67506" y="3369"/>
                  </a:cubicBezTo>
                  <a:lnTo>
                    <a:pt x="67453" y="3244"/>
                  </a:lnTo>
                  <a:cubicBezTo>
                    <a:pt x="66777" y="3525"/>
                    <a:pt x="66045" y="3666"/>
                    <a:pt x="65247" y="3666"/>
                  </a:cubicBezTo>
                  <a:cubicBezTo>
                    <a:pt x="64550" y="3666"/>
                    <a:pt x="63804" y="3558"/>
                    <a:pt x="63001" y="3342"/>
                  </a:cubicBezTo>
                  <a:cubicBezTo>
                    <a:pt x="61618" y="2976"/>
                    <a:pt x="60254" y="2370"/>
                    <a:pt x="58924" y="1781"/>
                  </a:cubicBezTo>
                  <a:cubicBezTo>
                    <a:pt x="58692" y="1674"/>
                    <a:pt x="58460" y="1576"/>
                    <a:pt x="58237" y="1477"/>
                  </a:cubicBezTo>
                  <a:cubicBezTo>
                    <a:pt x="57666" y="1219"/>
                    <a:pt x="57087" y="996"/>
                    <a:pt x="56525" y="791"/>
                  </a:cubicBezTo>
                  <a:cubicBezTo>
                    <a:pt x="55419" y="401"/>
                    <a:pt x="54029" y="1"/>
                    <a:pt x="5258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31"/>
            <p:cNvSpPr/>
            <p:nvPr/>
          </p:nvSpPr>
          <p:spPr>
            <a:xfrm>
              <a:off x="3363500" y="1108000"/>
              <a:ext cx="1671150" cy="996900"/>
            </a:xfrm>
            <a:custGeom>
              <a:avLst/>
              <a:gdLst/>
              <a:ahLst/>
              <a:cxnLst/>
              <a:rect l="l" t="t" r="r" b="b"/>
              <a:pathLst>
                <a:path w="66846" h="39876" extrusionOk="0">
                  <a:moveTo>
                    <a:pt x="52509" y="1"/>
                  </a:moveTo>
                  <a:cubicBezTo>
                    <a:pt x="51230" y="1"/>
                    <a:pt x="49900" y="303"/>
                    <a:pt x="48700" y="1212"/>
                  </a:cubicBezTo>
                  <a:cubicBezTo>
                    <a:pt x="47915" y="1810"/>
                    <a:pt x="47193" y="2666"/>
                    <a:pt x="46443" y="3906"/>
                  </a:cubicBezTo>
                  <a:cubicBezTo>
                    <a:pt x="46078" y="4495"/>
                    <a:pt x="45730" y="5137"/>
                    <a:pt x="45400" y="5753"/>
                  </a:cubicBezTo>
                  <a:cubicBezTo>
                    <a:pt x="44561" y="7323"/>
                    <a:pt x="43687" y="8938"/>
                    <a:pt x="42420" y="9955"/>
                  </a:cubicBezTo>
                  <a:cubicBezTo>
                    <a:pt x="41242" y="10891"/>
                    <a:pt x="39860" y="11212"/>
                    <a:pt x="38539" y="11427"/>
                  </a:cubicBezTo>
                  <a:cubicBezTo>
                    <a:pt x="37986" y="11516"/>
                    <a:pt x="37415" y="11578"/>
                    <a:pt x="36862" y="11641"/>
                  </a:cubicBezTo>
                  <a:lnTo>
                    <a:pt x="36443" y="11694"/>
                  </a:lnTo>
                  <a:cubicBezTo>
                    <a:pt x="34204" y="11962"/>
                    <a:pt x="31706" y="12479"/>
                    <a:pt x="30180" y="14263"/>
                  </a:cubicBezTo>
                  <a:cubicBezTo>
                    <a:pt x="29627" y="14906"/>
                    <a:pt x="29217" y="15691"/>
                    <a:pt x="28851" y="16387"/>
                  </a:cubicBezTo>
                  <a:cubicBezTo>
                    <a:pt x="28343" y="17350"/>
                    <a:pt x="27763" y="18447"/>
                    <a:pt x="26728" y="19018"/>
                  </a:cubicBezTo>
                  <a:cubicBezTo>
                    <a:pt x="25992" y="19436"/>
                    <a:pt x="25179" y="19485"/>
                    <a:pt x="24321" y="19485"/>
                  </a:cubicBezTo>
                  <a:cubicBezTo>
                    <a:pt x="24170" y="19485"/>
                    <a:pt x="24018" y="19484"/>
                    <a:pt x="23864" y="19482"/>
                  </a:cubicBezTo>
                  <a:cubicBezTo>
                    <a:pt x="23710" y="19480"/>
                    <a:pt x="23554" y="19478"/>
                    <a:pt x="23398" y="19478"/>
                  </a:cubicBezTo>
                  <a:cubicBezTo>
                    <a:pt x="22806" y="19478"/>
                    <a:pt x="22206" y="19505"/>
                    <a:pt x="21634" y="19661"/>
                  </a:cubicBezTo>
                  <a:cubicBezTo>
                    <a:pt x="20572" y="19946"/>
                    <a:pt x="19564" y="20695"/>
                    <a:pt x="18717" y="21837"/>
                  </a:cubicBezTo>
                  <a:cubicBezTo>
                    <a:pt x="18405" y="22257"/>
                    <a:pt x="18119" y="22729"/>
                    <a:pt x="17860" y="23238"/>
                  </a:cubicBezTo>
                  <a:cubicBezTo>
                    <a:pt x="17325" y="24300"/>
                    <a:pt x="16924" y="25459"/>
                    <a:pt x="16549" y="26583"/>
                  </a:cubicBezTo>
                  <a:cubicBezTo>
                    <a:pt x="16335" y="27199"/>
                    <a:pt x="16121" y="27832"/>
                    <a:pt x="15889" y="28448"/>
                  </a:cubicBezTo>
                  <a:cubicBezTo>
                    <a:pt x="14997" y="30767"/>
                    <a:pt x="13676" y="32926"/>
                    <a:pt x="12062" y="34692"/>
                  </a:cubicBezTo>
                  <a:cubicBezTo>
                    <a:pt x="9108" y="37934"/>
                    <a:pt x="5315" y="39746"/>
                    <a:pt x="1638" y="39746"/>
                  </a:cubicBezTo>
                  <a:cubicBezTo>
                    <a:pt x="1095" y="39746"/>
                    <a:pt x="554" y="39706"/>
                    <a:pt x="18" y="39626"/>
                  </a:cubicBezTo>
                  <a:lnTo>
                    <a:pt x="0" y="39751"/>
                  </a:lnTo>
                  <a:cubicBezTo>
                    <a:pt x="545" y="39840"/>
                    <a:pt x="1089" y="39876"/>
                    <a:pt x="1642" y="39876"/>
                  </a:cubicBezTo>
                  <a:cubicBezTo>
                    <a:pt x="5353" y="39876"/>
                    <a:pt x="9180" y="38047"/>
                    <a:pt x="12160" y="34782"/>
                  </a:cubicBezTo>
                  <a:cubicBezTo>
                    <a:pt x="13783" y="33006"/>
                    <a:pt x="15113" y="30830"/>
                    <a:pt x="16005" y="28492"/>
                  </a:cubicBezTo>
                  <a:cubicBezTo>
                    <a:pt x="16246" y="27877"/>
                    <a:pt x="16460" y="27243"/>
                    <a:pt x="16674" y="26628"/>
                  </a:cubicBezTo>
                  <a:cubicBezTo>
                    <a:pt x="17049" y="25504"/>
                    <a:pt x="17441" y="24344"/>
                    <a:pt x="17976" y="23291"/>
                  </a:cubicBezTo>
                  <a:cubicBezTo>
                    <a:pt x="18235" y="22792"/>
                    <a:pt x="18512" y="22328"/>
                    <a:pt x="18824" y="21918"/>
                  </a:cubicBezTo>
                  <a:cubicBezTo>
                    <a:pt x="19654" y="20802"/>
                    <a:pt x="20635" y="20062"/>
                    <a:pt x="21670" y="19785"/>
                  </a:cubicBezTo>
                  <a:cubicBezTo>
                    <a:pt x="22224" y="19638"/>
                    <a:pt x="22806" y="19612"/>
                    <a:pt x="23386" y="19612"/>
                  </a:cubicBezTo>
                  <a:cubicBezTo>
                    <a:pt x="23543" y="19612"/>
                    <a:pt x="23699" y="19614"/>
                    <a:pt x="23855" y="19616"/>
                  </a:cubicBezTo>
                  <a:cubicBezTo>
                    <a:pt x="24003" y="19617"/>
                    <a:pt x="24152" y="19619"/>
                    <a:pt x="24301" y="19619"/>
                  </a:cubicBezTo>
                  <a:cubicBezTo>
                    <a:pt x="25164" y="19619"/>
                    <a:pt x="26029" y="19568"/>
                    <a:pt x="26790" y="19134"/>
                  </a:cubicBezTo>
                  <a:cubicBezTo>
                    <a:pt x="27861" y="18537"/>
                    <a:pt x="28450" y="17430"/>
                    <a:pt x="28967" y="16449"/>
                  </a:cubicBezTo>
                  <a:cubicBezTo>
                    <a:pt x="29324" y="15762"/>
                    <a:pt x="29734" y="14977"/>
                    <a:pt x="30279" y="14344"/>
                  </a:cubicBezTo>
                  <a:cubicBezTo>
                    <a:pt x="31777" y="12595"/>
                    <a:pt x="34239" y="12087"/>
                    <a:pt x="36461" y="11828"/>
                  </a:cubicBezTo>
                  <a:lnTo>
                    <a:pt x="36880" y="11774"/>
                  </a:lnTo>
                  <a:cubicBezTo>
                    <a:pt x="37433" y="11712"/>
                    <a:pt x="38004" y="11641"/>
                    <a:pt x="38557" y="11551"/>
                  </a:cubicBezTo>
                  <a:cubicBezTo>
                    <a:pt x="39895" y="11346"/>
                    <a:pt x="41296" y="11016"/>
                    <a:pt x="42500" y="10062"/>
                  </a:cubicBezTo>
                  <a:cubicBezTo>
                    <a:pt x="43794" y="9027"/>
                    <a:pt x="44668" y="7394"/>
                    <a:pt x="45516" y="5815"/>
                  </a:cubicBezTo>
                  <a:cubicBezTo>
                    <a:pt x="45846" y="5200"/>
                    <a:pt x="46194" y="4566"/>
                    <a:pt x="46550" y="3969"/>
                  </a:cubicBezTo>
                  <a:cubicBezTo>
                    <a:pt x="47300" y="2746"/>
                    <a:pt x="48005" y="1908"/>
                    <a:pt x="48781" y="1319"/>
                  </a:cubicBezTo>
                  <a:cubicBezTo>
                    <a:pt x="49952" y="430"/>
                    <a:pt x="51257" y="134"/>
                    <a:pt x="52514" y="134"/>
                  </a:cubicBezTo>
                  <a:cubicBezTo>
                    <a:pt x="53765" y="134"/>
                    <a:pt x="54969" y="427"/>
                    <a:pt x="55944" y="721"/>
                  </a:cubicBezTo>
                  <a:cubicBezTo>
                    <a:pt x="56524" y="900"/>
                    <a:pt x="57095" y="1096"/>
                    <a:pt x="57639" y="1319"/>
                  </a:cubicBezTo>
                  <a:cubicBezTo>
                    <a:pt x="57925" y="1426"/>
                    <a:pt x="58210" y="1542"/>
                    <a:pt x="58505" y="1658"/>
                  </a:cubicBezTo>
                  <a:cubicBezTo>
                    <a:pt x="59780" y="2167"/>
                    <a:pt x="61101" y="2702"/>
                    <a:pt x="62439" y="3005"/>
                  </a:cubicBezTo>
                  <a:cubicBezTo>
                    <a:pt x="63135" y="3170"/>
                    <a:pt x="63783" y="3253"/>
                    <a:pt x="64390" y="3253"/>
                  </a:cubicBezTo>
                  <a:cubicBezTo>
                    <a:pt x="65293" y="3253"/>
                    <a:pt x="66104" y="3070"/>
                    <a:pt x="66846" y="2702"/>
                  </a:cubicBezTo>
                  <a:lnTo>
                    <a:pt x="66792" y="2586"/>
                  </a:lnTo>
                  <a:cubicBezTo>
                    <a:pt x="66068" y="2943"/>
                    <a:pt x="65273" y="3118"/>
                    <a:pt x="64388" y="3118"/>
                  </a:cubicBezTo>
                  <a:cubicBezTo>
                    <a:pt x="63791" y="3118"/>
                    <a:pt x="63152" y="3038"/>
                    <a:pt x="62466" y="2880"/>
                  </a:cubicBezTo>
                  <a:cubicBezTo>
                    <a:pt x="61145" y="2577"/>
                    <a:pt x="59825" y="2051"/>
                    <a:pt x="58549" y="1533"/>
                  </a:cubicBezTo>
                  <a:cubicBezTo>
                    <a:pt x="58264" y="1417"/>
                    <a:pt x="57978" y="1301"/>
                    <a:pt x="57693" y="1194"/>
                  </a:cubicBezTo>
                  <a:cubicBezTo>
                    <a:pt x="57140" y="971"/>
                    <a:pt x="56560" y="775"/>
                    <a:pt x="55989" y="596"/>
                  </a:cubicBezTo>
                  <a:cubicBezTo>
                    <a:pt x="54998" y="299"/>
                    <a:pt x="53779" y="1"/>
                    <a:pt x="5250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31"/>
            <p:cNvSpPr/>
            <p:nvPr/>
          </p:nvSpPr>
          <p:spPr>
            <a:xfrm>
              <a:off x="3347450" y="1098475"/>
              <a:ext cx="1654650" cy="1003975"/>
            </a:xfrm>
            <a:custGeom>
              <a:avLst/>
              <a:gdLst/>
              <a:ahLst/>
              <a:cxnLst/>
              <a:rect l="l" t="t" r="r" b="b"/>
              <a:pathLst>
                <a:path w="66186" h="40159" extrusionOk="0">
                  <a:moveTo>
                    <a:pt x="52468" y="1"/>
                  </a:moveTo>
                  <a:cubicBezTo>
                    <a:pt x="51099" y="1"/>
                    <a:pt x="49649" y="329"/>
                    <a:pt x="48370" y="1379"/>
                  </a:cubicBezTo>
                  <a:cubicBezTo>
                    <a:pt x="47612" y="2003"/>
                    <a:pt x="46943" y="2842"/>
                    <a:pt x="46220" y="4118"/>
                  </a:cubicBezTo>
                  <a:cubicBezTo>
                    <a:pt x="45863" y="4724"/>
                    <a:pt x="45542" y="5375"/>
                    <a:pt x="45221" y="6009"/>
                  </a:cubicBezTo>
                  <a:cubicBezTo>
                    <a:pt x="44436" y="7579"/>
                    <a:pt x="43624" y="9203"/>
                    <a:pt x="42429" y="10246"/>
                  </a:cubicBezTo>
                  <a:cubicBezTo>
                    <a:pt x="41314" y="11219"/>
                    <a:pt x="39993" y="11602"/>
                    <a:pt x="38726" y="11870"/>
                  </a:cubicBezTo>
                  <a:cubicBezTo>
                    <a:pt x="38102" y="12004"/>
                    <a:pt x="37451" y="12102"/>
                    <a:pt x="36817" y="12209"/>
                  </a:cubicBezTo>
                  <a:lnTo>
                    <a:pt x="36684" y="12227"/>
                  </a:lnTo>
                  <a:cubicBezTo>
                    <a:pt x="34480" y="12575"/>
                    <a:pt x="31991" y="13092"/>
                    <a:pt x="30421" y="14805"/>
                  </a:cubicBezTo>
                  <a:cubicBezTo>
                    <a:pt x="29886" y="15385"/>
                    <a:pt x="29484" y="16036"/>
                    <a:pt x="29020" y="16830"/>
                  </a:cubicBezTo>
                  <a:cubicBezTo>
                    <a:pt x="28378" y="17936"/>
                    <a:pt x="27807" y="18819"/>
                    <a:pt x="26826" y="19337"/>
                  </a:cubicBezTo>
                  <a:cubicBezTo>
                    <a:pt x="26080" y="19729"/>
                    <a:pt x="25256" y="19776"/>
                    <a:pt x="24391" y="19776"/>
                  </a:cubicBezTo>
                  <a:cubicBezTo>
                    <a:pt x="24252" y="19776"/>
                    <a:pt x="24112" y="19775"/>
                    <a:pt x="23971" y="19774"/>
                  </a:cubicBezTo>
                  <a:cubicBezTo>
                    <a:pt x="23909" y="19774"/>
                    <a:pt x="23846" y="19774"/>
                    <a:pt x="23783" y="19774"/>
                  </a:cubicBezTo>
                  <a:cubicBezTo>
                    <a:pt x="23093" y="19774"/>
                    <a:pt x="22385" y="19781"/>
                    <a:pt x="21723" y="19961"/>
                  </a:cubicBezTo>
                  <a:cubicBezTo>
                    <a:pt x="20635" y="20247"/>
                    <a:pt x="19644" y="20969"/>
                    <a:pt x="18779" y="22093"/>
                  </a:cubicBezTo>
                  <a:cubicBezTo>
                    <a:pt x="18458" y="22513"/>
                    <a:pt x="18163" y="22977"/>
                    <a:pt x="17896" y="23476"/>
                  </a:cubicBezTo>
                  <a:cubicBezTo>
                    <a:pt x="17325" y="24556"/>
                    <a:pt x="16897" y="25751"/>
                    <a:pt x="16495" y="26902"/>
                  </a:cubicBezTo>
                  <a:cubicBezTo>
                    <a:pt x="16290" y="27473"/>
                    <a:pt x="16076" y="28079"/>
                    <a:pt x="15844" y="28659"/>
                  </a:cubicBezTo>
                  <a:cubicBezTo>
                    <a:pt x="14925" y="30988"/>
                    <a:pt x="13605" y="33155"/>
                    <a:pt x="12026" y="34922"/>
                  </a:cubicBezTo>
                  <a:cubicBezTo>
                    <a:pt x="9059" y="38226"/>
                    <a:pt x="5407" y="40028"/>
                    <a:pt x="1789" y="40028"/>
                  </a:cubicBezTo>
                  <a:cubicBezTo>
                    <a:pt x="1197" y="40028"/>
                    <a:pt x="605" y="39980"/>
                    <a:pt x="18" y="39882"/>
                  </a:cubicBezTo>
                  <a:lnTo>
                    <a:pt x="0" y="40007"/>
                  </a:lnTo>
                  <a:cubicBezTo>
                    <a:pt x="589" y="40105"/>
                    <a:pt x="1187" y="40158"/>
                    <a:pt x="1784" y="40158"/>
                  </a:cubicBezTo>
                  <a:cubicBezTo>
                    <a:pt x="5442" y="40158"/>
                    <a:pt x="9126" y="38339"/>
                    <a:pt x="12124" y="35002"/>
                  </a:cubicBezTo>
                  <a:cubicBezTo>
                    <a:pt x="13712" y="33227"/>
                    <a:pt x="15041" y="31050"/>
                    <a:pt x="15960" y="28704"/>
                  </a:cubicBezTo>
                  <a:cubicBezTo>
                    <a:pt x="16192" y="28124"/>
                    <a:pt x="16406" y="27517"/>
                    <a:pt x="16611" y="26938"/>
                  </a:cubicBezTo>
                  <a:cubicBezTo>
                    <a:pt x="17022" y="25796"/>
                    <a:pt x="17441" y="24609"/>
                    <a:pt x="18003" y="23539"/>
                  </a:cubicBezTo>
                  <a:cubicBezTo>
                    <a:pt x="18270" y="23039"/>
                    <a:pt x="18565" y="22584"/>
                    <a:pt x="18877" y="22174"/>
                  </a:cubicBezTo>
                  <a:cubicBezTo>
                    <a:pt x="19725" y="21068"/>
                    <a:pt x="20697" y="20363"/>
                    <a:pt x="21750" y="20077"/>
                  </a:cubicBezTo>
                  <a:cubicBezTo>
                    <a:pt x="22401" y="19906"/>
                    <a:pt x="23098" y="19899"/>
                    <a:pt x="23771" y="19899"/>
                  </a:cubicBezTo>
                  <a:cubicBezTo>
                    <a:pt x="23835" y="19899"/>
                    <a:pt x="23898" y="19899"/>
                    <a:pt x="23962" y="19899"/>
                  </a:cubicBezTo>
                  <a:cubicBezTo>
                    <a:pt x="24098" y="19900"/>
                    <a:pt x="24235" y="19901"/>
                    <a:pt x="24371" y="19901"/>
                  </a:cubicBezTo>
                  <a:cubicBezTo>
                    <a:pt x="25238" y="19901"/>
                    <a:pt x="26110" y="19852"/>
                    <a:pt x="26888" y="19444"/>
                  </a:cubicBezTo>
                  <a:cubicBezTo>
                    <a:pt x="27887" y="18918"/>
                    <a:pt x="28494" y="17981"/>
                    <a:pt x="29127" y="16892"/>
                  </a:cubicBezTo>
                  <a:cubicBezTo>
                    <a:pt x="29511" y="16241"/>
                    <a:pt x="29939" y="15510"/>
                    <a:pt x="30510" y="14885"/>
                  </a:cubicBezTo>
                  <a:cubicBezTo>
                    <a:pt x="32062" y="13208"/>
                    <a:pt x="34516" y="12700"/>
                    <a:pt x="36701" y="12352"/>
                  </a:cubicBezTo>
                  <a:lnTo>
                    <a:pt x="36835" y="12334"/>
                  </a:lnTo>
                  <a:cubicBezTo>
                    <a:pt x="37469" y="12227"/>
                    <a:pt x="38120" y="12129"/>
                    <a:pt x="38753" y="11995"/>
                  </a:cubicBezTo>
                  <a:cubicBezTo>
                    <a:pt x="40029" y="11727"/>
                    <a:pt x="41376" y="11335"/>
                    <a:pt x="42509" y="10344"/>
                  </a:cubicBezTo>
                  <a:cubicBezTo>
                    <a:pt x="43722" y="9283"/>
                    <a:pt x="44543" y="7650"/>
                    <a:pt x="45337" y="6071"/>
                  </a:cubicBezTo>
                  <a:cubicBezTo>
                    <a:pt x="45649" y="5438"/>
                    <a:pt x="45979" y="4787"/>
                    <a:pt x="46327" y="4180"/>
                  </a:cubicBezTo>
                  <a:cubicBezTo>
                    <a:pt x="47050" y="2922"/>
                    <a:pt x="47701" y="2093"/>
                    <a:pt x="48450" y="1477"/>
                  </a:cubicBezTo>
                  <a:cubicBezTo>
                    <a:pt x="49554" y="567"/>
                    <a:pt x="50828" y="121"/>
                    <a:pt x="52407" y="121"/>
                  </a:cubicBezTo>
                  <a:cubicBezTo>
                    <a:pt x="53304" y="121"/>
                    <a:pt x="54299" y="265"/>
                    <a:pt x="55418" y="549"/>
                  </a:cubicBezTo>
                  <a:cubicBezTo>
                    <a:pt x="55980" y="692"/>
                    <a:pt x="56551" y="861"/>
                    <a:pt x="57104" y="1049"/>
                  </a:cubicBezTo>
                  <a:cubicBezTo>
                    <a:pt x="57416" y="1165"/>
                    <a:pt x="57746" y="1281"/>
                    <a:pt x="58067" y="1397"/>
                  </a:cubicBezTo>
                  <a:cubicBezTo>
                    <a:pt x="59316" y="1843"/>
                    <a:pt x="60610" y="2307"/>
                    <a:pt x="61903" y="2565"/>
                  </a:cubicBezTo>
                  <a:cubicBezTo>
                    <a:pt x="62481" y="2680"/>
                    <a:pt x="63023" y="2737"/>
                    <a:pt x="63533" y="2737"/>
                  </a:cubicBezTo>
                  <a:cubicBezTo>
                    <a:pt x="64534" y="2737"/>
                    <a:pt x="65411" y="2515"/>
                    <a:pt x="66185" y="2066"/>
                  </a:cubicBezTo>
                  <a:lnTo>
                    <a:pt x="66123" y="1959"/>
                  </a:lnTo>
                  <a:cubicBezTo>
                    <a:pt x="65369" y="2395"/>
                    <a:pt x="64513" y="2609"/>
                    <a:pt x="63536" y="2609"/>
                  </a:cubicBezTo>
                  <a:cubicBezTo>
                    <a:pt x="63034" y="2609"/>
                    <a:pt x="62499" y="2552"/>
                    <a:pt x="61930" y="2440"/>
                  </a:cubicBezTo>
                  <a:cubicBezTo>
                    <a:pt x="60645" y="2182"/>
                    <a:pt x="59352" y="1727"/>
                    <a:pt x="58112" y="1281"/>
                  </a:cubicBezTo>
                  <a:cubicBezTo>
                    <a:pt x="57782" y="1156"/>
                    <a:pt x="57461" y="1040"/>
                    <a:pt x="57139" y="933"/>
                  </a:cubicBezTo>
                  <a:cubicBezTo>
                    <a:pt x="56586" y="737"/>
                    <a:pt x="56015" y="567"/>
                    <a:pt x="55444" y="424"/>
                  </a:cubicBezTo>
                  <a:cubicBezTo>
                    <a:pt x="54588" y="207"/>
                    <a:pt x="53554" y="1"/>
                    <a:pt x="52468"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31"/>
            <p:cNvSpPr/>
            <p:nvPr/>
          </p:nvSpPr>
          <p:spPr>
            <a:xfrm>
              <a:off x="3331150" y="1088175"/>
              <a:ext cx="1638375" cy="1011600"/>
            </a:xfrm>
            <a:custGeom>
              <a:avLst/>
              <a:gdLst/>
              <a:ahLst/>
              <a:cxnLst/>
              <a:rect l="l" t="t" r="r" b="b"/>
              <a:pathLst>
                <a:path w="65535" h="40464" extrusionOk="0">
                  <a:moveTo>
                    <a:pt x="52400" y="0"/>
                  </a:moveTo>
                  <a:cubicBezTo>
                    <a:pt x="50625" y="0"/>
                    <a:pt x="49235" y="514"/>
                    <a:pt x="48050" y="1568"/>
                  </a:cubicBezTo>
                  <a:cubicBezTo>
                    <a:pt x="47318" y="2219"/>
                    <a:pt x="46685" y="3084"/>
                    <a:pt x="45998" y="4360"/>
                  </a:cubicBezTo>
                  <a:cubicBezTo>
                    <a:pt x="45659" y="4994"/>
                    <a:pt x="45347" y="5672"/>
                    <a:pt x="45043" y="6323"/>
                  </a:cubicBezTo>
                  <a:cubicBezTo>
                    <a:pt x="44312" y="7884"/>
                    <a:pt x="43562" y="9499"/>
                    <a:pt x="42447" y="10569"/>
                  </a:cubicBezTo>
                  <a:cubicBezTo>
                    <a:pt x="41395" y="11586"/>
                    <a:pt x="40128" y="12023"/>
                    <a:pt x="38915" y="12344"/>
                  </a:cubicBezTo>
                  <a:cubicBezTo>
                    <a:pt x="38263" y="12523"/>
                    <a:pt x="37612" y="12657"/>
                    <a:pt x="36934" y="12790"/>
                  </a:cubicBezTo>
                  <a:cubicBezTo>
                    <a:pt x="34882" y="13201"/>
                    <a:pt x="32331" y="13709"/>
                    <a:pt x="30671" y="15378"/>
                  </a:cubicBezTo>
                  <a:cubicBezTo>
                    <a:pt x="30109" y="15940"/>
                    <a:pt x="29672" y="16582"/>
                    <a:pt x="29208" y="17304"/>
                  </a:cubicBezTo>
                  <a:cubicBezTo>
                    <a:pt x="28548" y="18313"/>
                    <a:pt x="27924" y="19187"/>
                    <a:pt x="26934" y="19677"/>
                  </a:cubicBezTo>
                  <a:cubicBezTo>
                    <a:pt x="26059" y="20106"/>
                    <a:pt x="25105" y="20106"/>
                    <a:pt x="24088" y="20106"/>
                  </a:cubicBezTo>
                  <a:cubicBezTo>
                    <a:pt x="23954" y="20104"/>
                    <a:pt x="23821" y="20103"/>
                    <a:pt x="23687" y="20103"/>
                  </a:cubicBezTo>
                  <a:cubicBezTo>
                    <a:pt x="23058" y="20103"/>
                    <a:pt x="22423" y="20131"/>
                    <a:pt x="21813" y="20293"/>
                  </a:cubicBezTo>
                  <a:cubicBezTo>
                    <a:pt x="20725" y="20578"/>
                    <a:pt x="19725" y="21283"/>
                    <a:pt x="18842" y="22389"/>
                  </a:cubicBezTo>
                  <a:cubicBezTo>
                    <a:pt x="18521" y="22800"/>
                    <a:pt x="18209" y="23255"/>
                    <a:pt x="17941" y="23754"/>
                  </a:cubicBezTo>
                  <a:cubicBezTo>
                    <a:pt x="17326" y="24852"/>
                    <a:pt x="16880" y="26074"/>
                    <a:pt x="16442" y="27251"/>
                  </a:cubicBezTo>
                  <a:cubicBezTo>
                    <a:pt x="16246" y="27787"/>
                    <a:pt x="16032" y="28349"/>
                    <a:pt x="15809" y="28902"/>
                  </a:cubicBezTo>
                  <a:cubicBezTo>
                    <a:pt x="14854" y="31284"/>
                    <a:pt x="13570" y="33398"/>
                    <a:pt x="12000" y="35182"/>
                  </a:cubicBezTo>
                  <a:cubicBezTo>
                    <a:pt x="9050" y="38527"/>
                    <a:pt x="5446" y="40343"/>
                    <a:pt x="1878" y="40343"/>
                  </a:cubicBezTo>
                  <a:cubicBezTo>
                    <a:pt x="1259" y="40343"/>
                    <a:pt x="641" y="40289"/>
                    <a:pt x="28" y="40178"/>
                  </a:cubicBezTo>
                  <a:lnTo>
                    <a:pt x="1" y="40294"/>
                  </a:lnTo>
                  <a:cubicBezTo>
                    <a:pt x="625" y="40410"/>
                    <a:pt x="1250" y="40463"/>
                    <a:pt x="1874" y="40463"/>
                  </a:cubicBezTo>
                  <a:cubicBezTo>
                    <a:pt x="5478" y="40463"/>
                    <a:pt x="9118" y="38635"/>
                    <a:pt x="12089" y="35262"/>
                  </a:cubicBezTo>
                  <a:cubicBezTo>
                    <a:pt x="13668" y="33460"/>
                    <a:pt x="14962" y="31337"/>
                    <a:pt x="15925" y="28946"/>
                  </a:cubicBezTo>
                  <a:cubicBezTo>
                    <a:pt x="16148" y="28393"/>
                    <a:pt x="16353" y="27831"/>
                    <a:pt x="16558" y="27287"/>
                  </a:cubicBezTo>
                  <a:cubicBezTo>
                    <a:pt x="16987" y="26118"/>
                    <a:pt x="17442" y="24905"/>
                    <a:pt x="18039" y="23808"/>
                  </a:cubicBezTo>
                  <a:cubicBezTo>
                    <a:pt x="18316" y="23317"/>
                    <a:pt x="18619" y="22871"/>
                    <a:pt x="18940" y="22470"/>
                  </a:cubicBezTo>
                  <a:cubicBezTo>
                    <a:pt x="19806" y="21381"/>
                    <a:pt x="20778" y="20686"/>
                    <a:pt x="21849" y="20409"/>
                  </a:cubicBezTo>
                  <a:cubicBezTo>
                    <a:pt x="22562" y="20222"/>
                    <a:pt x="23338" y="20222"/>
                    <a:pt x="24088" y="20222"/>
                  </a:cubicBezTo>
                  <a:cubicBezTo>
                    <a:pt x="24125" y="20222"/>
                    <a:pt x="24163" y="20222"/>
                    <a:pt x="24201" y="20222"/>
                  </a:cubicBezTo>
                  <a:cubicBezTo>
                    <a:pt x="25147" y="20222"/>
                    <a:pt x="26121" y="20213"/>
                    <a:pt x="26987" y="19785"/>
                  </a:cubicBezTo>
                  <a:cubicBezTo>
                    <a:pt x="28004" y="19285"/>
                    <a:pt x="28637" y="18393"/>
                    <a:pt x="29307" y="17367"/>
                  </a:cubicBezTo>
                  <a:cubicBezTo>
                    <a:pt x="29770" y="16653"/>
                    <a:pt x="30199" y="16020"/>
                    <a:pt x="30752" y="15458"/>
                  </a:cubicBezTo>
                  <a:cubicBezTo>
                    <a:pt x="32393" y="13816"/>
                    <a:pt x="34927" y="13317"/>
                    <a:pt x="36961" y="12906"/>
                  </a:cubicBezTo>
                  <a:cubicBezTo>
                    <a:pt x="37630" y="12773"/>
                    <a:pt x="38299" y="12639"/>
                    <a:pt x="38950" y="12460"/>
                  </a:cubicBezTo>
                  <a:cubicBezTo>
                    <a:pt x="40172" y="12139"/>
                    <a:pt x="41457" y="11693"/>
                    <a:pt x="42536" y="10658"/>
                  </a:cubicBezTo>
                  <a:cubicBezTo>
                    <a:pt x="43661" y="9570"/>
                    <a:pt x="44419" y="7946"/>
                    <a:pt x="45150" y="6376"/>
                  </a:cubicBezTo>
                  <a:cubicBezTo>
                    <a:pt x="45454" y="5716"/>
                    <a:pt x="45775" y="5047"/>
                    <a:pt x="46105" y="4423"/>
                  </a:cubicBezTo>
                  <a:cubicBezTo>
                    <a:pt x="46792" y="3147"/>
                    <a:pt x="47407" y="2299"/>
                    <a:pt x="48130" y="1666"/>
                  </a:cubicBezTo>
                  <a:cubicBezTo>
                    <a:pt x="49290" y="625"/>
                    <a:pt x="50659" y="124"/>
                    <a:pt x="52408" y="124"/>
                  </a:cubicBezTo>
                  <a:cubicBezTo>
                    <a:pt x="53161" y="124"/>
                    <a:pt x="53985" y="217"/>
                    <a:pt x="54892" y="399"/>
                  </a:cubicBezTo>
                  <a:cubicBezTo>
                    <a:pt x="55463" y="515"/>
                    <a:pt x="56034" y="658"/>
                    <a:pt x="56578" y="818"/>
                  </a:cubicBezTo>
                  <a:cubicBezTo>
                    <a:pt x="56944" y="934"/>
                    <a:pt x="57319" y="1050"/>
                    <a:pt x="57693" y="1166"/>
                  </a:cubicBezTo>
                  <a:cubicBezTo>
                    <a:pt x="58898" y="1550"/>
                    <a:pt x="60138" y="1943"/>
                    <a:pt x="61387" y="2148"/>
                  </a:cubicBezTo>
                  <a:cubicBezTo>
                    <a:pt x="61839" y="2223"/>
                    <a:pt x="62272" y="2261"/>
                    <a:pt x="62685" y="2261"/>
                  </a:cubicBezTo>
                  <a:cubicBezTo>
                    <a:pt x="63786" y="2261"/>
                    <a:pt x="64743" y="1993"/>
                    <a:pt x="65535" y="1461"/>
                  </a:cubicBezTo>
                  <a:lnTo>
                    <a:pt x="65472" y="1354"/>
                  </a:lnTo>
                  <a:cubicBezTo>
                    <a:pt x="64693" y="1880"/>
                    <a:pt x="63758" y="2141"/>
                    <a:pt x="62677" y="2141"/>
                  </a:cubicBezTo>
                  <a:cubicBezTo>
                    <a:pt x="62273" y="2141"/>
                    <a:pt x="61849" y="2105"/>
                    <a:pt x="61404" y="2032"/>
                  </a:cubicBezTo>
                  <a:cubicBezTo>
                    <a:pt x="60164" y="1827"/>
                    <a:pt x="58924" y="1434"/>
                    <a:pt x="57729" y="1059"/>
                  </a:cubicBezTo>
                  <a:cubicBezTo>
                    <a:pt x="57354" y="934"/>
                    <a:pt x="56980" y="818"/>
                    <a:pt x="56605" y="703"/>
                  </a:cubicBezTo>
                  <a:cubicBezTo>
                    <a:pt x="56061" y="542"/>
                    <a:pt x="55490" y="399"/>
                    <a:pt x="54919" y="283"/>
                  </a:cubicBezTo>
                  <a:cubicBezTo>
                    <a:pt x="53998" y="95"/>
                    <a:pt x="53164" y="0"/>
                    <a:pt x="52400"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31"/>
            <p:cNvSpPr/>
            <p:nvPr/>
          </p:nvSpPr>
          <p:spPr>
            <a:xfrm>
              <a:off x="3315100" y="1077425"/>
              <a:ext cx="1621875" cy="1019675"/>
            </a:xfrm>
            <a:custGeom>
              <a:avLst/>
              <a:gdLst/>
              <a:ahLst/>
              <a:cxnLst/>
              <a:rect l="l" t="t" r="r" b="b"/>
              <a:pathLst>
                <a:path w="64875" h="40787" extrusionOk="0">
                  <a:moveTo>
                    <a:pt x="52438" y="0"/>
                  </a:moveTo>
                  <a:cubicBezTo>
                    <a:pt x="50460" y="0"/>
                    <a:pt x="48962" y="580"/>
                    <a:pt x="47710" y="1784"/>
                  </a:cubicBezTo>
                  <a:cubicBezTo>
                    <a:pt x="47032" y="2444"/>
                    <a:pt x="46417" y="3354"/>
                    <a:pt x="45774" y="4621"/>
                  </a:cubicBezTo>
                  <a:cubicBezTo>
                    <a:pt x="45444" y="5281"/>
                    <a:pt x="45150" y="5977"/>
                    <a:pt x="44856" y="6655"/>
                  </a:cubicBezTo>
                  <a:cubicBezTo>
                    <a:pt x="44187" y="8207"/>
                    <a:pt x="43491" y="9813"/>
                    <a:pt x="42456" y="10919"/>
                  </a:cubicBezTo>
                  <a:cubicBezTo>
                    <a:pt x="41466" y="11963"/>
                    <a:pt x="40261" y="12462"/>
                    <a:pt x="39102" y="12846"/>
                  </a:cubicBezTo>
                  <a:cubicBezTo>
                    <a:pt x="38441" y="13060"/>
                    <a:pt x="37754" y="13229"/>
                    <a:pt x="37175" y="13372"/>
                  </a:cubicBezTo>
                  <a:lnTo>
                    <a:pt x="36836" y="13452"/>
                  </a:lnTo>
                  <a:cubicBezTo>
                    <a:pt x="34802" y="13943"/>
                    <a:pt x="32500" y="14487"/>
                    <a:pt x="30912" y="15968"/>
                  </a:cubicBezTo>
                  <a:cubicBezTo>
                    <a:pt x="30323" y="16512"/>
                    <a:pt x="29850" y="17146"/>
                    <a:pt x="29378" y="17797"/>
                  </a:cubicBezTo>
                  <a:cubicBezTo>
                    <a:pt x="28691" y="18751"/>
                    <a:pt x="28039" y="19572"/>
                    <a:pt x="27022" y="20045"/>
                  </a:cubicBezTo>
                  <a:cubicBezTo>
                    <a:pt x="26157" y="20446"/>
                    <a:pt x="25203" y="20446"/>
                    <a:pt x="24194" y="20446"/>
                  </a:cubicBezTo>
                  <a:cubicBezTo>
                    <a:pt x="23436" y="20446"/>
                    <a:pt x="22642" y="20446"/>
                    <a:pt x="21902" y="20643"/>
                  </a:cubicBezTo>
                  <a:cubicBezTo>
                    <a:pt x="20804" y="20928"/>
                    <a:pt x="19796" y="21615"/>
                    <a:pt x="18904" y="22703"/>
                  </a:cubicBezTo>
                  <a:cubicBezTo>
                    <a:pt x="18565" y="23105"/>
                    <a:pt x="18253" y="23551"/>
                    <a:pt x="17968" y="24042"/>
                  </a:cubicBezTo>
                  <a:cubicBezTo>
                    <a:pt x="17325" y="25166"/>
                    <a:pt x="16844" y="26415"/>
                    <a:pt x="16380" y="27619"/>
                  </a:cubicBezTo>
                  <a:cubicBezTo>
                    <a:pt x="16183" y="28127"/>
                    <a:pt x="15987" y="28645"/>
                    <a:pt x="15773" y="29153"/>
                  </a:cubicBezTo>
                  <a:cubicBezTo>
                    <a:pt x="14783" y="31553"/>
                    <a:pt x="13498" y="33676"/>
                    <a:pt x="11964" y="35452"/>
                  </a:cubicBezTo>
                  <a:cubicBezTo>
                    <a:pt x="9033" y="38835"/>
                    <a:pt x="5472" y="40671"/>
                    <a:pt x="1958" y="40671"/>
                  </a:cubicBezTo>
                  <a:cubicBezTo>
                    <a:pt x="1311" y="40671"/>
                    <a:pt x="666" y="40609"/>
                    <a:pt x="27" y="40483"/>
                  </a:cubicBezTo>
                  <a:lnTo>
                    <a:pt x="1" y="40599"/>
                  </a:lnTo>
                  <a:cubicBezTo>
                    <a:pt x="652" y="40724"/>
                    <a:pt x="1294" y="40786"/>
                    <a:pt x="1954" y="40786"/>
                  </a:cubicBezTo>
                  <a:cubicBezTo>
                    <a:pt x="5505" y="40786"/>
                    <a:pt x="9091" y="38940"/>
                    <a:pt x="12053" y="35532"/>
                  </a:cubicBezTo>
                  <a:cubicBezTo>
                    <a:pt x="13596" y="33739"/>
                    <a:pt x="14881" y="31616"/>
                    <a:pt x="15880" y="29198"/>
                  </a:cubicBezTo>
                  <a:cubicBezTo>
                    <a:pt x="16094" y="28689"/>
                    <a:pt x="16290" y="28172"/>
                    <a:pt x="16487" y="27664"/>
                  </a:cubicBezTo>
                  <a:cubicBezTo>
                    <a:pt x="16951" y="26459"/>
                    <a:pt x="17432" y="25210"/>
                    <a:pt x="18075" y="24104"/>
                  </a:cubicBezTo>
                  <a:cubicBezTo>
                    <a:pt x="18351" y="23622"/>
                    <a:pt x="18663" y="23167"/>
                    <a:pt x="18994" y="22775"/>
                  </a:cubicBezTo>
                  <a:cubicBezTo>
                    <a:pt x="19868" y="21713"/>
                    <a:pt x="20858" y="21026"/>
                    <a:pt x="21929" y="20750"/>
                  </a:cubicBezTo>
                  <a:cubicBezTo>
                    <a:pt x="22660" y="20562"/>
                    <a:pt x="23436" y="20562"/>
                    <a:pt x="24194" y="20562"/>
                  </a:cubicBezTo>
                  <a:cubicBezTo>
                    <a:pt x="25176" y="20562"/>
                    <a:pt x="26184" y="20562"/>
                    <a:pt x="27076" y="20143"/>
                  </a:cubicBezTo>
                  <a:cubicBezTo>
                    <a:pt x="28111" y="19670"/>
                    <a:pt x="28771" y="18832"/>
                    <a:pt x="29476" y="17859"/>
                  </a:cubicBezTo>
                  <a:cubicBezTo>
                    <a:pt x="29940" y="17217"/>
                    <a:pt x="30404" y="16593"/>
                    <a:pt x="30983" y="16048"/>
                  </a:cubicBezTo>
                  <a:cubicBezTo>
                    <a:pt x="32554" y="14594"/>
                    <a:pt x="34837" y="14050"/>
                    <a:pt x="36862" y="13568"/>
                  </a:cubicBezTo>
                  <a:lnTo>
                    <a:pt x="37201" y="13488"/>
                  </a:lnTo>
                  <a:cubicBezTo>
                    <a:pt x="37781" y="13345"/>
                    <a:pt x="38468" y="13167"/>
                    <a:pt x="39137" y="12953"/>
                  </a:cubicBezTo>
                  <a:cubicBezTo>
                    <a:pt x="40306" y="12569"/>
                    <a:pt x="41528" y="12061"/>
                    <a:pt x="42545" y="10990"/>
                  </a:cubicBezTo>
                  <a:cubicBezTo>
                    <a:pt x="43589" y="9875"/>
                    <a:pt x="44285" y="8260"/>
                    <a:pt x="44963" y="6699"/>
                  </a:cubicBezTo>
                  <a:cubicBezTo>
                    <a:pt x="45248" y="6021"/>
                    <a:pt x="45551" y="5325"/>
                    <a:pt x="45882" y="4674"/>
                  </a:cubicBezTo>
                  <a:cubicBezTo>
                    <a:pt x="46515" y="3416"/>
                    <a:pt x="47122" y="2524"/>
                    <a:pt x="47791" y="1864"/>
                  </a:cubicBezTo>
                  <a:cubicBezTo>
                    <a:pt x="49024" y="679"/>
                    <a:pt x="50505" y="114"/>
                    <a:pt x="52459" y="114"/>
                  </a:cubicBezTo>
                  <a:cubicBezTo>
                    <a:pt x="53049" y="114"/>
                    <a:pt x="53683" y="166"/>
                    <a:pt x="54365" y="267"/>
                  </a:cubicBezTo>
                  <a:cubicBezTo>
                    <a:pt x="54936" y="356"/>
                    <a:pt x="55498" y="472"/>
                    <a:pt x="56034" y="606"/>
                  </a:cubicBezTo>
                  <a:cubicBezTo>
                    <a:pt x="56453" y="713"/>
                    <a:pt x="56863" y="829"/>
                    <a:pt x="57309" y="945"/>
                  </a:cubicBezTo>
                  <a:cubicBezTo>
                    <a:pt x="58460" y="1266"/>
                    <a:pt x="59656" y="1596"/>
                    <a:pt x="60851" y="1748"/>
                  </a:cubicBezTo>
                  <a:cubicBezTo>
                    <a:pt x="61199" y="1793"/>
                    <a:pt x="61533" y="1816"/>
                    <a:pt x="61853" y="1816"/>
                  </a:cubicBezTo>
                  <a:cubicBezTo>
                    <a:pt x="63054" y="1816"/>
                    <a:pt x="64065" y="1499"/>
                    <a:pt x="64874" y="865"/>
                  </a:cubicBezTo>
                  <a:lnTo>
                    <a:pt x="64803" y="776"/>
                  </a:lnTo>
                  <a:cubicBezTo>
                    <a:pt x="64012" y="1397"/>
                    <a:pt x="63021" y="1705"/>
                    <a:pt x="61841" y="1705"/>
                  </a:cubicBezTo>
                  <a:cubicBezTo>
                    <a:pt x="61530" y="1705"/>
                    <a:pt x="61206" y="1684"/>
                    <a:pt x="60869" y="1641"/>
                  </a:cubicBezTo>
                  <a:cubicBezTo>
                    <a:pt x="59682" y="1480"/>
                    <a:pt x="58487" y="1159"/>
                    <a:pt x="57336" y="838"/>
                  </a:cubicBezTo>
                  <a:cubicBezTo>
                    <a:pt x="56899" y="713"/>
                    <a:pt x="56480" y="597"/>
                    <a:pt x="56060" y="499"/>
                  </a:cubicBezTo>
                  <a:cubicBezTo>
                    <a:pt x="55525" y="356"/>
                    <a:pt x="54954" y="240"/>
                    <a:pt x="54383" y="160"/>
                  </a:cubicBezTo>
                  <a:cubicBezTo>
                    <a:pt x="53686" y="54"/>
                    <a:pt x="53040" y="0"/>
                    <a:pt x="52438"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31"/>
            <p:cNvSpPr/>
            <p:nvPr/>
          </p:nvSpPr>
          <p:spPr>
            <a:xfrm>
              <a:off x="3299050" y="1065900"/>
              <a:ext cx="1605350" cy="1028525"/>
            </a:xfrm>
            <a:custGeom>
              <a:avLst/>
              <a:gdLst/>
              <a:ahLst/>
              <a:cxnLst/>
              <a:rect l="l" t="t" r="r" b="b"/>
              <a:pathLst>
                <a:path w="64214" h="41141" extrusionOk="0">
                  <a:moveTo>
                    <a:pt x="52530" y="0"/>
                  </a:moveTo>
                  <a:cubicBezTo>
                    <a:pt x="50319" y="0"/>
                    <a:pt x="48694" y="649"/>
                    <a:pt x="47380" y="2031"/>
                  </a:cubicBezTo>
                  <a:cubicBezTo>
                    <a:pt x="46729" y="2718"/>
                    <a:pt x="46149" y="3636"/>
                    <a:pt x="45551" y="4912"/>
                  </a:cubicBezTo>
                  <a:cubicBezTo>
                    <a:pt x="45239" y="5590"/>
                    <a:pt x="44945" y="6322"/>
                    <a:pt x="44668" y="7026"/>
                  </a:cubicBezTo>
                  <a:cubicBezTo>
                    <a:pt x="44061" y="8570"/>
                    <a:pt x="43428" y="10167"/>
                    <a:pt x="42473" y="11291"/>
                  </a:cubicBezTo>
                  <a:cubicBezTo>
                    <a:pt x="41537" y="12388"/>
                    <a:pt x="40386" y="12932"/>
                    <a:pt x="39289" y="13369"/>
                  </a:cubicBezTo>
                  <a:cubicBezTo>
                    <a:pt x="38762" y="13574"/>
                    <a:pt x="38165" y="13771"/>
                    <a:pt x="37415" y="13985"/>
                  </a:cubicBezTo>
                  <a:cubicBezTo>
                    <a:pt x="37165" y="14056"/>
                    <a:pt x="36898" y="14128"/>
                    <a:pt x="36639" y="14199"/>
                  </a:cubicBezTo>
                  <a:cubicBezTo>
                    <a:pt x="34775" y="14716"/>
                    <a:pt x="32660" y="15287"/>
                    <a:pt x="31153" y="16590"/>
                  </a:cubicBezTo>
                  <a:cubicBezTo>
                    <a:pt x="30528" y="17125"/>
                    <a:pt x="30020" y="17732"/>
                    <a:pt x="29556" y="18320"/>
                  </a:cubicBezTo>
                  <a:cubicBezTo>
                    <a:pt x="28833" y="19212"/>
                    <a:pt x="28155" y="19989"/>
                    <a:pt x="27120" y="20435"/>
                  </a:cubicBezTo>
                  <a:cubicBezTo>
                    <a:pt x="26255" y="20809"/>
                    <a:pt x="25265" y="20818"/>
                    <a:pt x="24310" y="20818"/>
                  </a:cubicBezTo>
                  <a:cubicBezTo>
                    <a:pt x="23534" y="20827"/>
                    <a:pt x="22740" y="20827"/>
                    <a:pt x="21982" y="21023"/>
                  </a:cubicBezTo>
                  <a:cubicBezTo>
                    <a:pt x="20884" y="21309"/>
                    <a:pt x="19867" y="21987"/>
                    <a:pt x="18958" y="23049"/>
                  </a:cubicBezTo>
                  <a:cubicBezTo>
                    <a:pt x="18619" y="23441"/>
                    <a:pt x="18297" y="23887"/>
                    <a:pt x="18003" y="24369"/>
                  </a:cubicBezTo>
                  <a:cubicBezTo>
                    <a:pt x="17316" y="25511"/>
                    <a:pt x="16808" y="26795"/>
                    <a:pt x="16308" y="28035"/>
                  </a:cubicBezTo>
                  <a:cubicBezTo>
                    <a:pt x="16121" y="28499"/>
                    <a:pt x="15933" y="28981"/>
                    <a:pt x="15728" y="29445"/>
                  </a:cubicBezTo>
                  <a:cubicBezTo>
                    <a:pt x="14711" y="31871"/>
                    <a:pt x="13426" y="33995"/>
                    <a:pt x="11928" y="35761"/>
                  </a:cubicBezTo>
                  <a:cubicBezTo>
                    <a:pt x="9008" y="39183"/>
                    <a:pt x="5484" y="41033"/>
                    <a:pt x="2011" y="41033"/>
                  </a:cubicBezTo>
                  <a:cubicBezTo>
                    <a:pt x="1346" y="41033"/>
                    <a:pt x="684" y="40966"/>
                    <a:pt x="27" y="40828"/>
                  </a:cubicBezTo>
                  <a:lnTo>
                    <a:pt x="0" y="40935"/>
                  </a:lnTo>
                  <a:cubicBezTo>
                    <a:pt x="669" y="41078"/>
                    <a:pt x="1338" y="41140"/>
                    <a:pt x="2016" y="41140"/>
                  </a:cubicBezTo>
                  <a:cubicBezTo>
                    <a:pt x="5522" y="41140"/>
                    <a:pt x="9073" y="39276"/>
                    <a:pt x="12008" y="35832"/>
                  </a:cubicBezTo>
                  <a:cubicBezTo>
                    <a:pt x="13525" y="34057"/>
                    <a:pt x="14809" y="31925"/>
                    <a:pt x="15835" y="29489"/>
                  </a:cubicBezTo>
                  <a:cubicBezTo>
                    <a:pt x="16031" y="29017"/>
                    <a:pt x="16228" y="28544"/>
                    <a:pt x="16406" y="28080"/>
                  </a:cubicBezTo>
                  <a:cubicBezTo>
                    <a:pt x="16924" y="26786"/>
                    <a:pt x="17414" y="25564"/>
                    <a:pt x="18101" y="24422"/>
                  </a:cubicBezTo>
                  <a:cubicBezTo>
                    <a:pt x="18387" y="23950"/>
                    <a:pt x="18708" y="23503"/>
                    <a:pt x="19038" y="23120"/>
                  </a:cubicBezTo>
                  <a:cubicBezTo>
                    <a:pt x="19930" y="22076"/>
                    <a:pt x="20929" y="21407"/>
                    <a:pt x="22009" y="21130"/>
                  </a:cubicBezTo>
                  <a:cubicBezTo>
                    <a:pt x="22749" y="20934"/>
                    <a:pt x="23543" y="20934"/>
                    <a:pt x="24310" y="20925"/>
                  </a:cubicBezTo>
                  <a:cubicBezTo>
                    <a:pt x="25274" y="20925"/>
                    <a:pt x="26273" y="20916"/>
                    <a:pt x="27165" y="20533"/>
                  </a:cubicBezTo>
                  <a:cubicBezTo>
                    <a:pt x="28218" y="20078"/>
                    <a:pt x="28913" y="19293"/>
                    <a:pt x="29636" y="18383"/>
                  </a:cubicBezTo>
                  <a:cubicBezTo>
                    <a:pt x="30100" y="17812"/>
                    <a:pt x="30608" y="17196"/>
                    <a:pt x="31224" y="16670"/>
                  </a:cubicBezTo>
                  <a:cubicBezTo>
                    <a:pt x="32714" y="15394"/>
                    <a:pt x="34810" y="14814"/>
                    <a:pt x="36666" y="14306"/>
                  </a:cubicBezTo>
                  <a:cubicBezTo>
                    <a:pt x="36933" y="14235"/>
                    <a:pt x="37192" y="14163"/>
                    <a:pt x="37442" y="14092"/>
                  </a:cubicBezTo>
                  <a:cubicBezTo>
                    <a:pt x="38200" y="13878"/>
                    <a:pt x="38798" y="13681"/>
                    <a:pt x="39324" y="13467"/>
                  </a:cubicBezTo>
                  <a:cubicBezTo>
                    <a:pt x="40439" y="13030"/>
                    <a:pt x="41599" y="12477"/>
                    <a:pt x="42554" y="11362"/>
                  </a:cubicBezTo>
                  <a:cubicBezTo>
                    <a:pt x="43526" y="10220"/>
                    <a:pt x="44159" y="8614"/>
                    <a:pt x="44775" y="7062"/>
                  </a:cubicBezTo>
                  <a:cubicBezTo>
                    <a:pt x="45052" y="6366"/>
                    <a:pt x="45337" y="5635"/>
                    <a:pt x="45649" y="4966"/>
                  </a:cubicBezTo>
                  <a:cubicBezTo>
                    <a:pt x="46238" y="3690"/>
                    <a:pt x="46818" y="2780"/>
                    <a:pt x="47460" y="2102"/>
                  </a:cubicBezTo>
                  <a:cubicBezTo>
                    <a:pt x="48750" y="745"/>
                    <a:pt x="50348" y="106"/>
                    <a:pt x="52524" y="106"/>
                  </a:cubicBezTo>
                  <a:cubicBezTo>
                    <a:pt x="52938" y="106"/>
                    <a:pt x="53373" y="129"/>
                    <a:pt x="53830" y="175"/>
                  </a:cubicBezTo>
                  <a:cubicBezTo>
                    <a:pt x="54410" y="229"/>
                    <a:pt x="54963" y="318"/>
                    <a:pt x="55498" y="425"/>
                  </a:cubicBezTo>
                  <a:cubicBezTo>
                    <a:pt x="55962" y="523"/>
                    <a:pt x="56417" y="630"/>
                    <a:pt x="56908" y="746"/>
                  </a:cubicBezTo>
                  <a:cubicBezTo>
                    <a:pt x="58023" y="1005"/>
                    <a:pt x="59174" y="1272"/>
                    <a:pt x="60315" y="1388"/>
                  </a:cubicBezTo>
                  <a:cubicBezTo>
                    <a:pt x="60555" y="1411"/>
                    <a:pt x="60788" y="1422"/>
                    <a:pt x="61014" y="1422"/>
                  </a:cubicBezTo>
                  <a:cubicBezTo>
                    <a:pt x="62326" y="1422"/>
                    <a:pt x="63400" y="1047"/>
                    <a:pt x="64214" y="309"/>
                  </a:cubicBezTo>
                  <a:lnTo>
                    <a:pt x="64143" y="229"/>
                  </a:lnTo>
                  <a:cubicBezTo>
                    <a:pt x="63356" y="947"/>
                    <a:pt x="62312" y="1307"/>
                    <a:pt x="61039" y="1307"/>
                  </a:cubicBezTo>
                  <a:cubicBezTo>
                    <a:pt x="60811" y="1307"/>
                    <a:pt x="60576" y="1295"/>
                    <a:pt x="60333" y="1272"/>
                  </a:cubicBezTo>
                  <a:cubicBezTo>
                    <a:pt x="59191" y="1165"/>
                    <a:pt x="58041" y="898"/>
                    <a:pt x="56934" y="639"/>
                  </a:cubicBezTo>
                  <a:cubicBezTo>
                    <a:pt x="56444" y="523"/>
                    <a:pt x="55980" y="416"/>
                    <a:pt x="55516" y="318"/>
                  </a:cubicBezTo>
                  <a:cubicBezTo>
                    <a:pt x="54990" y="202"/>
                    <a:pt x="54419" y="122"/>
                    <a:pt x="53839" y="68"/>
                  </a:cubicBezTo>
                  <a:cubicBezTo>
                    <a:pt x="53381" y="23"/>
                    <a:pt x="52945" y="0"/>
                    <a:pt x="52530"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31"/>
            <p:cNvSpPr/>
            <p:nvPr/>
          </p:nvSpPr>
          <p:spPr>
            <a:xfrm>
              <a:off x="3282975" y="1046400"/>
              <a:ext cx="1588875" cy="1045575"/>
            </a:xfrm>
            <a:custGeom>
              <a:avLst/>
              <a:gdLst/>
              <a:ahLst/>
              <a:cxnLst/>
              <a:rect l="l" t="t" r="r" b="b"/>
              <a:pathLst>
                <a:path w="63555" h="41823" extrusionOk="0">
                  <a:moveTo>
                    <a:pt x="63474" y="1"/>
                  </a:moveTo>
                  <a:cubicBezTo>
                    <a:pt x="62706" y="817"/>
                    <a:pt x="61594" y="1245"/>
                    <a:pt x="60230" y="1245"/>
                  </a:cubicBezTo>
                  <a:cubicBezTo>
                    <a:pt x="60089" y="1245"/>
                    <a:pt x="59945" y="1241"/>
                    <a:pt x="59799" y="1232"/>
                  </a:cubicBezTo>
                  <a:cubicBezTo>
                    <a:pt x="58701" y="1169"/>
                    <a:pt x="57595" y="955"/>
                    <a:pt x="56525" y="741"/>
                  </a:cubicBezTo>
                  <a:cubicBezTo>
                    <a:pt x="55989" y="634"/>
                    <a:pt x="55481" y="536"/>
                    <a:pt x="54972" y="455"/>
                  </a:cubicBezTo>
                  <a:cubicBezTo>
                    <a:pt x="54446" y="375"/>
                    <a:pt x="53884" y="313"/>
                    <a:pt x="53304" y="286"/>
                  </a:cubicBezTo>
                  <a:cubicBezTo>
                    <a:pt x="53106" y="278"/>
                    <a:pt x="52912" y="274"/>
                    <a:pt x="52723" y="274"/>
                  </a:cubicBezTo>
                  <a:cubicBezTo>
                    <a:pt x="50208" y="274"/>
                    <a:pt x="48444" y="995"/>
                    <a:pt x="47051" y="2597"/>
                  </a:cubicBezTo>
                  <a:cubicBezTo>
                    <a:pt x="46435" y="3301"/>
                    <a:pt x="45882" y="4238"/>
                    <a:pt x="45329" y="5532"/>
                  </a:cubicBezTo>
                  <a:cubicBezTo>
                    <a:pt x="45026" y="6227"/>
                    <a:pt x="44749" y="6986"/>
                    <a:pt x="44490" y="7717"/>
                  </a:cubicBezTo>
                  <a:cubicBezTo>
                    <a:pt x="43937" y="9252"/>
                    <a:pt x="43366" y="10831"/>
                    <a:pt x="42483" y="11981"/>
                  </a:cubicBezTo>
                  <a:cubicBezTo>
                    <a:pt x="41600" y="13123"/>
                    <a:pt x="40511" y="13730"/>
                    <a:pt x="39477" y="14212"/>
                  </a:cubicBezTo>
                  <a:cubicBezTo>
                    <a:pt x="38950" y="14461"/>
                    <a:pt x="38353" y="14684"/>
                    <a:pt x="37657" y="14916"/>
                  </a:cubicBezTo>
                  <a:cubicBezTo>
                    <a:pt x="37264" y="15041"/>
                    <a:pt x="36872" y="15166"/>
                    <a:pt x="36443" y="15291"/>
                  </a:cubicBezTo>
                  <a:cubicBezTo>
                    <a:pt x="34748" y="15817"/>
                    <a:pt x="32813" y="16397"/>
                    <a:pt x="31394" y="17530"/>
                  </a:cubicBezTo>
                  <a:cubicBezTo>
                    <a:pt x="30743" y="18048"/>
                    <a:pt x="30190" y="18645"/>
                    <a:pt x="29726" y="19163"/>
                  </a:cubicBezTo>
                  <a:cubicBezTo>
                    <a:pt x="29003" y="19966"/>
                    <a:pt x="28272" y="20724"/>
                    <a:pt x="27219" y="21152"/>
                  </a:cubicBezTo>
                  <a:cubicBezTo>
                    <a:pt x="26354" y="21500"/>
                    <a:pt x="25372" y="21500"/>
                    <a:pt x="24427" y="21509"/>
                  </a:cubicBezTo>
                  <a:cubicBezTo>
                    <a:pt x="23642" y="21518"/>
                    <a:pt x="22830" y="21527"/>
                    <a:pt x="22072" y="21723"/>
                  </a:cubicBezTo>
                  <a:cubicBezTo>
                    <a:pt x="20965" y="22000"/>
                    <a:pt x="19940" y="22669"/>
                    <a:pt x="19021" y="23704"/>
                  </a:cubicBezTo>
                  <a:cubicBezTo>
                    <a:pt x="18673" y="24096"/>
                    <a:pt x="18343" y="24533"/>
                    <a:pt x="18039" y="25015"/>
                  </a:cubicBezTo>
                  <a:cubicBezTo>
                    <a:pt x="17308" y="26175"/>
                    <a:pt x="16781" y="27442"/>
                    <a:pt x="16228" y="28780"/>
                  </a:cubicBezTo>
                  <a:cubicBezTo>
                    <a:pt x="16059" y="29199"/>
                    <a:pt x="15880" y="29627"/>
                    <a:pt x="15693" y="30055"/>
                  </a:cubicBezTo>
                  <a:cubicBezTo>
                    <a:pt x="14640" y="32500"/>
                    <a:pt x="13356" y="34632"/>
                    <a:pt x="11893" y="36389"/>
                  </a:cubicBezTo>
                  <a:cubicBezTo>
                    <a:pt x="8997" y="39842"/>
                    <a:pt x="5513" y="41713"/>
                    <a:pt x="2081" y="41713"/>
                  </a:cubicBezTo>
                  <a:cubicBezTo>
                    <a:pt x="1390" y="41713"/>
                    <a:pt x="701" y="41637"/>
                    <a:pt x="19" y="41483"/>
                  </a:cubicBezTo>
                  <a:lnTo>
                    <a:pt x="1" y="41590"/>
                  </a:lnTo>
                  <a:cubicBezTo>
                    <a:pt x="688" y="41742"/>
                    <a:pt x="1384" y="41822"/>
                    <a:pt x="2080" y="41822"/>
                  </a:cubicBezTo>
                  <a:cubicBezTo>
                    <a:pt x="5541" y="41822"/>
                    <a:pt x="9056" y="39940"/>
                    <a:pt x="11973" y="36452"/>
                  </a:cubicBezTo>
                  <a:cubicBezTo>
                    <a:pt x="13445" y="34685"/>
                    <a:pt x="14730" y="32553"/>
                    <a:pt x="15782" y="30100"/>
                  </a:cubicBezTo>
                  <a:cubicBezTo>
                    <a:pt x="15970" y="29672"/>
                    <a:pt x="16148" y="29235"/>
                    <a:pt x="16326" y="28815"/>
                  </a:cubicBezTo>
                  <a:cubicBezTo>
                    <a:pt x="16880" y="27486"/>
                    <a:pt x="17397" y="26228"/>
                    <a:pt x="18129" y="25069"/>
                  </a:cubicBezTo>
                  <a:cubicBezTo>
                    <a:pt x="18423" y="24596"/>
                    <a:pt x="18753" y="24159"/>
                    <a:pt x="19092" y="23775"/>
                  </a:cubicBezTo>
                  <a:cubicBezTo>
                    <a:pt x="20002" y="22758"/>
                    <a:pt x="21010" y="22098"/>
                    <a:pt x="22098" y="21821"/>
                  </a:cubicBezTo>
                  <a:cubicBezTo>
                    <a:pt x="22848" y="21634"/>
                    <a:pt x="23651" y="21625"/>
                    <a:pt x="24427" y="21616"/>
                  </a:cubicBezTo>
                  <a:cubicBezTo>
                    <a:pt x="25381" y="21607"/>
                    <a:pt x="26372" y="21598"/>
                    <a:pt x="27255" y="21241"/>
                  </a:cubicBezTo>
                  <a:cubicBezTo>
                    <a:pt x="28334" y="20813"/>
                    <a:pt x="29075" y="20046"/>
                    <a:pt x="29806" y="19225"/>
                  </a:cubicBezTo>
                  <a:cubicBezTo>
                    <a:pt x="30261" y="18717"/>
                    <a:pt x="30814" y="18119"/>
                    <a:pt x="31457" y="17611"/>
                  </a:cubicBezTo>
                  <a:cubicBezTo>
                    <a:pt x="32866" y="16495"/>
                    <a:pt x="34784" y="15907"/>
                    <a:pt x="36479" y="15398"/>
                  </a:cubicBezTo>
                  <a:cubicBezTo>
                    <a:pt x="36898" y="15264"/>
                    <a:pt x="37300" y="15148"/>
                    <a:pt x="37692" y="15015"/>
                  </a:cubicBezTo>
                  <a:cubicBezTo>
                    <a:pt x="38388" y="14783"/>
                    <a:pt x="38986" y="14551"/>
                    <a:pt x="39521" y="14310"/>
                  </a:cubicBezTo>
                  <a:cubicBezTo>
                    <a:pt x="40574" y="13819"/>
                    <a:pt x="41671" y="13204"/>
                    <a:pt x="42563" y="12044"/>
                  </a:cubicBezTo>
                  <a:cubicBezTo>
                    <a:pt x="43455" y="10884"/>
                    <a:pt x="44026" y="9287"/>
                    <a:pt x="44588" y="7753"/>
                  </a:cubicBezTo>
                  <a:cubicBezTo>
                    <a:pt x="44847" y="7021"/>
                    <a:pt x="45124" y="6272"/>
                    <a:pt x="45418" y="5567"/>
                  </a:cubicBezTo>
                  <a:cubicBezTo>
                    <a:pt x="45971" y="4292"/>
                    <a:pt x="46515" y="3364"/>
                    <a:pt x="47131" y="2659"/>
                  </a:cubicBezTo>
                  <a:cubicBezTo>
                    <a:pt x="48493" y="1099"/>
                    <a:pt x="50229" y="379"/>
                    <a:pt x="52686" y="379"/>
                  </a:cubicBezTo>
                  <a:cubicBezTo>
                    <a:pt x="52884" y="379"/>
                    <a:pt x="53087" y="384"/>
                    <a:pt x="53295" y="393"/>
                  </a:cubicBezTo>
                  <a:cubicBezTo>
                    <a:pt x="53875" y="420"/>
                    <a:pt x="54428" y="473"/>
                    <a:pt x="54955" y="563"/>
                  </a:cubicBezTo>
                  <a:cubicBezTo>
                    <a:pt x="55463" y="643"/>
                    <a:pt x="55972" y="741"/>
                    <a:pt x="56507" y="848"/>
                  </a:cubicBezTo>
                  <a:cubicBezTo>
                    <a:pt x="57577" y="1053"/>
                    <a:pt x="58684" y="1267"/>
                    <a:pt x="59790" y="1339"/>
                  </a:cubicBezTo>
                  <a:cubicBezTo>
                    <a:pt x="59934" y="1348"/>
                    <a:pt x="60076" y="1352"/>
                    <a:pt x="60215" y="1352"/>
                  </a:cubicBezTo>
                  <a:cubicBezTo>
                    <a:pt x="61611" y="1352"/>
                    <a:pt x="62760" y="907"/>
                    <a:pt x="63555" y="72"/>
                  </a:cubicBezTo>
                  <a:lnTo>
                    <a:pt x="63474"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31"/>
            <p:cNvSpPr/>
            <p:nvPr/>
          </p:nvSpPr>
          <p:spPr>
            <a:xfrm>
              <a:off x="3266925" y="1020975"/>
              <a:ext cx="1572375" cy="1068325"/>
            </a:xfrm>
            <a:custGeom>
              <a:avLst/>
              <a:gdLst/>
              <a:ahLst/>
              <a:cxnLst/>
              <a:rect l="l" t="t" r="r" b="b"/>
              <a:pathLst>
                <a:path w="62895" h="42733" extrusionOk="0">
                  <a:moveTo>
                    <a:pt x="62814" y="1"/>
                  </a:moveTo>
                  <a:cubicBezTo>
                    <a:pt x="62064" y="940"/>
                    <a:pt x="60890" y="1430"/>
                    <a:pt x="59419" y="1430"/>
                  </a:cubicBezTo>
                  <a:cubicBezTo>
                    <a:pt x="59368" y="1430"/>
                    <a:pt x="59316" y="1429"/>
                    <a:pt x="59263" y="1428"/>
                  </a:cubicBezTo>
                  <a:cubicBezTo>
                    <a:pt x="58202" y="1401"/>
                    <a:pt x="57131" y="1232"/>
                    <a:pt x="56105" y="1071"/>
                  </a:cubicBezTo>
                  <a:cubicBezTo>
                    <a:pt x="55525" y="982"/>
                    <a:pt x="54972" y="902"/>
                    <a:pt x="54428" y="830"/>
                  </a:cubicBezTo>
                  <a:cubicBezTo>
                    <a:pt x="54002" y="788"/>
                    <a:pt x="53554" y="739"/>
                    <a:pt x="53106" y="739"/>
                  </a:cubicBezTo>
                  <a:cubicBezTo>
                    <a:pt x="52990" y="739"/>
                    <a:pt x="52875" y="743"/>
                    <a:pt x="52760" y="750"/>
                  </a:cubicBezTo>
                  <a:cubicBezTo>
                    <a:pt x="50610" y="893"/>
                    <a:pt x="48388" y="1312"/>
                    <a:pt x="46720" y="3391"/>
                  </a:cubicBezTo>
                  <a:cubicBezTo>
                    <a:pt x="46131" y="4131"/>
                    <a:pt x="45614" y="5077"/>
                    <a:pt x="45105" y="6379"/>
                  </a:cubicBezTo>
                  <a:cubicBezTo>
                    <a:pt x="44811" y="7111"/>
                    <a:pt x="44552" y="7896"/>
                    <a:pt x="44312" y="8654"/>
                  </a:cubicBezTo>
                  <a:cubicBezTo>
                    <a:pt x="43812" y="10170"/>
                    <a:pt x="43295" y="11741"/>
                    <a:pt x="42501" y="12909"/>
                  </a:cubicBezTo>
                  <a:cubicBezTo>
                    <a:pt x="41662" y="14105"/>
                    <a:pt x="40645" y="14765"/>
                    <a:pt x="39655" y="15300"/>
                  </a:cubicBezTo>
                  <a:cubicBezTo>
                    <a:pt x="39137" y="15577"/>
                    <a:pt x="38557" y="15835"/>
                    <a:pt x="37897" y="16085"/>
                  </a:cubicBezTo>
                  <a:cubicBezTo>
                    <a:pt x="37380" y="16281"/>
                    <a:pt x="36836" y="16460"/>
                    <a:pt x="36256" y="16647"/>
                  </a:cubicBezTo>
                  <a:cubicBezTo>
                    <a:pt x="34641" y="17182"/>
                    <a:pt x="32964" y="17735"/>
                    <a:pt x="31635" y="18708"/>
                  </a:cubicBezTo>
                  <a:cubicBezTo>
                    <a:pt x="30983" y="19181"/>
                    <a:pt x="30413" y="19725"/>
                    <a:pt x="29904" y="20242"/>
                  </a:cubicBezTo>
                  <a:cubicBezTo>
                    <a:pt x="29146" y="20992"/>
                    <a:pt x="28387" y="21705"/>
                    <a:pt x="27317" y="22098"/>
                  </a:cubicBezTo>
                  <a:cubicBezTo>
                    <a:pt x="26452" y="22419"/>
                    <a:pt x="25479" y="22428"/>
                    <a:pt x="24551" y="22446"/>
                  </a:cubicBezTo>
                  <a:cubicBezTo>
                    <a:pt x="23748" y="22455"/>
                    <a:pt x="22928" y="22464"/>
                    <a:pt x="22152" y="22660"/>
                  </a:cubicBezTo>
                  <a:cubicBezTo>
                    <a:pt x="21045" y="22936"/>
                    <a:pt x="20011" y="23597"/>
                    <a:pt x="19074" y="24605"/>
                  </a:cubicBezTo>
                  <a:cubicBezTo>
                    <a:pt x="18717" y="24997"/>
                    <a:pt x="18378" y="25425"/>
                    <a:pt x="18075" y="25889"/>
                  </a:cubicBezTo>
                  <a:cubicBezTo>
                    <a:pt x="17299" y="27085"/>
                    <a:pt x="16737" y="28387"/>
                    <a:pt x="16148" y="29761"/>
                  </a:cubicBezTo>
                  <a:cubicBezTo>
                    <a:pt x="15987" y="30136"/>
                    <a:pt x="15818" y="30519"/>
                    <a:pt x="15648" y="30903"/>
                  </a:cubicBezTo>
                  <a:cubicBezTo>
                    <a:pt x="14560" y="33374"/>
                    <a:pt x="13284" y="35506"/>
                    <a:pt x="11857" y="37255"/>
                  </a:cubicBezTo>
                  <a:cubicBezTo>
                    <a:pt x="8979" y="40752"/>
                    <a:pt x="5527" y="42633"/>
                    <a:pt x="2132" y="42633"/>
                  </a:cubicBezTo>
                  <a:cubicBezTo>
                    <a:pt x="1423" y="42633"/>
                    <a:pt x="717" y="42551"/>
                    <a:pt x="19" y="42384"/>
                  </a:cubicBezTo>
                  <a:lnTo>
                    <a:pt x="1" y="42473"/>
                  </a:lnTo>
                  <a:cubicBezTo>
                    <a:pt x="705" y="42643"/>
                    <a:pt x="1419" y="42732"/>
                    <a:pt x="2133" y="42732"/>
                  </a:cubicBezTo>
                  <a:cubicBezTo>
                    <a:pt x="5558" y="42732"/>
                    <a:pt x="9029" y="40832"/>
                    <a:pt x="11928" y="37317"/>
                  </a:cubicBezTo>
                  <a:cubicBezTo>
                    <a:pt x="13364" y="35569"/>
                    <a:pt x="14649" y="33419"/>
                    <a:pt x="15737" y="30939"/>
                  </a:cubicBezTo>
                  <a:cubicBezTo>
                    <a:pt x="15907" y="30564"/>
                    <a:pt x="16076" y="30171"/>
                    <a:pt x="16237" y="29797"/>
                  </a:cubicBezTo>
                  <a:cubicBezTo>
                    <a:pt x="16826" y="28423"/>
                    <a:pt x="17379" y="27129"/>
                    <a:pt x="18155" y="25952"/>
                  </a:cubicBezTo>
                  <a:cubicBezTo>
                    <a:pt x="18458" y="25488"/>
                    <a:pt x="18797" y="25060"/>
                    <a:pt x="19145" y="24676"/>
                  </a:cubicBezTo>
                  <a:cubicBezTo>
                    <a:pt x="20073" y="23677"/>
                    <a:pt x="21090" y="23026"/>
                    <a:pt x="22178" y="22758"/>
                  </a:cubicBezTo>
                  <a:cubicBezTo>
                    <a:pt x="22946" y="22562"/>
                    <a:pt x="23757" y="22553"/>
                    <a:pt x="24551" y="22544"/>
                  </a:cubicBezTo>
                  <a:cubicBezTo>
                    <a:pt x="25488" y="22526"/>
                    <a:pt x="26469" y="22517"/>
                    <a:pt x="27344" y="22187"/>
                  </a:cubicBezTo>
                  <a:cubicBezTo>
                    <a:pt x="28441" y="21786"/>
                    <a:pt x="29208" y="21072"/>
                    <a:pt x="29966" y="20305"/>
                  </a:cubicBezTo>
                  <a:cubicBezTo>
                    <a:pt x="30564" y="19716"/>
                    <a:pt x="31082" y="19234"/>
                    <a:pt x="31688" y="18788"/>
                  </a:cubicBezTo>
                  <a:cubicBezTo>
                    <a:pt x="33009" y="17825"/>
                    <a:pt x="34677" y="17272"/>
                    <a:pt x="36291" y="16745"/>
                  </a:cubicBezTo>
                  <a:cubicBezTo>
                    <a:pt x="36862" y="16558"/>
                    <a:pt x="37416" y="16371"/>
                    <a:pt x="37933" y="16183"/>
                  </a:cubicBezTo>
                  <a:cubicBezTo>
                    <a:pt x="38602" y="15925"/>
                    <a:pt x="39182" y="15666"/>
                    <a:pt x="39708" y="15380"/>
                  </a:cubicBezTo>
                  <a:cubicBezTo>
                    <a:pt x="40698" y="14845"/>
                    <a:pt x="41733" y="14185"/>
                    <a:pt x="42581" y="12963"/>
                  </a:cubicBezTo>
                  <a:cubicBezTo>
                    <a:pt x="43384" y="11785"/>
                    <a:pt x="43901" y="10206"/>
                    <a:pt x="44401" y="8681"/>
                  </a:cubicBezTo>
                  <a:cubicBezTo>
                    <a:pt x="44651" y="7922"/>
                    <a:pt x="44900" y="7137"/>
                    <a:pt x="45195" y="6415"/>
                  </a:cubicBezTo>
                  <a:cubicBezTo>
                    <a:pt x="45703" y="5121"/>
                    <a:pt x="46221" y="4184"/>
                    <a:pt x="46800" y="3453"/>
                  </a:cubicBezTo>
                  <a:cubicBezTo>
                    <a:pt x="48344" y="1517"/>
                    <a:pt x="50306" y="1018"/>
                    <a:pt x="52769" y="848"/>
                  </a:cubicBezTo>
                  <a:cubicBezTo>
                    <a:pt x="52882" y="841"/>
                    <a:pt x="52995" y="838"/>
                    <a:pt x="53109" y="838"/>
                  </a:cubicBezTo>
                  <a:cubicBezTo>
                    <a:pt x="53551" y="838"/>
                    <a:pt x="53993" y="886"/>
                    <a:pt x="54419" y="928"/>
                  </a:cubicBezTo>
                  <a:cubicBezTo>
                    <a:pt x="54963" y="991"/>
                    <a:pt x="55507" y="1080"/>
                    <a:pt x="56087" y="1169"/>
                  </a:cubicBezTo>
                  <a:cubicBezTo>
                    <a:pt x="57122" y="1330"/>
                    <a:pt x="58193" y="1499"/>
                    <a:pt x="59254" y="1526"/>
                  </a:cubicBezTo>
                  <a:cubicBezTo>
                    <a:pt x="59307" y="1527"/>
                    <a:pt x="59359" y="1528"/>
                    <a:pt x="59411" y="1528"/>
                  </a:cubicBezTo>
                  <a:cubicBezTo>
                    <a:pt x="60917" y="1528"/>
                    <a:pt x="62118" y="1029"/>
                    <a:pt x="62894" y="63"/>
                  </a:cubicBezTo>
                  <a:lnTo>
                    <a:pt x="62814"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31"/>
            <p:cNvSpPr/>
            <p:nvPr/>
          </p:nvSpPr>
          <p:spPr>
            <a:xfrm>
              <a:off x="3250650" y="995775"/>
              <a:ext cx="1555850" cy="1091050"/>
            </a:xfrm>
            <a:custGeom>
              <a:avLst/>
              <a:gdLst/>
              <a:ahLst/>
              <a:cxnLst/>
              <a:rect l="l" t="t" r="r" b="b"/>
              <a:pathLst>
                <a:path w="62234" h="43642" extrusionOk="0">
                  <a:moveTo>
                    <a:pt x="62162" y="0"/>
                  </a:moveTo>
                  <a:cubicBezTo>
                    <a:pt x="61457" y="1041"/>
                    <a:pt x="60296" y="1618"/>
                    <a:pt x="58894" y="1618"/>
                  </a:cubicBezTo>
                  <a:cubicBezTo>
                    <a:pt x="58842" y="1618"/>
                    <a:pt x="58789" y="1617"/>
                    <a:pt x="58737" y="1615"/>
                  </a:cubicBezTo>
                  <a:cubicBezTo>
                    <a:pt x="57755" y="1588"/>
                    <a:pt x="56765" y="1481"/>
                    <a:pt x="55802" y="1383"/>
                  </a:cubicBezTo>
                  <a:cubicBezTo>
                    <a:pt x="55141" y="1312"/>
                    <a:pt x="54517" y="1249"/>
                    <a:pt x="53892" y="1205"/>
                  </a:cubicBezTo>
                  <a:cubicBezTo>
                    <a:pt x="53629" y="1187"/>
                    <a:pt x="53357" y="1178"/>
                    <a:pt x="53080" y="1178"/>
                  </a:cubicBezTo>
                  <a:cubicBezTo>
                    <a:pt x="52802" y="1178"/>
                    <a:pt x="52519" y="1187"/>
                    <a:pt x="52233" y="1205"/>
                  </a:cubicBezTo>
                  <a:cubicBezTo>
                    <a:pt x="49610" y="1383"/>
                    <a:pt x="47755" y="2329"/>
                    <a:pt x="46399" y="4184"/>
                  </a:cubicBezTo>
                  <a:cubicBezTo>
                    <a:pt x="45846" y="4943"/>
                    <a:pt x="45364" y="5906"/>
                    <a:pt x="44882" y="7218"/>
                  </a:cubicBezTo>
                  <a:cubicBezTo>
                    <a:pt x="44606" y="7976"/>
                    <a:pt x="44374" y="8797"/>
                    <a:pt x="44142" y="9582"/>
                  </a:cubicBezTo>
                  <a:cubicBezTo>
                    <a:pt x="43696" y="11089"/>
                    <a:pt x="43241" y="12642"/>
                    <a:pt x="42518" y="13828"/>
                  </a:cubicBezTo>
                  <a:cubicBezTo>
                    <a:pt x="41742" y="15086"/>
                    <a:pt x="40734" y="15817"/>
                    <a:pt x="39851" y="16370"/>
                  </a:cubicBezTo>
                  <a:cubicBezTo>
                    <a:pt x="39342" y="16692"/>
                    <a:pt x="38780" y="16977"/>
                    <a:pt x="38147" y="17245"/>
                  </a:cubicBezTo>
                  <a:cubicBezTo>
                    <a:pt x="37505" y="17521"/>
                    <a:pt x="36809" y="17762"/>
                    <a:pt x="36077" y="18021"/>
                  </a:cubicBezTo>
                  <a:cubicBezTo>
                    <a:pt x="34623" y="18529"/>
                    <a:pt x="33115" y="19056"/>
                    <a:pt x="31884" y="19876"/>
                  </a:cubicBezTo>
                  <a:cubicBezTo>
                    <a:pt x="31197" y="20340"/>
                    <a:pt x="30609" y="20840"/>
                    <a:pt x="30082" y="21313"/>
                  </a:cubicBezTo>
                  <a:cubicBezTo>
                    <a:pt x="29306" y="22009"/>
                    <a:pt x="28512" y="22669"/>
                    <a:pt x="27415" y="23043"/>
                  </a:cubicBezTo>
                  <a:cubicBezTo>
                    <a:pt x="26558" y="23329"/>
                    <a:pt x="25604" y="23347"/>
                    <a:pt x="24685" y="23365"/>
                  </a:cubicBezTo>
                  <a:cubicBezTo>
                    <a:pt x="23873" y="23373"/>
                    <a:pt x="23035" y="23391"/>
                    <a:pt x="22250" y="23588"/>
                  </a:cubicBezTo>
                  <a:cubicBezTo>
                    <a:pt x="21134" y="23864"/>
                    <a:pt x="20091" y="24506"/>
                    <a:pt x="19145" y="25497"/>
                  </a:cubicBezTo>
                  <a:cubicBezTo>
                    <a:pt x="18779" y="25880"/>
                    <a:pt x="18431" y="26300"/>
                    <a:pt x="18119" y="26763"/>
                  </a:cubicBezTo>
                  <a:cubicBezTo>
                    <a:pt x="17289" y="27977"/>
                    <a:pt x="16692" y="29324"/>
                    <a:pt x="16058" y="30742"/>
                  </a:cubicBezTo>
                  <a:cubicBezTo>
                    <a:pt x="15916" y="31072"/>
                    <a:pt x="15773" y="31411"/>
                    <a:pt x="15621" y="31741"/>
                  </a:cubicBezTo>
                  <a:cubicBezTo>
                    <a:pt x="14488" y="34239"/>
                    <a:pt x="13213" y="36380"/>
                    <a:pt x="11830" y="38102"/>
                  </a:cubicBezTo>
                  <a:cubicBezTo>
                    <a:pt x="8972" y="41634"/>
                    <a:pt x="5561" y="43541"/>
                    <a:pt x="2203" y="43541"/>
                  </a:cubicBezTo>
                  <a:cubicBezTo>
                    <a:pt x="1473" y="43541"/>
                    <a:pt x="746" y="43451"/>
                    <a:pt x="27" y="43267"/>
                  </a:cubicBezTo>
                  <a:lnTo>
                    <a:pt x="0" y="43357"/>
                  </a:lnTo>
                  <a:cubicBezTo>
                    <a:pt x="750" y="43544"/>
                    <a:pt x="1499" y="43642"/>
                    <a:pt x="2249" y="43642"/>
                  </a:cubicBezTo>
                  <a:cubicBezTo>
                    <a:pt x="3694" y="43642"/>
                    <a:pt x="5148" y="43294"/>
                    <a:pt x="6584" y="42589"/>
                  </a:cubicBezTo>
                  <a:cubicBezTo>
                    <a:pt x="8467" y="41670"/>
                    <a:pt x="10304" y="40136"/>
                    <a:pt x="11901" y="38164"/>
                  </a:cubicBezTo>
                  <a:cubicBezTo>
                    <a:pt x="13293" y="36434"/>
                    <a:pt x="14569" y="34284"/>
                    <a:pt x="15701" y="31777"/>
                  </a:cubicBezTo>
                  <a:cubicBezTo>
                    <a:pt x="15853" y="31447"/>
                    <a:pt x="16005" y="31117"/>
                    <a:pt x="16148" y="30778"/>
                  </a:cubicBezTo>
                  <a:cubicBezTo>
                    <a:pt x="16772" y="29368"/>
                    <a:pt x="17370" y="28030"/>
                    <a:pt x="18190" y="26817"/>
                  </a:cubicBezTo>
                  <a:cubicBezTo>
                    <a:pt x="18503" y="26362"/>
                    <a:pt x="18851" y="25934"/>
                    <a:pt x="19207" y="25559"/>
                  </a:cubicBezTo>
                  <a:cubicBezTo>
                    <a:pt x="20144" y="24587"/>
                    <a:pt x="21170" y="23953"/>
                    <a:pt x="22267" y="23677"/>
                  </a:cubicBezTo>
                  <a:cubicBezTo>
                    <a:pt x="23052" y="23481"/>
                    <a:pt x="23882" y="23472"/>
                    <a:pt x="24685" y="23454"/>
                  </a:cubicBezTo>
                  <a:cubicBezTo>
                    <a:pt x="25613" y="23445"/>
                    <a:pt x="26576" y="23427"/>
                    <a:pt x="27450" y="23124"/>
                  </a:cubicBezTo>
                  <a:cubicBezTo>
                    <a:pt x="28557" y="22749"/>
                    <a:pt x="29360" y="22089"/>
                    <a:pt x="30145" y="21375"/>
                  </a:cubicBezTo>
                  <a:cubicBezTo>
                    <a:pt x="30671" y="20911"/>
                    <a:pt x="31251" y="20412"/>
                    <a:pt x="31929" y="19957"/>
                  </a:cubicBezTo>
                  <a:cubicBezTo>
                    <a:pt x="33160" y="19136"/>
                    <a:pt x="34659" y="18610"/>
                    <a:pt x="36104" y="18110"/>
                  </a:cubicBezTo>
                  <a:cubicBezTo>
                    <a:pt x="36844" y="17851"/>
                    <a:pt x="37531" y="17611"/>
                    <a:pt x="38183" y="17334"/>
                  </a:cubicBezTo>
                  <a:cubicBezTo>
                    <a:pt x="38825" y="17057"/>
                    <a:pt x="39387" y="16772"/>
                    <a:pt x="39904" y="16451"/>
                  </a:cubicBezTo>
                  <a:cubicBezTo>
                    <a:pt x="40787" y="15898"/>
                    <a:pt x="41804" y="15157"/>
                    <a:pt x="42598" y="13882"/>
                  </a:cubicBezTo>
                  <a:cubicBezTo>
                    <a:pt x="43330" y="12686"/>
                    <a:pt x="43785" y="11116"/>
                    <a:pt x="44231" y="9608"/>
                  </a:cubicBezTo>
                  <a:cubicBezTo>
                    <a:pt x="44463" y="8823"/>
                    <a:pt x="44695" y="8003"/>
                    <a:pt x="44971" y="7244"/>
                  </a:cubicBezTo>
                  <a:cubicBezTo>
                    <a:pt x="45444" y="5951"/>
                    <a:pt x="45926" y="4996"/>
                    <a:pt x="46479" y="4238"/>
                  </a:cubicBezTo>
                  <a:cubicBezTo>
                    <a:pt x="47817" y="2409"/>
                    <a:pt x="49646" y="1472"/>
                    <a:pt x="52242" y="1303"/>
                  </a:cubicBezTo>
                  <a:cubicBezTo>
                    <a:pt x="52543" y="1279"/>
                    <a:pt x="52840" y="1268"/>
                    <a:pt x="53130" y="1268"/>
                  </a:cubicBezTo>
                  <a:cubicBezTo>
                    <a:pt x="53389" y="1268"/>
                    <a:pt x="53644" y="1277"/>
                    <a:pt x="53892" y="1294"/>
                  </a:cubicBezTo>
                  <a:cubicBezTo>
                    <a:pt x="54508" y="1339"/>
                    <a:pt x="55132" y="1401"/>
                    <a:pt x="55793" y="1472"/>
                  </a:cubicBezTo>
                  <a:cubicBezTo>
                    <a:pt x="56756" y="1579"/>
                    <a:pt x="57746" y="1678"/>
                    <a:pt x="58728" y="1704"/>
                  </a:cubicBezTo>
                  <a:cubicBezTo>
                    <a:pt x="58781" y="1706"/>
                    <a:pt x="58834" y="1707"/>
                    <a:pt x="58887" y="1707"/>
                  </a:cubicBezTo>
                  <a:cubicBezTo>
                    <a:pt x="60331" y="1707"/>
                    <a:pt x="61511" y="1121"/>
                    <a:pt x="62234" y="54"/>
                  </a:cubicBezTo>
                  <a:lnTo>
                    <a:pt x="6216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31"/>
            <p:cNvSpPr/>
            <p:nvPr/>
          </p:nvSpPr>
          <p:spPr>
            <a:xfrm>
              <a:off x="3234600" y="970575"/>
              <a:ext cx="1539350" cy="1113800"/>
            </a:xfrm>
            <a:custGeom>
              <a:avLst/>
              <a:gdLst/>
              <a:ahLst/>
              <a:cxnLst/>
              <a:rect l="l" t="t" r="r" b="b"/>
              <a:pathLst>
                <a:path w="61574" h="44552" extrusionOk="0">
                  <a:moveTo>
                    <a:pt x="61502" y="0"/>
                  </a:moveTo>
                  <a:cubicBezTo>
                    <a:pt x="60877" y="1089"/>
                    <a:pt x="59709" y="1731"/>
                    <a:pt x="58192" y="1802"/>
                  </a:cubicBezTo>
                  <a:cubicBezTo>
                    <a:pt x="57998" y="1811"/>
                    <a:pt x="57802" y="1815"/>
                    <a:pt x="57607" y="1815"/>
                  </a:cubicBezTo>
                  <a:cubicBezTo>
                    <a:pt x="56816" y="1815"/>
                    <a:pt x="56019" y="1751"/>
                    <a:pt x="55239" y="1686"/>
                  </a:cubicBezTo>
                  <a:cubicBezTo>
                    <a:pt x="54588" y="1633"/>
                    <a:pt x="53964" y="1588"/>
                    <a:pt x="53348" y="1570"/>
                  </a:cubicBezTo>
                  <a:cubicBezTo>
                    <a:pt x="53283" y="1569"/>
                    <a:pt x="53218" y="1569"/>
                    <a:pt x="53152" y="1569"/>
                  </a:cubicBezTo>
                  <a:cubicBezTo>
                    <a:pt x="52685" y="1569"/>
                    <a:pt x="52198" y="1597"/>
                    <a:pt x="51698" y="1660"/>
                  </a:cubicBezTo>
                  <a:cubicBezTo>
                    <a:pt x="49155" y="1981"/>
                    <a:pt x="47362" y="3034"/>
                    <a:pt x="46068" y="4978"/>
                  </a:cubicBezTo>
                  <a:cubicBezTo>
                    <a:pt x="45542" y="5763"/>
                    <a:pt x="45096" y="6745"/>
                    <a:pt x="44659" y="8056"/>
                  </a:cubicBezTo>
                  <a:cubicBezTo>
                    <a:pt x="44400" y="8850"/>
                    <a:pt x="44177" y="9698"/>
                    <a:pt x="43963" y="10518"/>
                  </a:cubicBezTo>
                  <a:cubicBezTo>
                    <a:pt x="43579" y="12008"/>
                    <a:pt x="43178" y="13551"/>
                    <a:pt x="42527" y="14747"/>
                  </a:cubicBezTo>
                  <a:cubicBezTo>
                    <a:pt x="41956" y="15799"/>
                    <a:pt x="41206" y="16611"/>
                    <a:pt x="40038" y="17441"/>
                  </a:cubicBezTo>
                  <a:cubicBezTo>
                    <a:pt x="39538" y="17798"/>
                    <a:pt x="39003" y="18119"/>
                    <a:pt x="38387" y="18404"/>
                  </a:cubicBezTo>
                  <a:cubicBezTo>
                    <a:pt x="37620" y="18770"/>
                    <a:pt x="36773" y="19073"/>
                    <a:pt x="35881" y="19404"/>
                  </a:cubicBezTo>
                  <a:cubicBezTo>
                    <a:pt x="34587" y="19867"/>
                    <a:pt x="33249" y="20358"/>
                    <a:pt x="32125" y="21045"/>
                  </a:cubicBezTo>
                  <a:cubicBezTo>
                    <a:pt x="31393" y="21491"/>
                    <a:pt x="30769" y="21973"/>
                    <a:pt x="30260" y="22383"/>
                  </a:cubicBezTo>
                  <a:cubicBezTo>
                    <a:pt x="29484" y="22999"/>
                    <a:pt x="28637" y="23632"/>
                    <a:pt x="27513" y="23980"/>
                  </a:cubicBezTo>
                  <a:cubicBezTo>
                    <a:pt x="26656" y="24248"/>
                    <a:pt x="25719" y="24265"/>
                    <a:pt x="24810" y="24283"/>
                  </a:cubicBezTo>
                  <a:cubicBezTo>
                    <a:pt x="23989" y="24301"/>
                    <a:pt x="23132" y="24319"/>
                    <a:pt x="22329" y="24515"/>
                  </a:cubicBezTo>
                  <a:cubicBezTo>
                    <a:pt x="21205" y="24792"/>
                    <a:pt x="20153" y="25425"/>
                    <a:pt x="19198" y="26389"/>
                  </a:cubicBezTo>
                  <a:cubicBezTo>
                    <a:pt x="18824" y="26763"/>
                    <a:pt x="18476" y="27183"/>
                    <a:pt x="18154" y="27638"/>
                  </a:cubicBezTo>
                  <a:cubicBezTo>
                    <a:pt x="17262" y="28878"/>
                    <a:pt x="16629" y="30269"/>
                    <a:pt x="15960" y="31741"/>
                  </a:cubicBezTo>
                  <a:cubicBezTo>
                    <a:pt x="15835" y="32018"/>
                    <a:pt x="15710" y="32294"/>
                    <a:pt x="15576" y="32580"/>
                  </a:cubicBezTo>
                  <a:cubicBezTo>
                    <a:pt x="14390" y="35149"/>
                    <a:pt x="13150" y="37237"/>
                    <a:pt x="11794" y="38958"/>
                  </a:cubicBezTo>
                  <a:cubicBezTo>
                    <a:pt x="10039" y="41155"/>
                    <a:pt x="6681" y="44467"/>
                    <a:pt x="2326" y="44467"/>
                  </a:cubicBezTo>
                  <a:cubicBezTo>
                    <a:pt x="1587" y="44467"/>
                    <a:pt x="820" y="44371"/>
                    <a:pt x="27" y="44159"/>
                  </a:cubicBezTo>
                  <a:lnTo>
                    <a:pt x="0" y="44240"/>
                  </a:lnTo>
                  <a:cubicBezTo>
                    <a:pt x="767" y="44445"/>
                    <a:pt x="1535" y="44552"/>
                    <a:pt x="2302" y="44552"/>
                  </a:cubicBezTo>
                  <a:cubicBezTo>
                    <a:pt x="3738" y="44552"/>
                    <a:pt x="5165" y="44195"/>
                    <a:pt x="6584" y="43490"/>
                  </a:cubicBezTo>
                  <a:cubicBezTo>
                    <a:pt x="8439" y="42562"/>
                    <a:pt x="10268" y="41019"/>
                    <a:pt x="11856" y="39012"/>
                  </a:cubicBezTo>
                  <a:cubicBezTo>
                    <a:pt x="13221" y="37290"/>
                    <a:pt x="14470" y="35194"/>
                    <a:pt x="15657" y="32616"/>
                  </a:cubicBezTo>
                  <a:cubicBezTo>
                    <a:pt x="15781" y="32330"/>
                    <a:pt x="15915" y="32054"/>
                    <a:pt x="16040" y="31777"/>
                  </a:cubicBezTo>
                  <a:cubicBezTo>
                    <a:pt x="16709" y="30305"/>
                    <a:pt x="17343" y="28922"/>
                    <a:pt x="18226" y="27691"/>
                  </a:cubicBezTo>
                  <a:cubicBezTo>
                    <a:pt x="18547" y="27236"/>
                    <a:pt x="18895" y="26817"/>
                    <a:pt x="19261" y="26451"/>
                  </a:cubicBezTo>
                  <a:cubicBezTo>
                    <a:pt x="20206" y="25497"/>
                    <a:pt x="21250" y="24872"/>
                    <a:pt x="22356" y="24596"/>
                  </a:cubicBezTo>
                  <a:cubicBezTo>
                    <a:pt x="23150" y="24399"/>
                    <a:pt x="23998" y="24390"/>
                    <a:pt x="24818" y="24373"/>
                  </a:cubicBezTo>
                  <a:cubicBezTo>
                    <a:pt x="25728" y="24355"/>
                    <a:pt x="26674" y="24337"/>
                    <a:pt x="27539" y="24060"/>
                  </a:cubicBezTo>
                  <a:cubicBezTo>
                    <a:pt x="28672" y="23712"/>
                    <a:pt x="29529" y="23070"/>
                    <a:pt x="30314" y="22446"/>
                  </a:cubicBezTo>
                  <a:cubicBezTo>
                    <a:pt x="30822" y="22044"/>
                    <a:pt x="31447" y="21562"/>
                    <a:pt x="32169" y="21125"/>
                  </a:cubicBezTo>
                  <a:cubicBezTo>
                    <a:pt x="33285" y="20438"/>
                    <a:pt x="34623" y="19948"/>
                    <a:pt x="35916" y="19484"/>
                  </a:cubicBezTo>
                  <a:cubicBezTo>
                    <a:pt x="36808" y="19163"/>
                    <a:pt x="37656" y="18850"/>
                    <a:pt x="38423" y="18485"/>
                  </a:cubicBezTo>
                  <a:cubicBezTo>
                    <a:pt x="39039" y="18190"/>
                    <a:pt x="39583" y="17878"/>
                    <a:pt x="40091" y="17512"/>
                  </a:cubicBezTo>
                  <a:cubicBezTo>
                    <a:pt x="41269" y="16674"/>
                    <a:pt x="42018" y="15853"/>
                    <a:pt x="42607" y="14791"/>
                  </a:cubicBezTo>
                  <a:cubicBezTo>
                    <a:pt x="43267" y="13578"/>
                    <a:pt x="43660" y="12035"/>
                    <a:pt x="44052" y="10545"/>
                  </a:cubicBezTo>
                  <a:cubicBezTo>
                    <a:pt x="44266" y="9724"/>
                    <a:pt x="44480" y="8868"/>
                    <a:pt x="44748" y="8083"/>
                  </a:cubicBezTo>
                  <a:cubicBezTo>
                    <a:pt x="45176" y="6771"/>
                    <a:pt x="45622" y="5799"/>
                    <a:pt x="46140" y="5023"/>
                  </a:cubicBezTo>
                  <a:cubicBezTo>
                    <a:pt x="47424" y="3105"/>
                    <a:pt x="49191" y="2061"/>
                    <a:pt x="51715" y="1749"/>
                  </a:cubicBezTo>
                  <a:cubicBezTo>
                    <a:pt x="52200" y="1686"/>
                    <a:pt x="52685" y="1658"/>
                    <a:pt x="53152" y="1658"/>
                  </a:cubicBezTo>
                  <a:cubicBezTo>
                    <a:pt x="53218" y="1658"/>
                    <a:pt x="53283" y="1659"/>
                    <a:pt x="53348" y="1660"/>
                  </a:cubicBezTo>
                  <a:cubicBezTo>
                    <a:pt x="53964" y="1669"/>
                    <a:pt x="54579" y="1722"/>
                    <a:pt x="55239" y="1776"/>
                  </a:cubicBezTo>
                  <a:cubicBezTo>
                    <a:pt x="56012" y="1840"/>
                    <a:pt x="56813" y="1904"/>
                    <a:pt x="57611" y="1904"/>
                  </a:cubicBezTo>
                  <a:cubicBezTo>
                    <a:pt x="57808" y="1904"/>
                    <a:pt x="58005" y="1900"/>
                    <a:pt x="58201" y="1892"/>
                  </a:cubicBezTo>
                  <a:cubicBezTo>
                    <a:pt x="59735" y="1820"/>
                    <a:pt x="60940" y="1160"/>
                    <a:pt x="61573" y="36"/>
                  </a:cubicBezTo>
                  <a:lnTo>
                    <a:pt x="6150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31"/>
            <p:cNvSpPr/>
            <p:nvPr/>
          </p:nvSpPr>
          <p:spPr>
            <a:xfrm>
              <a:off x="3218525" y="945150"/>
              <a:ext cx="1522850" cy="1136775"/>
            </a:xfrm>
            <a:custGeom>
              <a:avLst/>
              <a:gdLst/>
              <a:ahLst/>
              <a:cxnLst/>
              <a:rect l="l" t="t" r="r" b="b"/>
              <a:pathLst>
                <a:path w="60914" h="45471" extrusionOk="0">
                  <a:moveTo>
                    <a:pt x="60833" y="0"/>
                  </a:moveTo>
                  <a:cubicBezTo>
                    <a:pt x="60289" y="1169"/>
                    <a:pt x="59165" y="1874"/>
                    <a:pt x="57666" y="1999"/>
                  </a:cubicBezTo>
                  <a:cubicBezTo>
                    <a:pt x="57271" y="2028"/>
                    <a:pt x="56874" y="2039"/>
                    <a:pt x="56478" y="2039"/>
                  </a:cubicBezTo>
                  <a:cubicBezTo>
                    <a:pt x="55910" y="2039"/>
                    <a:pt x="55346" y="2016"/>
                    <a:pt x="54794" y="1990"/>
                  </a:cubicBezTo>
                  <a:cubicBezTo>
                    <a:pt x="54262" y="1969"/>
                    <a:pt x="53751" y="1948"/>
                    <a:pt x="53245" y="1948"/>
                  </a:cubicBezTo>
                  <a:cubicBezTo>
                    <a:pt x="53098" y="1948"/>
                    <a:pt x="52951" y="1950"/>
                    <a:pt x="52804" y="1954"/>
                  </a:cubicBezTo>
                  <a:cubicBezTo>
                    <a:pt x="52278" y="1963"/>
                    <a:pt x="51725" y="2025"/>
                    <a:pt x="51163" y="2124"/>
                  </a:cubicBezTo>
                  <a:cubicBezTo>
                    <a:pt x="48701" y="2579"/>
                    <a:pt x="46979" y="3738"/>
                    <a:pt x="45739" y="5772"/>
                  </a:cubicBezTo>
                  <a:cubicBezTo>
                    <a:pt x="45248" y="6584"/>
                    <a:pt x="44829" y="7583"/>
                    <a:pt x="44437" y="8904"/>
                  </a:cubicBezTo>
                  <a:cubicBezTo>
                    <a:pt x="44196" y="9724"/>
                    <a:pt x="43990" y="10616"/>
                    <a:pt x="43794" y="11473"/>
                  </a:cubicBezTo>
                  <a:cubicBezTo>
                    <a:pt x="43464" y="12945"/>
                    <a:pt x="43125" y="14461"/>
                    <a:pt x="42545" y="15675"/>
                  </a:cubicBezTo>
                  <a:cubicBezTo>
                    <a:pt x="42019" y="16772"/>
                    <a:pt x="41296" y="17655"/>
                    <a:pt x="40226" y="18529"/>
                  </a:cubicBezTo>
                  <a:cubicBezTo>
                    <a:pt x="39744" y="18922"/>
                    <a:pt x="39218" y="19261"/>
                    <a:pt x="38629" y="19573"/>
                  </a:cubicBezTo>
                  <a:cubicBezTo>
                    <a:pt x="37746" y="20046"/>
                    <a:pt x="36747" y="20412"/>
                    <a:pt x="35685" y="20804"/>
                  </a:cubicBezTo>
                  <a:cubicBezTo>
                    <a:pt x="34552" y="21223"/>
                    <a:pt x="33374" y="21661"/>
                    <a:pt x="32357" y="22223"/>
                  </a:cubicBezTo>
                  <a:cubicBezTo>
                    <a:pt x="31590" y="22660"/>
                    <a:pt x="30930" y="23115"/>
                    <a:pt x="30430" y="23463"/>
                  </a:cubicBezTo>
                  <a:cubicBezTo>
                    <a:pt x="29637" y="24025"/>
                    <a:pt x="28753" y="24605"/>
                    <a:pt x="27611" y="24935"/>
                  </a:cubicBezTo>
                  <a:cubicBezTo>
                    <a:pt x="26764" y="25167"/>
                    <a:pt x="25845" y="25193"/>
                    <a:pt x="24953" y="25211"/>
                  </a:cubicBezTo>
                  <a:cubicBezTo>
                    <a:pt x="24105" y="25229"/>
                    <a:pt x="23240" y="25247"/>
                    <a:pt x="22419" y="25452"/>
                  </a:cubicBezTo>
                  <a:cubicBezTo>
                    <a:pt x="21286" y="25729"/>
                    <a:pt x="20225" y="26344"/>
                    <a:pt x="19252" y="27290"/>
                  </a:cubicBezTo>
                  <a:cubicBezTo>
                    <a:pt x="18878" y="27655"/>
                    <a:pt x="18521" y="28066"/>
                    <a:pt x="18182" y="28521"/>
                  </a:cubicBezTo>
                  <a:cubicBezTo>
                    <a:pt x="17245" y="29797"/>
                    <a:pt x="16567" y="31233"/>
                    <a:pt x="15854" y="32749"/>
                  </a:cubicBezTo>
                  <a:cubicBezTo>
                    <a:pt x="15746" y="32972"/>
                    <a:pt x="15639" y="33195"/>
                    <a:pt x="15532" y="33418"/>
                  </a:cubicBezTo>
                  <a:cubicBezTo>
                    <a:pt x="14301" y="36041"/>
                    <a:pt x="13061" y="38138"/>
                    <a:pt x="11750" y="39824"/>
                  </a:cubicBezTo>
                  <a:cubicBezTo>
                    <a:pt x="10019" y="42048"/>
                    <a:pt x="6693" y="45383"/>
                    <a:pt x="2376" y="45383"/>
                  </a:cubicBezTo>
                  <a:cubicBezTo>
                    <a:pt x="1620" y="45383"/>
                    <a:pt x="833" y="45280"/>
                    <a:pt x="19" y="45051"/>
                  </a:cubicBezTo>
                  <a:lnTo>
                    <a:pt x="1" y="45132"/>
                  </a:lnTo>
                  <a:cubicBezTo>
                    <a:pt x="822" y="45364"/>
                    <a:pt x="1616" y="45471"/>
                    <a:pt x="2383" y="45471"/>
                  </a:cubicBezTo>
                  <a:cubicBezTo>
                    <a:pt x="6727" y="45471"/>
                    <a:pt x="10073" y="42107"/>
                    <a:pt x="11821" y="39868"/>
                  </a:cubicBezTo>
                  <a:cubicBezTo>
                    <a:pt x="13133" y="38182"/>
                    <a:pt x="14373" y="36086"/>
                    <a:pt x="15613" y="33454"/>
                  </a:cubicBezTo>
                  <a:cubicBezTo>
                    <a:pt x="15720" y="33231"/>
                    <a:pt x="15818" y="33008"/>
                    <a:pt x="15925" y="32785"/>
                  </a:cubicBezTo>
                  <a:cubicBezTo>
                    <a:pt x="16639" y="31268"/>
                    <a:pt x="17317" y="29832"/>
                    <a:pt x="18253" y="28565"/>
                  </a:cubicBezTo>
                  <a:cubicBezTo>
                    <a:pt x="18583" y="28119"/>
                    <a:pt x="18940" y="27709"/>
                    <a:pt x="19315" y="27343"/>
                  </a:cubicBezTo>
                  <a:cubicBezTo>
                    <a:pt x="20269" y="26415"/>
                    <a:pt x="21322" y="25800"/>
                    <a:pt x="22437" y="25532"/>
                  </a:cubicBezTo>
                  <a:cubicBezTo>
                    <a:pt x="23249" y="25336"/>
                    <a:pt x="24114" y="25309"/>
                    <a:pt x="24953" y="25291"/>
                  </a:cubicBezTo>
                  <a:cubicBezTo>
                    <a:pt x="25845" y="25274"/>
                    <a:pt x="26773" y="25247"/>
                    <a:pt x="27629" y="25006"/>
                  </a:cubicBezTo>
                  <a:cubicBezTo>
                    <a:pt x="28789" y="24685"/>
                    <a:pt x="29672" y="24096"/>
                    <a:pt x="30475" y="23525"/>
                  </a:cubicBezTo>
                  <a:cubicBezTo>
                    <a:pt x="30975" y="23177"/>
                    <a:pt x="31635" y="22722"/>
                    <a:pt x="32402" y="22294"/>
                  </a:cubicBezTo>
                  <a:cubicBezTo>
                    <a:pt x="33410" y="21732"/>
                    <a:pt x="34579" y="21304"/>
                    <a:pt x="35712" y="20884"/>
                  </a:cubicBezTo>
                  <a:cubicBezTo>
                    <a:pt x="36729" y="20510"/>
                    <a:pt x="37773" y="20117"/>
                    <a:pt x="38665" y="19644"/>
                  </a:cubicBezTo>
                  <a:cubicBezTo>
                    <a:pt x="39262" y="19332"/>
                    <a:pt x="39789" y="18984"/>
                    <a:pt x="40279" y="18592"/>
                  </a:cubicBezTo>
                  <a:cubicBezTo>
                    <a:pt x="41359" y="17709"/>
                    <a:pt x="42081" y="16816"/>
                    <a:pt x="42617" y="15710"/>
                  </a:cubicBezTo>
                  <a:cubicBezTo>
                    <a:pt x="43197" y="14488"/>
                    <a:pt x="43544" y="12963"/>
                    <a:pt x="43875" y="11491"/>
                  </a:cubicBezTo>
                  <a:cubicBezTo>
                    <a:pt x="44071" y="10634"/>
                    <a:pt x="44267" y="9751"/>
                    <a:pt x="44517" y="8930"/>
                  </a:cubicBezTo>
                  <a:cubicBezTo>
                    <a:pt x="44909" y="7610"/>
                    <a:pt x="45320" y="6620"/>
                    <a:pt x="45810" y="5817"/>
                  </a:cubicBezTo>
                  <a:cubicBezTo>
                    <a:pt x="47033" y="3801"/>
                    <a:pt x="48736" y="2659"/>
                    <a:pt x="51181" y="2204"/>
                  </a:cubicBezTo>
                  <a:cubicBezTo>
                    <a:pt x="51734" y="2106"/>
                    <a:pt x="52278" y="2043"/>
                    <a:pt x="52813" y="2034"/>
                  </a:cubicBezTo>
                  <a:cubicBezTo>
                    <a:pt x="52958" y="2030"/>
                    <a:pt x="53103" y="2029"/>
                    <a:pt x="53249" y="2029"/>
                  </a:cubicBezTo>
                  <a:cubicBezTo>
                    <a:pt x="53751" y="2029"/>
                    <a:pt x="54262" y="2049"/>
                    <a:pt x="54794" y="2070"/>
                  </a:cubicBezTo>
                  <a:cubicBezTo>
                    <a:pt x="55354" y="2097"/>
                    <a:pt x="55926" y="2123"/>
                    <a:pt x="56502" y="2123"/>
                  </a:cubicBezTo>
                  <a:cubicBezTo>
                    <a:pt x="56890" y="2123"/>
                    <a:pt x="57279" y="2111"/>
                    <a:pt x="57666" y="2079"/>
                  </a:cubicBezTo>
                  <a:cubicBezTo>
                    <a:pt x="59201" y="1954"/>
                    <a:pt x="60352" y="1231"/>
                    <a:pt x="60914" y="36"/>
                  </a:cubicBezTo>
                  <a:lnTo>
                    <a:pt x="60833"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31"/>
            <p:cNvSpPr/>
            <p:nvPr/>
          </p:nvSpPr>
          <p:spPr>
            <a:xfrm>
              <a:off x="3202475" y="919950"/>
              <a:ext cx="1506125" cy="1159300"/>
            </a:xfrm>
            <a:custGeom>
              <a:avLst/>
              <a:gdLst/>
              <a:ahLst/>
              <a:cxnLst/>
              <a:rect l="l" t="t" r="r" b="b"/>
              <a:pathLst>
                <a:path w="60245" h="46372" extrusionOk="0">
                  <a:moveTo>
                    <a:pt x="60173" y="0"/>
                  </a:moveTo>
                  <a:cubicBezTo>
                    <a:pt x="59709" y="1231"/>
                    <a:pt x="58621" y="2008"/>
                    <a:pt x="57131" y="2186"/>
                  </a:cubicBezTo>
                  <a:cubicBezTo>
                    <a:pt x="56328" y="2278"/>
                    <a:pt x="55519" y="2284"/>
                    <a:pt x="54731" y="2284"/>
                  </a:cubicBezTo>
                  <a:cubicBezTo>
                    <a:pt x="54599" y="2284"/>
                    <a:pt x="54469" y="2284"/>
                    <a:pt x="54339" y="2284"/>
                  </a:cubicBezTo>
                  <a:cubicBezTo>
                    <a:pt x="54115" y="2281"/>
                    <a:pt x="53896" y="2279"/>
                    <a:pt x="53680" y="2279"/>
                  </a:cubicBezTo>
                  <a:cubicBezTo>
                    <a:pt x="53198" y="2279"/>
                    <a:pt x="52731" y="2289"/>
                    <a:pt x="52269" y="2320"/>
                  </a:cubicBezTo>
                  <a:cubicBezTo>
                    <a:pt x="51734" y="2355"/>
                    <a:pt x="51181" y="2445"/>
                    <a:pt x="50627" y="2578"/>
                  </a:cubicBezTo>
                  <a:cubicBezTo>
                    <a:pt x="48246" y="3167"/>
                    <a:pt x="46586" y="4425"/>
                    <a:pt x="45409" y="6566"/>
                  </a:cubicBezTo>
                  <a:cubicBezTo>
                    <a:pt x="44945" y="7405"/>
                    <a:pt x="44570" y="8413"/>
                    <a:pt x="44213" y="9742"/>
                  </a:cubicBezTo>
                  <a:cubicBezTo>
                    <a:pt x="43981" y="10598"/>
                    <a:pt x="43803" y="11526"/>
                    <a:pt x="43633" y="12418"/>
                  </a:cubicBezTo>
                  <a:cubicBezTo>
                    <a:pt x="43357" y="13872"/>
                    <a:pt x="43062" y="15371"/>
                    <a:pt x="42554" y="16593"/>
                  </a:cubicBezTo>
                  <a:cubicBezTo>
                    <a:pt x="42072" y="17753"/>
                    <a:pt x="41412" y="18681"/>
                    <a:pt x="40413" y="19600"/>
                  </a:cubicBezTo>
                  <a:cubicBezTo>
                    <a:pt x="39949" y="20028"/>
                    <a:pt x="39440" y="20403"/>
                    <a:pt x="38869" y="20733"/>
                  </a:cubicBezTo>
                  <a:cubicBezTo>
                    <a:pt x="37870" y="21322"/>
                    <a:pt x="36657" y="21776"/>
                    <a:pt x="35479" y="22205"/>
                  </a:cubicBezTo>
                  <a:cubicBezTo>
                    <a:pt x="34507" y="22570"/>
                    <a:pt x="33490" y="22945"/>
                    <a:pt x="32598" y="23400"/>
                  </a:cubicBezTo>
                  <a:cubicBezTo>
                    <a:pt x="31974" y="23712"/>
                    <a:pt x="31340" y="24078"/>
                    <a:pt x="30609" y="24533"/>
                  </a:cubicBezTo>
                  <a:cubicBezTo>
                    <a:pt x="29815" y="25024"/>
                    <a:pt x="28878" y="25568"/>
                    <a:pt x="27700" y="25871"/>
                  </a:cubicBezTo>
                  <a:cubicBezTo>
                    <a:pt x="26871" y="26085"/>
                    <a:pt x="25970" y="26103"/>
                    <a:pt x="25095" y="26130"/>
                  </a:cubicBezTo>
                  <a:cubicBezTo>
                    <a:pt x="24239" y="26157"/>
                    <a:pt x="23347" y="26175"/>
                    <a:pt x="22499" y="26380"/>
                  </a:cubicBezTo>
                  <a:cubicBezTo>
                    <a:pt x="21366" y="26656"/>
                    <a:pt x="20287" y="27263"/>
                    <a:pt x="19315" y="28173"/>
                  </a:cubicBezTo>
                  <a:cubicBezTo>
                    <a:pt x="18931" y="28539"/>
                    <a:pt x="18556" y="28949"/>
                    <a:pt x="18217" y="29386"/>
                  </a:cubicBezTo>
                  <a:cubicBezTo>
                    <a:pt x="17218" y="30697"/>
                    <a:pt x="16496" y="32187"/>
                    <a:pt x="15728" y="33766"/>
                  </a:cubicBezTo>
                  <a:cubicBezTo>
                    <a:pt x="15657" y="33936"/>
                    <a:pt x="15577" y="34096"/>
                    <a:pt x="15496" y="34257"/>
                  </a:cubicBezTo>
                  <a:cubicBezTo>
                    <a:pt x="14194" y="36969"/>
                    <a:pt x="12990" y="39012"/>
                    <a:pt x="11714" y="40671"/>
                  </a:cubicBezTo>
                  <a:cubicBezTo>
                    <a:pt x="9990" y="42924"/>
                    <a:pt x="6691" y="46298"/>
                    <a:pt x="2418" y="46298"/>
                  </a:cubicBezTo>
                  <a:cubicBezTo>
                    <a:pt x="1648" y="46298"/>
                    <a:pt x="847" y="46188"/>
                    <a:pt x="18" y="45943"/>
                  </a:cubicBezTo>
                  <a:lnTo>
                    <a:pt x="0" y="46015"/>
                  </a:lnTo>
                  <a:cubicBezTo>
                    <a:pt x="839" y="46265"/>
                    <a:pt x="1642" y="46372"/>
                    <a:pt x="2418" y="46372"/>
                  </a:cubicBezTo>
                  <a:cubicBezTo>
                    <a:pt x="6718" y="46372"/>
                    <a:pt x="10046" y="42982"/>
                    <a:pt x="11776" y="40716"/>
                  </a:cubicBezTo>
                  <a:cubicBezTo>
                    <a:pt x="13052" y="39056"/>
                    <a:pt x="14256" y="37014"/>
                    <a:pt x="15568" y="34293"/>
                  </a:cubicBezTo>
                  <a:cubicBezTo>
                    <a:pt x="15639" y="34132"/>
                    <a:pt x="15719" y="33963"/>
                    <a:pt x="15800" y="33802"/>
                  </a:cubicBezTo>
                  <a:cubicBezTo>
                    <a:pt x="16558" y="32223"/>
                    <a:pt x="17281" y="30742"/>
                    <a:pt x="18280" y="29431"/>
                  </a:cubicBezTo>
                  <a:cubicBezTo>
                    <a:pt x="18619" y="28994"/>
                    <a:pt x="18984" y="28592"/>
                    <a:pt x="19368" y="28235"/>
                  </a:cubicBezTo>
                  <a:cubicBezTo>
                    <a:pt x="20332" y="27325"/>
                    <a:pt x="21393" y="26728"/>
                    <a:pt x="22517" y="26451"/>
                  </a:cubicBezTo>
                  <a:cubicBezTo>
                    <a:pt x="23356" y="26255"/>
                    <a:pt x="24239" y="26228"/>
                    <a:pt x="25095" y="26210"/>
                  </a:cubicBezTo>
                  <a:cubicBezTo>
                    <a:pt x="25979" y="26183"/>
                    <a:pt x="26880" y="26157"/>
                    <a:pt x="27718" y="25943"/>
                  </a:cubicBezTo>
                  <a:cubicBezTo>
                    <a:pt x="28914" y="25639"/>
                    <a:pt x="29850" y="25095"/>
                    <a:pt x="30644" y="24596"/>
                  </a:cubicBezTo>
                  <a:cubicBezTo>
                    <a:pt x="31376" y="24141"/>
                    <a:pt x="32009" y="23784"/>
                    <a:pt x="32634" y="23463"/>
                  </a:cubicBezTo>
                  <a:cubicBezTo>
                    <a:pt x="33526" y="23016"/>
                    <a:pt x="34534" y="22642"/>
                    <a:pt x="35506" y="22276"/>
                  </a:cubicBezTo>
                  <a:cubicBezTo>
                    <a:pt x="36684" y="21839"/>
                    <a:pt x="37906" y="21393"/>
                    <a:pt x="38914" y="20804"/>
                  </a:cubicBezTo>
                  <a:cubicBezTo>
                    <a:pt x="39485" y="20465"/>
                    <a:pt x="39994" y="20090"/>
                    <a:pt x="40466" y="19653"/>
                  </a:cubicBezTo>
                  <a:cubicBezTo>
                    <a:pt x="41474" y="18725"/>
                    <a:pt x="42135" y="17789"/>
                    <a:pt x="42625" y="16629"/>
                  </a:cubicBezTo>
                  <a:cubicBezTo>
                    <a:pt x="43134" y="15398"/>
                    <a:pt x="43428" y="13890"/>
                    <a:pt x="43705" y="12436"/>
                  </a:cubicBezTo>
                  <a:cubicBezTo>
                    <a:pt x="43883" y="11544"/>
                    <a:pt x="44062" y="10616"/>
                    <a:pt x="44285" y="9760"/>
                  </a:cubicBezTo>
                  <a:cubicBezTo>
                    <a:pt x="44641" y="8440"/>
                    <a:pt x="45016" y="7432"/>
                    <a:pt x="45480" y="6602"/>
                  </a:cubicBezTo>
                  <a:cubicBezTo>
                    <a:pt x="46640" y="4488"/>
                    <a:pt x="48281" y="3230"/>
                    <a:pt x="50645" y="2650"/>
                  </a:cubicBezTo>
                  <a:cubicBezTo>
                    <a:pt x="51189" y="2516"/>
                    <a:pt x="51743" y="2436"/>
                    <a:pt x="52269" y="2391"/>
                  </a:cubicBezTo>
                  <a:cubicBezTo>
                    <a:pt x="52747" y="2359"/>
                    <a:pt x="53229" y="2355"/>
                    <a:pt x="53729" y="2355"/>
                  </a:cubicBezTo>
                  <a:cubicBezTo>
                    <a:pt x="53929" y="2355"/>
                    <a:pt x="54132" y="2355"/>
                    <a:pt x="54339" y="2355"/>
                  </a:cubicBezTo>
                  <a:cubicBezTo>
                    <a:pt x="54544" y="2357"/>
                    <a:pt x="54752" y="2359"/>
                    <a:pt x="54960" y="2359"/>
                  </a:cubicBezTo>
                  <a:cubicBezTo>
                    <a:pt x="55681" y="2359"/>
                    <a:pt x="56413" y="2340"/>
                    <a:pt x="57140" y="2257"/>
                  </a:cubicBezTo>
                  <a:cubicBezTo>
                    <a:pt x="58639" y="2079"/>
                    <a:pt x="59771" y="1267"/>
                    <a:pt x="60244" y="27"/>
                  </a:cubicBezTo>
                  <a:lnTo>
                    <a:pt x="60173"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31"/>
            <p:cNvSpPr/>
            <p:nvPr/>
          </p:nvSpPr>
          <p:spPr>
            <a:xfrm>
              <a:off x="3186425" y="894525"/>
              <a:ext cx="1489600" cy="1182050"/>
            </a:xfrm>
            <a:custGeom>
              <a:avLst/>
              <a:gdLst/>
              <a:ahLst/>
              <a:cxnLst/>
              <a:rect l="l" t="t" r="r" b="b"/>
              <a:pathLst>
                <a:path w="59584" h="47282" extrusionOk="0">
                  <a:moveTo>
                    <a:pt x="59512" y="0"/>
                  </a:moveTo>
                  <a:cubicBezTo>
                    <a:pt x="59129" y="1285"/>
                    <a:pt x="58067" y="2150"/>
                    <a:pt x="56595" y="2382"/>
                  </a:cubicBezTo>
                  <a:cubicBezTo>
                    <a:pt x="55685" y="2516"/>
                    <a:pt x="54766" y="2543"/>
                    <a:pt x="53874" y="2570"/>
                  </a:cubicBezTo>
                  <a:cubicBezTo>
                    <a:pt x="53125" y="2596"/>
                    <a:pt x="52420" y="2614"/>
                    <a:pt x="51724" y="2694"/>
                  </a:cubicBezTo>
                  <a:cubicBezTo>
                    <a:pt x="51180" y="2757"/>
                    <a:pt x="50636" y="2873"/>
                    <a:pt x="50092" y="3042"/>
                  </a:cubicBezTo>
                  <a:cubicBezTo>
                    <a:pt x="47817" y="3738"/>
                    <a:pt x="46176" y="5157"/>
                    <a:pt x="45078" y="7360"/>
                  </a:cubicBezTo>
                  <a:cubicBezTo>
                    <a:pt x="44650" y="8217"/>
                    <a:pt x="44293" y="9278"/>
                    <a:pt x="43990" y="10590"/>
                  </a:cubicBezTo>
                  <a:cubicBezTo>
                    <a:pt x="43776" y="11482"/>
                    <a:pt x="43624" y="12454"/>
                    <a:pt x="43472" y="13382"/>
                  </a:cubicBezTo>
                  <a:cubicBezTo>
                    <a:pt x="43249" y="14818"/>
                    <a:pt x="43009" y="16290"/>
                    <a:pt x="42571" y="17521"/>
                  </a:cubicBezTo>
                  <a:cubicBezTo>
                    <a:pt x="42134" y="18726"/>
                    <a:pt x="41510" y="19734"/>
                    <a:pt x="40600" y="20679"/>
                  </a:cubicBezTo>
                  <a:cubicBezTo>
                    <a:pt x="40154" y="21143"/>
                    <a:pt x="39672" y="21545"/>
                    <a:pt x="39110" y="21901"/>
                  </a:cubicBezTo>
                  <a:cubicBezTo>
                    <a:pt x="37995" y="22624"/>
                    <a:pt x="36612" y="23132"/>
                    <a:pt x="35265" y="23623"/>
                  </a:cubicBezTo>
                  <a:cubicBezTo>
                    <a:pt x="34453" y="23918"/>
                    <a:pt x="33606" y="24230"/>
                    <a:pt x="32839" y="24578"/>
                  </a:cubicBezTo>
                  <a:cubicBezTo>
                    <a:pt x="32178" y="24881"/>
                    <a:pt x="31500" y="25220"/>
                    <a:pt x="30778" y="25613"/>
                  </a:cubicBezTo>
                  <a:cubicBezTo>
                    <a:pt x="29779" y="26157"/>
                    <a:pt x="28887" y="26576"/>
                    <a:pt x="27798" y="26826"/>
                  </a:cubicBezTo>
                  <a:cubicBezTo>
                    <a:pt x="26977" y="27004"/>
                    <a:pt x="26103" y="27031"/>
                    <a:pt x="25256" y="27058"/>
                  </a:cubicBezTo>
                  <a:cubicBezTo>
                    <a:pt x="24364" y="27084"/>
                    <a:pt x="23454" y="27111"/>
                    <a:pt x="22588" y="27316"/>
                  </a:cubicBezTo>
                  <a:cubicBezTo>
                    <a:pt x="21437" y="27593"/>
                    <a:pt x="20358" y="28182"/>
                    <a:pt x="19368" y="29074"/>
                  </a:cubicBezTo>
                  <a:cubicBezTo>
                    <a:pt x="18975" y="29431"/>
                    <a:pt x="18601" y="29832"/>
                    <a:pt x="18253" y="30269"/>
                  </a:cubicBezTo>
                  <a:cubicBezTo>
                    <a:pt x="17182" y="31616"/>
                    <a:pt x="16415" y="33169"/>
                    <a:pt x="15603" y="34810"/>
                  </a:cubicBezTo>
                  <a:lnTo>
                    <a:pt x="15451" y="35104"/>
                  </a:lnTo>
                  <a:cubicBezTo>
                    <a:pt x="14524" y="37005"/>
                    <a:pt x="13257" y="39449"/>
                    <a:pt x="11678" y="41536"/>
                  </a:cubicBezTo>
                  <a:cubicBezTo>
                    <a:pt x="9961" y="43810"/>
                    <a:pt x="6689" y="47214"/>
                    <a:pt x="2460" y="47214"/>
                  </a:cubicBezTo>
                  <a:cubicBezTo>
                    <a:pt x="1678" y="47214"/>
                    <a:pt x="862" y="47097"/>
                    <a:pt x="18" y="46836"/>
                  </a:cubicBezTo>
                  <a:lnTo>
                    <a:pt x="0" y="46907"/>
                  </a:lnTo>
                  <a:cubicBezTo>
                    <a:pt x="848" y="47166"/>
                    <a:pt x="1668" y="47282"/>
                    <a:pt x="2462" y="47282"/>
                  </a:cubicBezTo>
                  <a:cubicBezTo>
                    <a:pt x="6718" y="47282"/>
                    <a:pt x="10010" y="43865"/>
                    <a:pt x="11740" y="41581"/>
                  </a:cubicBezTo>
                  <a:cubicBezTo>
                    <a:pt x="13310" y="39485"/>
                    <a:pt x="14586" y="37031"/>
                    <a:pt x="15514" y="35140"/>
                  </a:cubicBezTo>
                  <a:lnTo>
                    <a:pt x="15666" y="34837"/>
                  </a:lnTo>
                  <a:cubicBezTo>
                    <a:pt x="16477" y="33204"/>
                    <a:pt x="17236" y="31652"/>
                    <a:pt x="18306" y="30314"/>
                  </a:cubicBezTo>
                  <a:cubicBezTo>
                    <a:pt x="18654" y="29877"/>
                    <a:pt x="19029" y="29484"/>
                    <a:pt x="19421" y="29127"/>
                  </a:cubicBezTo>
                  <a:cubicBezTo>
                    <a:pt x="20394" y="28244"/>
                    <a:pt x="21464" y="27655"/>
                    <a:pt x="22606" y="27388"/>
                  </a:cubicBezTo>
                  <a:cubicBezTo>
                    <a:pt x="23463" y="27183"/>
                    <a:pt x="24372" y="27156"/>
                    <a:pt x="25256" y="27129"/>
                  </a:cubicBezTo>
                  <a:cubicBezTo>
                    <a:pt x="26103" y="27102"/>
                    <a:pt x="26986" y="27076"/>
                    <a:pt x="27816" y="26888"/>
                  </a:cubicBezTo>
                  <a:cubicBezTo>
                    <a:pt x="28913" y="26638"/>
                    <a:pt x="29805" y="26228"/>
                    <a:pt x="30813" y="25675"/>
                  </a:cubicBezTo>
                  <a:cubicBezTo>
                    <a:pt x="31536" y="25282"/>
                    <a:pt x="32205" y="24943"/>
                    <a:pt x="32874" y="24640"/>
                  </a:cubicBezTo>
                  <a:cubicBezTo>
                    <a:pt x="33633" y="24292"/>
                    <a:pt x="34471" y="23980"/>
                    <a:pt x="35292" y="23686"/>
                  </a:cubicBezTo>
                  <a:cubicBezTo>
                    <a:pt x="36639" y="23195"/>
                    <a:pt x="38031" y="22686"/>
                    <a:pt x="39155" y="21964"/>
                  </a:cubicBezTo>
                  <a:cubicBezTo>
                    <a:pt x="39708" y="21607"/>
                    <a:pt x="40207" y="21197"/>
                    <a:pt x="40653" y="20733"/>
                  </a:cubicBezTo>
                  <a:cubicBezTo>
                    <a:pt x="41563" y="19769"/>
                    <a:pt x="42197" y="18761"/>
                    <a:pt x="42634" y="17548"/>
                  </a:cubicBezTo>
                  <a:cubicBezTo>
                    <a:pt x="43080" y="16308"/>
                    <a:pt x="43312" y="14827"/>
                    <a:pt x="43544" y="13400"/>
                  </a:cubicBezTo>
                  <a:cubicBezTo>
                    <a:pt x="43695" y="12463"/>
                    <a:pt x="43847" y="11499"/>
                    <a:pt x="44061" y="10607"/>
                  </a:cubicBezTo>
                  <a:cubicBezTo>
                    <a:pt x="44365" y="9296"/>
                    <a:pt x="44721" y="8243"/>
                    <a:pt x="45141" y="7396"/>
                  </a:cubicBezTo>
                  <a:cubicBezTo>
                    <a:pt x="46229" y="5201"/>
                    <a:pt x="47862" y="3801"/>
                    <a:pt x="50110" y="3114"/>
                  </a:cubicBezTo>
                  <a:cubicBezTo>
                    <a:pt x="50654" y="2944"/>
                    <a:pt x="51198" y="2828"/>
                    <a:pt x="51733" y="2766"/>
                  </a:cubicBezTo>
                  <a:cubicBezTo>
                    <a:pt x="52420" y="2686"/>
                    <a:pt x="53125" y="2668"/>
                    <a:pt x="53874" y="2641"/>
                  </a:cubicBezTo>
                  <a:cubicBezTo>
                    <a:pt x="54766" y="2614"/>
                    <a:pt x="55694" y="2587"/>
                    <a:pt x="56604" y="2445"/>
                  </a:cubicBezTo>
                  <a:cubicBezTo>
                    <a:pt x="58103" y="2222"/>
                    <a:pt x="59191" y="1338"/>
                    <a:pt x="59584" y="27"/>
                  </a:cubicBezTo>
                  <a:lnTo>
                    <a:pt x="5951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31"/>
            <p:cNvSpPr/>
            <p:nvPr/>
          </p:nvSpPr>
          <p:spPr>
            <a:xfrm>
              <a:off x="3170125" y="869325"/>
              <a:ext cx="1473125" cy="1204800"/>
            </a:xfrm>
            <a:custGeom>
              <a:avLst/>
              <a:gdLst/>
              <a:ahLst/>
              <a:cxnLst/>
              <a:rect l="l" t="t" r="r" b="b"/>
              <a:pathLst>
                <a:path w="58925" h="48192" extrusionOk="0">
                  <a:moveTo>
                    <a:pt x="58862" y="0"/>
                  </a:moveTo>
                  <a:cubicBezTo>
                    <a:pt x="58559" y="1347"/>
                    <a:pt x="57542" y="2284"/>
                    <a:pt x="56070" y="2561"/>
                  </a:cubicBezTo>
                  <a:cubicBezTo>
                    <a:pt x="55187" y="2730"/>
                    <a:pt x="54285" y="2793"/>
                    <a:pt x="53411" y="2846"/>
                  </a:cubicBezTo>
                  <a:cubicBezTo>
                    <a:pt x="52635" y="2900"/>
                    <a:pt x="51904" y="2944"/>
                    <a:pt x="51190" y="3069"/>
                  </a:cubicBezTo>
                  <a:cubicBezTo>
                    <a:pt x="50646" y="3158"/>
                    <a:pt x="50102" y="3301"/>
                    <a:pt x="49566" y="3497"/>
                  </a:cubicBezTo>
                  <a:cubicBezTo>
                    <a:pt x="47372" y="4309"/>
                    <a:pt x="45793" y="5835"/>
                    <a:pt x="44758" y="8154"/>
                  </a:cubicBezTo>
                  <a:cubicBezTo>
                    <a:pt x="44365" y="9037"/>
                    <a:pt x="44044" y="10108"/>
                    <a:pt x="43777" y="11428"/>
                  </a:cubicBezTo>
                  <a:cubicBezTo>
                    <a:pt x="43580" y="12365"/>
                    <a:pt x="43455" y="13373"/>
                    <a:pt x="43330" y="14345"/>
                  </a:cubicBezTo>
                  <a:cubicBezTo>
                    <a:pt x="43152" y="15755"/>
                    <a:pt x="42965" y="17209"/>
                    <a:pt x="42590" y="18440"/>
                  </a:cubicBezTo>
                  <a:cubicBezTo>
                    <a:pt x="42206" y="19716"/>
                    <a:pt x="41635" y="20768"/>
                    <a:pt x="40797" y="21750"/>
                  </a:cubicBezTo>
                  <a:cubicBezTo>
                    <a:pt x="40378" y="22258"/>
                    <a:pt x="39905" y="22686"/>
                    <a:pt x="39370" y="23061"/>
                  </a:cubicBezTo>
                  <a:cubicBezTo>
                    <a:pt x="38138" y="23926"/>
                    <a:pt x="36568" y="24479"/>
                    <a:pt x="35052" y="25015"/>
                  </a:cubicBezTo>
                  <a:cubicBezTo>
                    <a:pt x="34392" y="25247"/>
                    <a:pt x="33714" y="25488"/>
                    <a:pt x="33089" y="25746"/>
                  </a:cubicBezTo>
                  <a:cubicBezTo>
                    <a:pt x="32366" y="26050"/>
                    <a:pt x="31671" y="26353"/>
                    <a:pt x="30957" y="26683"/>
                  </a:cubicBezTo>
                  <a:cubicBezTo>
                    <a:pt x="30074" y="27102"/>
                    <a:pt x="29092" y="27522"/>
                    <a:pt x="27906" y="27762"/>
                  </a:cubicBezTo>
                  <a:cubicBezTo>
                    <a:pt x="27103" y="27923"/>
                    <a:pt x="26256" y="27950"/>
                    <a:pt x="25435" y="27977"/>
                  </a:cubicBezTo>
                  <a:cubicBezTo>
                    <a:pt x="24516" y="28003"/>
                    <a:pt x="23570" y="28030"/>
                    <a:pt x="22678" y="28244"/>
                  </a:cubicBezTo>
                  <a:cubicBezTo>
                    <a:pt x="21518" y="28521"/>
                    <a:pt x="20421" y="29101"/>
                    <a:pt x="19440" y="29966"/>
                  </a:cubicBezTo>
                  <a:cubicBezTo>
                    <a:pt x="19038" y="30314"/>
                    <a:pt x="18655" y="30706"/>
                    <a:pt x="18298" y="31143"/>
                  </a:cubicBezTo>
                  <a:cubicBezTo>
                    <a:pt x="17147" y="32526"/>
                    <a:pt x="16335" y="34141"/>
                    <a:pt x="15470" y="35854"/>
                  </a:cubicBezTo>
                  <a:lnTo>
                    <a:pt x="15425" y="35943"/>
                  </a:lnTo>
                  <a:cubicBezTo>
                    <a:pt x="14328" y="38120"/>
                    <a:pt x="13124" y="40403"/>
                    <a:pt x="11652" y="42393"/>
                  </a:cubicBezTo>
                  <a:cubicBezTo>
                    <a:pt x="9949" y="44696"/>
                    <a:pt x="6701" y="48127"/>
                    <a:pt x="2507" y="48127"/>
                  </a:cubicBezTo>
                  <a:cubicBezTo>
                    <a:pt x="1713" y="48127"/>
                    <a:pt x="885" y="48004"/>
                    <a:pt x="28" y="47728"/>
                  </a:cubicBezTo>
                  <a:lnTo>
                    <a:pt x="1" y="47781"/>
                  </a:lnTo>
                  <a:cubicBezTo>
                    <a:pt x="840" y="48058"/>
                    <a:pt x="1687" y="48191"/>
                    <a:pt x="2526" y="48191"/>
                  </a:cubicBezTo>
                  <a:cubicBezTo>
                    <a:pt x="3882" y="48191"/>
                    <a:pt x="5247" y="47835"/>
                    <a:pt x="6585" y="47121"/>
                  </a:cubicBezTo>
                  <a:cubicBezTo>
                    <a:pt x="8396" y="46149"/>
                    <a:pt x="10117" y="44570"/>
                    <a:pt x="11705" y="42429"/>
                  </a:cubicBezTo>
                  <a:cubicBezTo>
                    <a:pt x="13177" y="40439"/>
                    <a:pt x="14391" y="38146"/>
                    <a:pt x="15479" y="35970"/>
                  </a:cubicBezTo>
                  <a:lnTo>
                    <a:pt x="15524" y="35881"/>
                  </a:lnTo>
                  <a:cubicBezTo>
                    <a:pt x="16389" y="34177"/>
                    <a:pt x="17201" y="32562"/>
                    <a:pt x="18343" y="31179"/>
                  </a:cubicBezTo>
                  <a:cubicBezTo>
                    <a:pt x="18708" y="30751"/>
                    <a:pt x="19083" y="30358"/>
                    <a:pt x="19485" y="30010"/>
                  </a:cubicBezTo>
                  <a:cubicBezTo>
                    <a:pt x="20457" y="29154"/>
                    <a:pt x="21545" y="28583"/>
                    <a:pt x="22696" y="28307"/>
                  </a:cubicBezTo>
                  <a:cubicBezTo>
                    <a:pt x="23579" y="28101"/>
                    <a:pt x="24525" y="28066"/>
                    <a:pt x="25435" y="28039"/>
                  </a:cubicBezTo>
                  <a:cubicBezTo>
                    <a:pt x="26256" y="28012"/>
                    <a:pt x="27112" y="27985"/>
                    <a:pt x="27915" y="27825"/>
                  </a:cubicBezTo>
                  <a:cubicBezTo>
                    <a:pt x="29110" y="27584"/>
                    <a:pt x="30101" y="27165"/>
                    <a:pt x="30993" y="26745"/>
                  </a:cubicBezTo>
                  <a:cubicBezTo>
                    <a:pt x="31697" y="26415"/>
                    <a:pt x="32393" y="26103"/>
                    <a:pt x="33116" y="25809"/>
                  </a:cubicBezTo>
                  <a:cubicBezTo>
                    <a:pt x="33740" y="25550"/>
                    <a:pt x="34418" y="25309"/>
                    <a:pt x="35078" y="25077"/>
                  </a:cubicBezTo>
                  <a:cubicBezTo>
                    <a:pt x="36595" y="24542"/>
                    <a:pt x="38174" y="23989"/>
                    <a:pt x="39405" y="23115"/>
                  </a:cubicBezTo>
                  <a:cubicBezTo>
                    <a:pt x="39949" y="22731"/>
                    <a:pt x="40422" y="22303"/>
                    <a:pt x="40850" y="21794"/>
                  </a:cubicBezTo>
                  <a:cubicBezTo>
                    <a:pt x="41689" y="20804"/>
                    <a:pt x="42260" y="19742"/>
                    <a:pt x="42652" y="18458"/>
                  </a:cubicBezTo>
                  <a:cubicBezTo>
                    <a:pt x="43027" y="17218"/>
                    <a:pt x="43214" y="15764"/>
                    <a:pt x="43393" y="14354"/>
                  </a:cubicBezTo>
                  <a:cubicBezTo>
                    <a:pt x="43518" y="13382"/>
                    <a:pt x="43652" y="12374"/>
                    <a:pt x="43839" y="11446"/>
                  </a:cubicBezTo>
                  <a:cubicBezTo>
                    <a:pt x="44107" y="10126"/>
                    <a:pt x="44428" y="9064"/>
                    <a:pt x="44820" y="8181"/>
                  </a:cubicBezTo>
                  <a:cubicBezTo>
                    <a:pt x="45846" y="5879"/>
                    <a:pt x="47407" y="4363"/>
                    <a:pt x="49584" y="3560"/>
                  </a:cubicBezTo>
                  <a:cubicBezTo>
                    <a:pt x="50119" y="3363"/>
                    <a:pt x="50664" y="3221"/>
                    <a:pt x="51199" y="3132"/>
                  </a:cubicBezTo>
                  <a:cubicBezTo>
                    <a:pt x="51912" y="3016"/>
                    <a:pt x="52644" y="2962"/>
                    <a:pt x="53411" y="2917"/>
                  </a:cubicBezTo>
                  <a:cubicBezTo>
                    <a:pt x="54285" y="2855"/>
                    <a:pt x="55187" y="2801"/>
                    <a:pt x="56079" y="2632"/>
                  </a:cubicBezTo>
                  <a:cubicBezTo>
                    <a:pt x="57577" y="2346"/>
                    <a:pt x="58612" y="1392"/>
                    <a:pt x="58924" y="18"/>
                  </a:cubicBezTo>
                  <a:lnTo>
                    <a:pt x="5886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31"/>
            <p:cNvSpPr/>
            <p:nvPr/>
          </p:nvSpPr>
          <p:spPr>
            <a:xfrm>
              <a:off x="3154075" y="843900"/>
              <a:ext cx="1456600" cy="1227775"/>
            </a:xfrm>
            <a:custGeom>
              <a:avLst/>
              <a:gdLst/>
              <a:ahLst/>
              <a:cxnLst/>
              <a:rect l="l" t="t" r="r" b="b"/>
              <a:pathLst>
                <a:path w="58264" h="49111" extrusionOk="0">
                  <a:moveTo>
                    <a:pt x="58202" y="0"/>
                  </a:moveTo>
                  <a:cubicBezTo>
                    <a:pt x="57978" y="1401"/>
                    <a:pt x="56979" y="2436"/>
                    <a:pt x="55534" y="2757"/>
                  </a:cubicBezTo>
                  <a:cubicBezTo>
                    <a:pt x="54669" y="2953"/>
                    <a:pt x="53786" y="3042"/>
                    <a:pt x="52929" y="3132"/>
                  </a:cubicBezTo>
                  <a:cubicBezTo>
                    <a:pt x="52135" y="3212"/>
                    <a:pt x="51386" y="3292"/>
                    <a:pt x="50645" y="3444"/>
                  </a:cubicBezTo>
                  <a:cubicBezTo>
                    <a:pt x="50101" y="3560"/>
                    <a:pt x="49557" y="3729"/>
                    <a:pt x="49031" y="3961"/>
                  </a:cubicBezTo>
                  <a:cubicBezTo>
                    <a:pt x="46907" y="4880"/>
                    <a:pt x="45400" y="6513"/>
                    <a:pt x="44427" y="8957"/>
                  </a:cubicBezTo>
                  <a:cubicBezTo>
                    <a:pt x="44071" y="9867"/>
                    <a:pt x="43776" y="10955"/>
                    <a:pt x="43553" y="12276"/>
                  </a:cubicBezTo>
                  <a:cubicBezTo>
                    <a:pt x="43384" y="13248"/>
                    <a:pt x="43277" y="14301"/>
                    <a:pt x="43187" y="15318"/>
                  </a:cubicBezTo>
                  <a:cubicBezTo>
                    <a:pt x="43054" y="16700"/>
                    <a:pt x="42911" y="18137"/>
                    <a:pt x="42608" y="19368"/>
                  </a:cubicBezTo>
                  <a:cubicBezTo>
                    <a:pt x="42269" y="20715"/>
                    <a:pt x="41751" y="21812"/>
                    <a:pt x="40984" y="22838"/>
                  </a:cubicBezTo>
                  <a:cubicBezTo>
                    <a:pt x="40582" y="23373"/>
                    <a:pt x="40136" y="23828"/>
                    <a:pt x="39610" y="24230"/>
                  </a:cubicBezTo>
                  <a:cubicBezTo>
                    <a:pt x="38281" y="25256"/>
                    <a:pt x="36514" y="25844"/>
                    <a:pt x="34819" y="26415"/>
                  </a:cubicBezTo>
                  <a:cubicBezTo>
                    <a:pt x="34302" y="26585"/>
                    <a:pt x="33811" y="26754"/>
                    <a:pt x="33330" y="26924"/>
                  </a:cubicBezTo>
                  <a:cubicBezTo>
                    <a:pt x="32500" y="27227"/>
                    <a:pt x="31777" y="27504"/>
                    <a:pt x="31135" y="27762"/>
                  </a:cubicBezTo>
                  <a:cubicBezTo>
                    <a:pt x="30279" y="28110"/>
                    <a:pt x="29235" y="28503"/>
                    <a:pt x="27995" y="28717"/>
                  </a:cubicBezTo>
                  <a:cubicBezTo>
                    <a:pt x="27228" y="28851"/>
                    <a:pt x="26407" y="28878"/>
                    <a:pt x="25622" y="28904"/>
                  </a:cubicBezTo>
                  <a:cubicBezTo>
                    <a:pt x="24667" y="28931"/>
                    <a:pt x="23686" y="28967"/>
                    <a:pt x="22767" y="29181"/>
                  </a:cubicBezTo>
                  <a:cubicBezTo>
                    <a:pt x="21590" y="29457"/>
                    <a:pt x="20492" y="30019"/>
                    <a:pt x="19493" y="30867"/>
                  </a:cubicBezTo>
                  <a:cubicBezTo>
                    <a:pt x="19092" y="31206"/>
                    <a:pt x="18699" y="31590"/>
                    <a:pt x="18333" y="32018"/>
                  </a:cubicBezTo>
                  <a:cubicBezTo>
                    <a:pt x="17102" y="33445"/>
                    <a:pt x="16192" y="35220"/>
                    <a:pt x="15381" y="36790"/>
                  </a:cubicBezTo>
                  <a:cubicBezTo>
                    <a:pt x="14212" y="39074"/>
                    <a:pt x="13043" y="41287"/>
                    <a:pt x="11616" y="43249"/>
                  </a:cubicBezTo>
                  <a:cubicBezTo>
                    <a:pt x="9920" y="45580"/>
                    <a:pt x="6703" y="49044"/>
                    <a:pt x="2542" y="49044"/>
                  </a:cubicBezTo>
                  <a:cubicBezTo>
                    <a:pt x="1735" y="49044"/>
                    <a:pt x="892" y="48914"/>
                    <a:pt x="18" y="48620"/>
                  </a:cubicBezTo>
                  <a:lnTo>
                    <a:pt x="1" y="48673"/>
                  </a:lnTo>
                  <a:cubicBezTo>
                    <a:pt x="857" y="48968"/>
                    <a:pt x="1713" y="49110"/>
                    <a:pt x="2570" y="49110"/>
                  </a:cubicBezTo>
                  <a:cubicBezTo>
                    <a:pt x="3917" y="49110"/>
                    <a:pt x="5255" y="48745"/>
                    <a:pt x="6584" y="48031"/>
                  </a:cubicBezTo>
                  <a:cubicBezTo>
                    <a:pt x="8377" y="47059"/>
                    <a:pt x="10081" y="45462"/>
                    <a:pt x="11669" y="43285"/>
                  </a:cubicBezTo>
                  <a:cubicBezTo>
                    <a:pt x="13097" y="41313"/>
                    <a:pt x="14265" y="39101"/>
                    <a:pt x="15434" y="36817"/>
                  </a:cubicBezTo>
                  <a:cubicBezTo>
                    <a:pt x="16237" y="35256"/>
                    <a:pt x="17156" y="33481"/>
                    <a:pt x="18378" y="32062"/>
                  </a:cubicBezTo>
                  <a:cubicBezTo>
                    <a:pt x="18744" y="31634"/>
                    <a:pt x="19127" y="31251"/>
                    <a:pt x="19538" y="30912"/>
                  </a:cubicBezTo>
                  <a:cubicBezTo>
                    <a:pt x="20519" y="30073"/>
                    <a:pt x="21616" y="29511"/>
                    <a:pt x="22776" y="29243"/>
                  </a:cubicBezTo>
                  <a:cubicBezTo>
                    <a:pt x="23695" y="29020"/>
                    <a:pt x="24676" y="28994"/>
                    <a:pt x="25622" y="28958"/>
                  </a:cubicBezTo>
                  <a:cubicBezTo>
                    <a:pt x="26416" y="28931"/>
                    <a:pt x="27228" y="28904"/>
                    <a:pt x="28004" y="28770"/>
                  </a:cubicBezTo>
                  <a:cubicBezTo>
                    <a:pt x="29244" y="28556"/>
                    <a:pt x="30296" y="28173"/>
                    <a:pt x="31153" y="27825"/>
                  </a:cubicBezTo>
                  <a:cubicBezTo>
                    <a:pt x="31804" y="27557"/>
                    <a:pt x="32518" y="27290"/>
                    <a:pt x="33347" y="26986"/>
                  </a:cubicBezTo>
                  <a:cubicBezTo>
                    <a:pt x="33829" y="26808"/>
                    <a:pt x="34320" y="26647"/>
                    <a:pt x="34837" y="26469"/>
                  </a:cubicBezTo>
                  <a:cubicBezTo>
                    <a:pt x="36541" y="25898"/>
                    <a:pt x="38308" y="25309"/>
                    <a:pt x="39646" y="24283"/>
                  </a:cubicBezTo>
                  <a:cubicBezTo>
                    <a:pt x="40172" y="23873"/>
                    <a:pt x="40627" y="23409"/>
                    <a:pt x="41037" y="22874"/>
                  </a:cubicBezTo>
                  <a:cubicBezTo>
                    <a:pt x="41805" y="21839"/>
                    <a:pt x="42322" y="20733"/>
                    <a:pt x="42661" y="19386"/>
                  </a:cubicBezTo>
                  <a:cubicBezTo>
                    <a:pt x="42973" y="18146"/>
                    <a:pt x="43107" y="16709"/>
                    <a:pt x="43241" y="15327"/>
                  </a:cubicBezTo>
                  <a:cubicBezTo>
                    <a:pt x="43339" y="14310"/>
                    <a:pt x="43437" y="13257"/>
                    <a:pt x="43607" y="12284"/>
                  </a:cubicBezTo>
                  <a:cubicBezTo>
                    <a:pt x="43839" y="10964"/>
                    <a:pt x="44124" y="9885"/>
                    <a:pt x="44481" y="8975"/>
                  </a:cubicBezTo>
                  <a:cubicBezTo>
                    <a:pt x="45453" y="6557"/>
                    <a:pt x="46943" y="4934"/>
                    <a:pt x="49057" y="4015"/>
                  </a:cubicBezTo>
                  <a:cubicBezTo>
                    <a:pt x="49575" y="3792"/>
                    <a:pt x="50110" y="3613"/>
                    <a:pt x="50654" y="3506"/>
                  </a:cubicBezTo>
                  <a:cubicBezTo>
                    <a:pt x="51395" y="3346"/>
                    <a:pt x="52144" y="3274"/>
                    <a:pt x="52938" y="3194"/>
                  </a:cubicBezTo>
                  <a:cubicBezTo>
                    <a:pt x="53795" y="3105"/>
                    <a:pt x="54678" y="3016"/>
                    <a:pt x="55543" y="2819"/>
                  </a:cubicBezTo>
                  <a:cubicBezTo>
                    <a:pt x="57015" y="2480"/>
                    <a:pt x="58032" y="1437"/>
                    <a:pt x="58264" y="9"/>
                  </a:cubicBezTo>
                  <a:lnTo>
                    <a:pt x="5820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31"/>
            <p:cNvSpPr/>
            <p:nvPr/>
          </p:nvSpPr>
          <p:spPr>
            <a:xfrm>
              <a:off x="3138025" y="818700"/>
              <a:ext cx="1439875" cy="1250300"/>
            </a:xfrm>
            <a:custGeom>
              <a:avLst/>
              <a:gdLst/>
              <a:ahLst/>
              <a:cxnLst/>
              <a:rect l="l" t="t" r="r" b="b"/>
              <a:pathLst>
                <a:path w="57595" h="50012" extrusionOk="0">
                  <a:moveTo>
                    <a:pt x="57541" y="0"/>
                  </a:moveTo>
                  <a:cubicBezTo>
                    <a:pt x="57398" y="1463"/>
                    <a:pt x="56444" y="2561"/>
                    <a:pt x="54999" y="2944"/>
                  </a:cubicBezTo>
                  <a:cubicBezTo>
                    <a:pt x="54151" y="3167"/>
                    <a:pt x="53286" y="3292"/>
                    <a:pt x="52447" y="3399"/>
                  </a:cubicBezTo>
                  <a:cubicBezTo>
                    <a:pt x="51626" y="3515"/>
                    <a:pt x="50859" y="3622"/>
                    <a:pt x="50101" y="3809"/>
                  </a:cubicBezTo>
                  <a:cubicBezTo>
                    <a:pt x="49539" y="3961"/>
                    <a:pt x="49013" y="4157"/>
                    <a:pt x="48495" y="4416"/>
                  </a:cubicBezTo>
                  <a:cubicBezTo>
                    <a:pt x="46434" y="5442"/>
                    <a:pt x="44998" y="7191"/>
                    <a:pt x="44097" y="9742"/>
                  </a:cubicBezTo>
                  <a:cubicBezTo>
                    <a:pt x="43767" y="10688"/>
                    <a:pt x="43517" y="11794"/>
                    <a:pt x="43321" y="13114"/>
                  </a:cubicBezTo>
                  <a:cubicBezTo>
                    <a:pt x="43178" y="14131"/>
                    <a:pt x="43107" y="15228"/>
                    <a:pt x="43044" y="16290"/>
                  </a:cubicBezTo>
                  <a:cubicBezTo>
                    <a:pt x="42955" y="17646"/>
                    <a:pt x="42866" y="19055"/>
                    <a:pt x="42616" y="20287"/>
                  </a:cubicBezTo>
                  <a:cubicBezTo>
                    <a:pt x="42340" y="21687"/>
                    <a:pt x="41867" y="22865"/>
                    <a:pt x="41180" y="23908"/>
                  </a:cubicBezTo>
                  <a:cubicBezTo>
                    <a:pt x="40796" y="24479"/>
                    <a:pt x="40359" y="24970"/>
                    <a:pt x="39851" y="25389"/>
                  </a:cubicBezTo>
                  <a:cubicBezTo>
                    <a:pt x="38414" y="26585"/>
                    <a:pt x="36461" y="27200"/>
                    <a:pt x="34569" y="27780"/>
                  </a:cubicBezTo>
                  <a:cubicBezTo>
                    <a:pt x="34239" y="27887"/>
                    <a:pt x="33891" y="27994"/>
                    <a:pt x="33570" y="28101"/>
                  </a:cubicBezTo>
                  <a:lnTo>
                    <a:pt x="33258" y="28199"/>
                  </a:lnTo>
                  <a:cubicBezTo>
                    <a:pt x="32571" y="28422"/>
                    <a:pt x="31920" y="28628"/>
                    <a:pt x="31304" y="28842"/>
                  </a:cubicBezTo>
                  <a:cubicBezTo>
                    <a:pt x="30484" y="29118"/>
                    <a:pt x="29386" y="29466"/>
                    <a:pt x="28093" y="29654"/>
                  </a:cubicBezTo>
                  <a:cubicBezTo>
                    <a:pt x="27352" y="29761"/>
                    <a:pt x="26576" y="29787"/>
                    <a:pt x="25827" y="29814"/>
                  </a:cubicBezTo>
                  <a:cubicBezTo>
                    <a:pt x="24836" y="29850"/>
                    <a:pt x="23811" y="29886"/>
                    <a:pt x="22847" y="30109"/>
                  </a:cubicBezTo>
                  <a:cubicBezTo>
                    <a:pt x="21661" y="30385"/>
                    <a:pt x="20554" y="30938"/>
                    <a:pt x="19555" y="31759"/>
                  </a:cubicBezTo>
                  <a:cubicBezTo>
                    <a:pt x="19145" y="32089"/>
                    <a:pt x="18743" y="32473"/>
                    <a:pt x="18360" y="32892"/>
                  </a:cubicBezTo>
                  <a:cubicBezTo>
                    <a:pt x="17164" y="34239"/>
                    <a:pt x="16281" y="35836"/>
                    <a:pt x="15345" y="37629"/>
                  </a:cubicBezTo>
                  <a:lnTo>
                    <a:pt x="15273" y="37763"/>
                  </a:lnTo>
                  <a:cubicBezTo>
                    <a:pt x="14149" y="39913"/>
                    <a:pt x="12989" y="42143"/>
                    <a:pt x="11580" y="44106"/>
                  </a:cubicBezTo>
                  <a:cubicBezTo>
                    <a:pt x="9557" y="46935"/>
                    <a:pt x="6491" y="49963"/>
                    <a:pt x="2636" y="49963"/>
                  </a:cubicBezTo>
                  <a:cubicBezTo>
                    <a:pt x="1800" y="49963"/>
                    <a:pt x="926" y="49821"/>
                    <a:pt x="18" y="49503"/>
                  </a:cubicBezTo>
                  <a:lnTo>
                    <a:pt x="0" y="49556"/>
                  </a:lnTo>
                  <a:cubicBezTo>
                    <a:pt x="875" y="49860"/>
                    <a:pt x="1740" y="50011"/>
                    <a:pt x="2605" y="50011"/>
                  </a:cubicBezTo>
                  <a:cubicBezTo>
                    <a:pt x="3943" y="50011"/>
                    <a:pt x="5273" y="49654"/>
                    <a:pt x="6584" y="48932"/>
                  </a:cubicBezTo>
                  <a:cubicBezTo>
                    <a:pt x="8350" y="47951"/>
                    <a:pt x="10054" y="46336"/>
                    <a:pt x="11624" y="44132"/>
                  </a:cubicBezTo>
                  <a:cubicBezTo>
                    <a:pt x="13034" y="42170"/>
                    <a:pt x="14194" y="39939"/>
                    <a:pt x="15318" y="37790"/>
                  </a:cubicBezTo>
                  <a:lnTo>
                    <a:pt x="15389" y="37656"/>
                  </a:lnTo>
                  <a:cubicBezTo>
                    <a:pt x="16326" y="35863"/>
                    <a:pt x="17200" y="34275"/>
                    <a:pt x="18404" y="32928"/>
                  </a:cubicBezTo>
                  <a:cubicBezTo>
                    <a:pt x="18779" y="32508"/>
                    <a:pt x="19181" y="32125"/>
                    <a:pt x="19582" y="31795"/>
                  </a:cubicBezTo>
                  <a:cubicBezTo>
                    <a:pt x="20581" y="30983"/>
                    <a:pt x="21678" y="30439"/>
                    <a:pt x="22856" y="30162"/>
                  </a:cubicBezTo>
                  <a:cubicBezTo>
                    <a:pt x="23819" y="29939"/>
                    <a:pt x="24845" y="29903"/>
                    <a:pt x="25827" y="29868"/>
                  </a:cubicBezTo>
                  <a:cubicBezTo>
                    <a:pt x="26576" y="29841"/>
                    <a:pt x="27352" y="29814"/>
                    <a:pt x="28102" y="29707"/>
                  </a:cubicBezTo>
                  <a:cubicBezTo>
                    <a:pt x="29395" y="29520"/>
                    <a:pt x="30501" y="29172"/>
                    <a:pt x="31322" y="28886"/>
                  </a:cubicBezTo>
                  <a:cubicBezTo>
                    <a:pt x="31938" y="28681"/>
                    <a:pt x="32589" y="28467"/>
                    <a:pt x="33276" y="28244"/>
                  </a:cubicBezTo>
                  <a:lnTo>
                    <a:pt x="33588" y="28146"/>
                  </a:lnTo>
                  <a:cubicBezTo>
                    <a:pt x="33909" y="28039"/>
                    <a:pt x="34248" y="27941"/>
                    <a:pt x="34578" y="27834"/>
                  </a:cubicBezTo>
                  <a:cubicBezTo>
                    <a:pt x="36478" y="27245"/>
                    <a:pt x="38441" y="26638"/>
                    <a:pt x="39886" y="25434"/>
                  </a:cubicBezTo>
                  <a:cubicBezTo>
                    <a:pt x="40404" y="25006"/>
                    <a:pt x="40841" y="24515"/>
                    <a:pt x="41224" y="23935"/>
                  </a:cubicBezTo>
                  <a:cubicBezTo>
                    <a:pt x="41911" y="22891"/>
                    <a:pt x="42393" y="21705"/>
                    <a:pt x="42670" y="20295"/>
                  </a:cubicBezTo>
                  <a:cubicBezTo>
                    <a:pt x="42919" y="19064"/>
                    <a:pt x="43009" y="17655"/>
                    <a:pt x="43098" y="16290"/>
                  </a:cubicBezTo>
                  <a:cubicBezTo>
                    <a:pt x="43160" y="15228"/>
                    <a:pt x="43232" y="14131"/>
                    <a:pt x="43374" y="13123"/>
                  </a:cubicBezTo>
                  <a:cubicBezTo>
                    <a:pt x="43571" y="11803"/>
                    <a:pt x="43820" y="10705"/>
                    <a:pt x="44151" y="9760"/>
                  </a:cubicBezTo>
                  <a:cubicBezTo>
                    <a:pt x="45043" y="7217"/>
                    <a:pt x="46479" y="5487"/>
                    <a:pt x="48522" y="4461"/>
                  </a:cubicBezTo>
                  <a:cubicBezTo>
                    <a:pt x="49039" y="4202"/>
                    <a:pt x="49557" y="4006"/>
                    <a:pt x="50119" y="3863"/>
                  </a:cubicBezTo>
                  <a:cubicBezTo>
                    <a:pt x="50868" y="3676"/>
                    <a:pt x="51635" y="3569"/>
                    <a:pt x="52447" y="3453"/>
                  </a:cubicBezTo>
                  <a:cubicBezTo>
                    <a:pt x="53295" y="3346"/>
                    <a:pt x="54160" y="3221"/>
                    <a:pt x="55016" y="2998"/>
                  </a:cubicBezTo>
                  <a:cubicBezTo>
                    <a:pt x="56479" y="2614"/>
                    <a:pt x="57452" y="1490"/>
                    <a:pt x="5759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31"/>
            <p:cNvSpPr/>
            <p:nvPr/>
          </p:nvSpPr>
          <p:spPr>
            <a:xfrm>
              <a:off x="3121950" y="793275"/>
              <a:ext cx="1423400" cy="1273275"/>
            </a:xfrm>
            <a:custGeom>
              <a:avLst/>
              <a:gdLst/>
              <a:ahLst/>
              <a:cxnLst/>
              <a:rect l="l" t="t" r="r" b="b"/>
              <a:pathLst>
                <a:path w="56936" h="50931" extrusionOk="0">
                  <a:moveTo>
                    <a:pt x="56882" y="0"/>
                  </a:moveTo>
                  <a:cubicBezTo>
                    <a:pt x="56819" y="1535"/>
                    <a:pt x="55918" y="2703"/>
                    <a:pt x="54464" y="3140"/>
                  </a:cubicBezTo>
                  <a:cubicBezTo>
                    <a:pt x="53634" y="3390"/>
                    <a:pt x="52778" y="3542"/>
                    <a:pt x="51948" y="3676"/>
                  </a:cubicBezTo>
                  <a:cubicBezTo>
                    <a:pt x="51119" y="3818"/>
                    <a:pt x="50334" y="3961"/>
                    <a:pt x="49566" y="4193"/>
                  </a:cubicBezTo>
                  <a:cubicBezTo>
                    <a:pt x="48995" y="4363"/>
                    <a:pt x="48469" y="4586"/>
                    <a:pt x="47961" y="4880"/>
                  </a:cubicBezTo>
                  <a:cubicBezTo>
                    <a:pt x="45998" y="5995"/>
                    <a:pt x="44588" y="7895"/>
                    <a:pt x="43768" y="10545"/>
                  </a:cubicBezTo>
                  <a:cubicBezTo>
                    <a:pt x="43473" y="11517"/>
                    <a:pt x="43250" y="12632"/>
                    <a:pt x="43099" y="13962"/>
                  </a:cubicBezTo>
                  <a:cubicBezTo>
                    <a:pt x="42983" y="15014"/>
                    <a:pt x="42947" y="16165"/>
                    <a:pt x="42911" y="17271"/>
                  </a:cubicBezTo>
                  <a:cubicBezTo>
                    <a:pt x="42867" y="18609"/>
                    <a:pt x="42822" y="19983"/>
                    <a:pt x="42635" y="21214"/>
                  </a:cubicBezTo>
                  <a:cubicBezTo>
                    <a:pt x="42412" y="22686"/>
                    <a:pt x="41992" y="23917"/>
                    <a:pt x="41368" y="24988"/>
                  </a:cubicBezTo>
                  <a:cubicBezTo>
                    <a:pt x="41011" y="25595"/>
                    <a:pt x="40592" y="26112"/>
                    <a:pt x="40092" y="26558"/>
                  </a:cubicBezTo>
                  <a:cubicBezTo>
                    <a:pt x="38558" y="27950"/>
                    <a:pt x="36292" y="28583"/>
                    <a:pt x="34293" y="29136"/>
                  </a:cubicBezTo>
                  <a:cubicBezTo>
                    <a:pt x="34133" y="29190"/>
                    <a:pt x="33972" y="29234"/>
                    <a:pt x="33812" y="29279"/>
                  </a:cubicBezTo>
                  <a:cubicBezTo>
                    <a:pt x="33357" y="29404"/>
                    <a:pt x="32920" y="29529"/>
                    <a:pt x="32491" y="29645"/>
                  </a:cubicBezTo>
                  <a:cubicBezTo>
                    <a:pt x="32144" y="29734"/>
                    <a:pt x="31805" y="29832"/>
                    <a:pt x="31474" y="29921"/>
                  </a:cubicBezTo>
                  <a:cubicBezTo>
                    <a:pt x="30261" y="30269"/>
                    <a:pt x="29244" y="30474"/>
                    <a:pt x="28183" y="30608"/>
                  </a:cubicBezTo>
                  <a:cubicBezTo>
                    <a:pt x="27487" y="30688"/>
                    <a:pt x="26764" y="30715"/>
                    <a:pt x="26068" y="30742"/>
                  </a:cubicBezTo>
                  <a:cubicBezTo>
                    <a:pt x="25025" y="30778"/>
                    <a:pt x="23945" y="30813"/>
                    <a:pt x="22937" y="31045"/>
                  </a:cubicBezTo>
                  <a:cubicBezTo>
                    <a:pt x="21733" y="31322"/>
                    <a:pt x="20618" y="31866"/>
                    <a:pt x="19609" y="32660"/>
                  </a:cubicBezTo>
                  <a:cubicBezTo>
                    <a:pt x="19190" y="32981"/>
                    <a:pt x="18780" y="33356"/>
                    <a:pt x="18396" y="33775"/>
                  </a:cubicBezTo>
                  <a:cubicBezTo>
                    <a:pt x="17129" y="35149"/>
                    <a:pt x="16175" y="36844"/>
                    <a:pt x="15301" y="38476"/>
                  </a:cubicBezTo>
                  <a:cubicBezTo>
                    <a:pt x="15176" y="38708"/>
                    <a:pt x="15051" y="38949"/>
                    <a:pt x="14926" y="39181"/>
                  </a:cubicBezTo>
                  <a:cubicBezTo>
                    <a:pt x="13882" y="41135"/>
                    <a:pt x="12812" y="43160"/>
                    <a:pt x="11545" y="44971"/>
                  </a:cubicBezTo>
                  <a:cubicBezTo>
                    <a:pt x="9536" y="47834"/>
                    <a:pt x="6493" y="50888"/>
                    <a:pt x="2670" y="50888"/>
                  </a:cubicBezTo>
                  <a:cubicBezTo>
                    <a:pt x="1824" y="50888"/>
                    <a:pt x="939" y="50739"/>
                    <a:pt x="19" y="50404"/>
                  </a:cubicBezTo>
                  <a:lnTo>
                    <a:pt x="1" y="50448"/>
                  </a:lnTo>
                  <a:cubicBezTo>
                    <a:pt x="884" y="50770"/>
                    <a:pt x="1767" y="50930"/>
                    <a:pt x="2651" y="50930"/>
                  </a:cubicBezTo>
                  <a:cubicBezTo>
                    <a:pt x="3971" y="50930"/>
                    <a:pt x="5291" y="50564"/>
                    <a:pt x="6576" y="49842"/>
                  </a:cubicBezTo>
                  <a:cubicBezTo>
                    <a:pt x="8333" y="48860"/>
                    <a:pt x="10019" y="47228"/>
                    <a:pt x="11589" y="44998"/>
                  </a:cubicBezTo>
                  <a:cubicBezTo>
                    <a:pt x="12856" y="43187"/>
                    <a:pt x="13927" y="41162"/>
                    <a:pt x="14962" y="39208"/>
                  </a:cubicBezTo>
                  <a:cubicBezTo>
                    <a:pt x="15095" y="38967"/>
                    <a:pt x="15220" y="38735"/>
                    <a:pt x="15345" y="38494"/>
                  </a:cubicBezTo>
                  <a:cubicBezTo>
                    <a:pt x="16211" y="36871"/>
                    <a:pt x="17165" y="35176"/>
                    <a:pt x="18432" y="33811"/>
                  </a:cubicBezTo>
                  <a:cubicBezTo>
                    <a:pt x="18815" y="33391"/>
                    <a:pt x="19226" y="33017"/>
                    <a:pt x="19636" y="32696"/>
                  </a:cubicBezTo>
                  <a:cubicBezTo>
                    <a:pt x="20644" y="31902"/>
                    <a:pt x="21750" y="31366"/>
                    <a:pt x="22946" y="31099"/>
                  </a:cubicBezTo>
                  <a:cubicBezTo>
                    <a:pt x="23954" y="30858"/>
                    <a:pt x="25025" y="30822"/>
                    <a:pt x="26068" y="30787"/>
                  </a:cubicBezTo>
                  <a:cubicBezTo>
                    <a:pt x="26764" y="30760"/>
                    <a:pt x="27496" y="30742"/>
                    <a:pt x="28191" y="30653"/>
                  </a:cubicBezTo>
                  <a:cubicBezTo>
                    <a:pt x="29253" y="30528"/>
                    <a:pt x="30270" y="30314"/>
                    <a:pt x="31492" y="29966"/>
                  </a:cubicBezTo>
                  <a:cubicBezTo>
                    <a:pt x="31822" y="29877"/>
                    <a:pt x="32152" y="29787"/>
                    <a:pt x="32500" y="29689"/>
                  </a:cubicBezTo>
                  <a:cubicBezTo>
                    <a:pt x="32929" y="29573"/>
                    <a:pt x="33366" y="29448"/>
                    <a:pt x="33821" y="29324"/>
                  </a:cubicBezTo>
                  <a:cubicBezTo>
                    <a:pt x="33981" y="29279"/>
                    <a:pt x="34142" y="29234"/>
                    <a:pt x="34311" y="29190"/>
                  </a:cubicBezTo>
                  <a:cubicBezTo>
                    <a:pt x="36310" y="28628"/>
                    <a:pt x="38585" y="27994"/>
                    <a:pt x="40128" y="26594"/>
                  </a:cubicBezTo>
                  <a:cubicBezTo>
                    <a:pt x="40627" y="26139"/>
                    <a:pt x="41047" y="25621"/>
                    <a:pt x="41412" y="25015"/>
                  </a:cubicBezTo>
                  <a:cubicBezTo>
                    <a:pt x="42037" y="23935"/>
                    <a:pt x="42456" y="22695"/>
                    <a:pt x="42679" y="21223"/>
                  </a:cubicBezTo>
                  <a:cubicBezTo>
                    <a:pt x="42867" y="19992"/>
                    <a:pt x="42911" y="18609"/>
                    <a:pt x="42956" y="17271"/>
                  </a:cubicBezTo>
                  <a:cubicBezTo>
                    <a:pt x="42992" y="16165"/>
                    <a:pt x="43027" y="15023"/>
                    <a:pt x="43152" y="13970"/>
                  </a:cubicBezTo>
                  <a:cubicBezTo>
                    <a:pt x="43295" y="12641"/>
                    <a:pt x="43518" y="11526"/>
                    <a:pt x="43821" y="10554"/>
                  </a:cubicBezTo>
                  <a:cubicBezTo>
                    <a:pt x="44633" y="7922"/>
                    <a:pt x="46034" y="6031"/>
                    <a:pt x="47987" y="4925"/>
                  </a:cubicBezTo>
                  <a:cubicBezTo>
                    <a:pt x="48496" y="4630"/>
                    <a:pt x="49013" y="4407"/>
                    <a:pt x="49575" y="4238"/>
                  </a:cubicBezTo>
                  <a:cubicBezTo>
                    <a:pt x="50342" y="4006"/>
                    <a:pt x="51128" y="3872"/>
                    <a:pt x="51957" y="3729"/>
                  </a:cubicBezTo>
                  <a:cubicBezTo>
                    <a:pt x="52787" y="3586"/>
                    <a:pt x="53643" y="3444"/>
                    <a:pt x="54482" y="3185"/>
                  </a:cubicBezTo>
                  <a:cubicBezTo>
                    <a:pt x="55945" y="2748"/>
                    <a:pt x="56864" y="1552"/>
                    <a:pt x="5693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31"/>
            <p:cNvSpPr/>
            <p:nvPr/>
          </p:nvSpPr>
          <p:spPr>
            <a:xfrm>
              <a:off x="3105900" y="767850"/>
              <a:ext cx="1407100" cy="1296250"/>
            </a:xfrm>
            <a:custGeom>
              <a:avLst/>
              <a:gdLst/>
              <a:ahLst/>
              <a:cxnLst/>
              <a:rect l="l" t="t" r="r" b="b"/>
              <a:pathLst>
                <a:path w="56284" h="51850" extrusionOk="0">
                  <a:moveTo>
                    <a:pt x="56221" y="0"/>
                  </a:moveTo>
                  <a:cubicBezTo>
                    <a:pt x="56239" y="1579"/>
                    <a:pt x="55356" y="2855"/>
                    <a:pt x="53928" y="3337"/>
                  </a:cubicBezTo>
                  <a:cubicBezTo>
                    <a:pt x="53108" y="3613"/>
                    <a:pt x="52269" y="3792"/>
                    <a:pt x="51457" y="3952"/>
                  </a:cubicBezTo>
                  <a:cubicBezTo>
                    <a:pt x="50610" y="4131"/>
                    <a:pt x="49807" y="4291"/>
                    <a:pt x="49022" y="4568"/>
                  </a:cubicBezTo>
                  <a:cubicBezTo>
                    <a:pt x="48451" y="4773"/>
                    <a:pt x="47925" y="5023"/>
                    <a:pt x="47425" y="5344"/>
                  </a:cubicBezTo>
                  <a:cubicBezTo>
                    <a:pt x="45525" y="6557"/>
                    <a:pt x="44187" y="8573"/>
                    <a:pt x="43446" y="11339"/>
                  </a:cubicBezTo>
                  <a:cubicBezTo>
                    <a:pt x="43170" y="12347"/>
                    <a:pt x="42991" y="13480"/>
                    <a:pt x="42875" y="14809"/>
                  </a:cubicBezTo>
                  <a:cubicBezTo>
                    <a:pt x="42786" y="15906"/>
                    <a:pt x="42786" y="17102"/>
                    <a:pt x="42786" y="18261"/>
                  </a:cubicBezTo>
                  <a:cubicBezTo>
                    <a:pt x="42786" y="19564"/>
                    <a:pt x="42777" y="20920"/>
                    <a:pt x="42652" y="22142"/>
                  </a:cubicBezTo>
                  <a:cubicBezTo>
                    <a:pt x="42483" y="23685"/>
                    <a:pt x="42126" y="24970"/>
                    <a:pt x="41555" y="26067"/>
                  </a:cubicBezTo>
                  <a:cubicBezTo>
                    <a:pt x="41225" y="26710"/>
                    <a:pt x="40823" y="27254"/>
                    <a:pt x="40342" y="27727"/>
                  </a:cubicBezTo>
                  <a:cubicBezTo>
                    <a:pt x="38709" y="29324"/>
                    <a:pt x="36229" y="29921"/>
                    <a:pt x="34043" y="30456"/>
                  </a:cubicBezTo>
                  <a:cubicBezTo>
                    <a:pt x="33419" y="30608"/>
                    <a:pt x="32812" y="30742"/>
                    <a:pt x="32232" y="30876"/>
                  </a:cubicBezTo>
                  <a:cubicBezTo>
                    <a:pt x="32036" y="30920"/>
                    <a:pt x="31840" y="30956"/>
                    <a:pt x="31653" y="31001"/>
                  </a:cubicBezTo>
                  <a:cubicBezTo>
                    <a:pt x="30457" y="31268"/>
                    <a:pt x="29387" y="31447"/>
                    <a:pt x="28280" y="31554"/>
                  </a:cubicBezTo>
                  <a:cubicBezTo>
                    <a:pt x="27638" y="31616"/>
                    <a:pt x="26987" y="31643"/>
                    <a:pt x="26345" y="31661"/>
                  </a:cubicBezTo>
                  <a:cubicBezTo>
                    <a:pt x="25238" y="31697"/>
                    <a:pt x="24096" y="31741"/>
                    <a:pt x="23017" y="31982"/>
                  </a:cubicBezTo>
                  <a:cubicBezTo>
                    <a:pt x="21804" y="32259"/>
                    <a:pt x="20680" y="32785"/>
                    <a:pt x="19663" y="33552"/>
                  </a:cubicBezTo>
                  <a:cubicBezTo>
                    <a:pt x="19243" y="33873"/>
                    <a:pt x="18824" y="34248"/>
                    <a:pt x="18432" y="34658"/>
                  </a:cubicBezTo>
                  <a:cubicBezTo>
                    <a:pt x="17093" y="36050"/>
                    <a:pt x="16094" y="37790"/>
                    <a:pt x="15256" y="39315"/>
                  </a:cubicBezTo>
                  <a:cubicBezTo>
                    <a:pt x="15042" y="39716"/>
                    <a:pt x="14819" y="40127"/>
                    <a:pt x="14613" y="40519"/>
                  </a:cubicBezTo>
                  <a:cubicBezTo>
                    <a:pt x="13650" y="42312"/>
                    <a:pt x="12660" y="44159"/>
                    <a:pt x="11509" y="45827"/>
                  </a:cubicBezTo>
                  <a:cubicBezTo>
                    <a:pt x="9515" y="48724"/>
                    <a:pt x="6493" y="51805"/>
                    <a:pt x="2702" y="51805"/>
                  </a:cubicBezTo>
                  <a:cubicBezTo>
                    <a:pt x="1846" y="51805"/>
                    <a:pt x="950" y="51648"/>
                    <a:pt x="19" y="51296"/>
                  </a:cubicBezTo>
                  <a:lnTo>
                    <a:pt x="1" y="51341"/>
                  </a:lnTo>
                  <a:cubicBezTo>
                    <a:pt x="937" y="51688"/>
                    <a:pt x="1838" y="51849"/>
                    <a:pt x="2704" y="51849"/>
                  </a:cubicBezTo>
                  <a:cubicBezTo>
                    <a:pt x="6513" y="51849"/>
                    <a:pt x="9537" y="48762"/>
                    <a:pt x="11545" y="45854"/>
                  </a:cubicBezTo>
                  <a:cubicBezTo>
                    <a:pt x="12695" y="44186"/>
                    <a:pt x="13686" y="42330"/>
                    <a:pt x="14649" y="40546"/>
                  </a:cubicBezTo>
                  <a:cubicBezTo>
                    <a:pt x="14863" y="40145"/>
                    <a:pt x="15077" y="39734"/>
                    <a:pt x="15300" y="39342"/>
                  </a:cubicBezTo>
                  <a:cubicBezTo>
                    <a:pt x="16130" y="37816"/>
                    <a:pt x="17129" y="36077"/>
                    <a:pt x="18458" y="34685"/>
                  </a:cubicBezTo>
                  <a:cubicBezTo>
                    <a:pt x="18851" y="34275"/>
                    <a:pt x="19270" y="33909"/>
                    <a:pt x="19689" y="33588"/>
                  </a:cubicBezTo>
                  <a:cubicBezTo>
                    <a:pt x="20698" y="32829"/>
                    <a:pt x="21822" y="32303"/>
                    <a:pt x="23026" y="32027"/>
                  </a:cubicBezTo>
                  <a:cubicBezTo>
                    <a:pt x="24105" y="31786"/>
                    <a:pt x="25247" y="31741"/>
                    <a:pt x="26345" y="31705"/>
                  </a:cubicBezTo>
                  <a:cubicBezTo>
                    <a:pt x="26987" y="31679"/>
                    <a:pt x="27647" y="31661"/>
                    <a:pt x="28280" y="31598"/>
                  </a:cubicBezTo>
                  <a:cubicBezTo>
                    <a:pt x="29387" y="31491"/>
                    <a:pt x="30466" y="31313"/>
                    <a:pt x="31661" y="31045"/>
                  </a:cubicBezTo>
                  <a:cubicBezTo>
                    <a:pt x="31849" y="31001"/>
                    <a:pt x="32045" y="30956"/>
                    <a:pt x="32241" y="30911"/>
                  </a:cubicBezTo>
                  <a:cubicBezTo>
                    <a:pt x="32830" y="30787"/>
                    <a:pt x="33428" y="30653"/>
                    <a:pt x="34052" y="30501"/>
                  </a:cubicBezTo>
                  <a:cubicBezTo>
                    <a:pt x="36247" y="29966"/>
                    <a:pt x="38727" y="29359"/>
                    <a:pt x="40368" y="27762"/>
                  </a:cubicBezTo>
                  <a:cubicBezTo>
                    <a:pt x="40859" y="27281"/>
                    <a:pt x="41261" y="26736"/>
                    <a:pt x="41591" y="26085"/>
                  </a:cubicBezTo>
                  <a:cubicBezTo>
                    <a:pt x="42162" y="24988"/>
                    <a:pt x="42518" y="23694"/>
                    <a:pt x="42688" y="22142"/>
                  </a:cubicBezTo>
                  <a:cubicBezTo>
                    <a:pt x="42822" y="20920"/>
                    <a:pt x="42822" y="19564"/>
                    <a:pt x="42831" y="18261"/>
                  </a:cubicBezTo>
                  <a:cubicBezTo>
                    <a:pt x="42831" y="17102"/>
                    <a:pt x="42831" y="15906"/>
                    <a:pt x="42920" y="14809"/>
                  </a:cubicBezTo>
                  <a:cubicBezTo>
                    <a:pt x="43027" y="13489"/>
                    <a:pt x="43214" y="12356"/>
                    <a:pt x="43482" y="11348"/>
                  </a:cubicBezTo>
                  <a:cubicBezTo>
                    <a:pt x="44222" y="8591"/>
                    <a:pt x="45552" y="6584"/>
                    <a:pt x="47452" y="5380"/>
                  </a:cubicBezTo>
                  <a:cubicBezTo>
                    <a:pt x="47951" y="5058"/>
                    <a:pt x="48469" y="4809"/>
                    <a:pt x="49040" y="4612"/>
                  </a:cubicBezTo>
                  <a:cubicBezTo>
                    <a:pt x="49816" y="4336"/>
                    <a:pt x="50619" y="4175"/>
                    <a:pt x="51466" y="3997"/>
                  </a:cubicBezTo>
                  <a:cubicBezTo>
                    <a:pt x="52278" y="3827"/>
                    <a:pt x="53117" y="3658"/>
                    <a:pt x="53946" y="3372"/>
                  </a:cubicBezTo>
                  <a:cubicBezTo>
                    <a:pt x="55391" y="2891"/>
                    <a:pt x="56284" y="1597"/>
                    <a:pt x="56266"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31"/>
            <p:cNvSpPr/>
            <p:nvPr/>
          </p:nvSpPr>
          <p:spPr>
            <a:xfrm>
              <a:off x="3089850" y="742425"/>
              <a:ext cx="1392375" cy="1319200"/>
            </a:xfrm>
            <a:custGeom>
              <a:avLst/>
              <a:gdLst/>
              <a:ahLst/>
              <a:cxnLst/>
              <a:rect l="l" t="t" r="r" b="b"/>
              <a:pathLst>
                <a:path w="55695" h="52768" extrusionOk="0">
                  <a:moveTo>
                    <a:pt x="55605" y="0"/>
                  </a:moveTo>
                  <a:lnTo>
                    <a:pt x="55561" y="9"/>
                  </a:lnTo>
                  <a:cubicBezTo>
                    <a:pt x="55659" y="1642"/>
                    <a:pt x="54829" y="2998"/>
                    <a:pt x="53402" y="3533"/>
                  </a:cubicBezTo>
                  <a:cubicBezTo>
                    <a:pt x="52590" y="3836"/>
                    <a:pt x="51760" y="4033"/>
                    <a:pt x="50948" y="4229"/>
                  </a:cubicBezTo>
                  <a:cubicBezTo>
                    <a:pt x="50092" y="4434"/>
                    <a:pt x="49271" y="4630"/>
                    <a:pt x="48477" y="4942"/>
                  </a:cubicBezTo>
                  <a:cubicBezTo>
                    <a:pt x="47906" y="5174"/>
                    <a:pt x="47380" y="5460"/>
                    <a:pt x="46889" y="5808"/>
                  </a:cubicBezTo>
                  <a:cubicBezTo>
                    <a:pt x="45043" y="7110"/>
                    <a:pt x="43776" y="9242"/>
                    <a:pt x="43116" y="12142"/>
                  </a:cubicBezTo>
                  <a:cubicBezTo>
                    <a:pt x="42875" y="13168"/>
                    <a:pt x="42723" y="14354"/>
                    <a:pt x="42652" y="15657"/>
                  </a:cubicBezTo>
                  <a:cubicBezTo>
                    <a:pt x="42589" y="16798"/>
                    <a:pt x="42625" y="18038"/>
                    <a:pt x="42661" y="19243"/>
                  </a:cubicBezTo>
                  <a:cubicBezTo>
                    <a:pt x="42705" y="20527"/>
                    <a:pt x="42741" y="21848"/>
                    <a:pt x="42661" y="23070"/>
                  </a:cubicBezTo>
                  <a:cubicBezTo>
                    <a:pt x="42554" y="24694"/>
                    <a:pt x="42259" y="26023"/>
                    <a:pt x="41742" y="27147"/>
                  </a:cubicBezTo>
                  <a:cubicBezTo>
                    <a:pt x="41439" y="27825"/>
                    <a:pt x="41055" y="28396"/>
                    <a:pt x="40582" y="28895"/>
                  </a:cubicBezTo>
                  <a:cubicBezTo>
                    <a:pt x="39012" y="30555"/>
                    <a:pt x="36612" y="31161"/>
                    <a:pt x="34284" y="31634"/>
                  </a:cubicBezTo>
                  <a:cubicBezTo>
                    <a:pt x="33543" y="31795"/>
                    <a:pt x="32830" y="31911"/>
                    <a:pt x="32134" y="32027"/>
                  </a:cubicBezTo>
                  <a:lnTo>
                    <a:pt x="31822" y="32080"/>
                  </a:lnTo>
                  <a:cubicBezTo>
                    <a:pt x="30671" y="32285"/>
                    <a:pt x="29547" y="32419"/>
                    <a:pt x="28369" y="32508"/>
                  </a:cubicBezTo>
                  <a:cubicBezTo>
                    <a:pt x="27816" y="32544"/>
                    <a:pt x="27245" y="32562"/>
                    <a:pt x="26692" y="32580"/>
                  </a:cubicBezTo>
                  <a:cubicBezTo>
                    <a:pt x="25497" y="32624"/>
                    <a:pt x="24266" y="32660"/>
                    <a:pt x="23106" y="32919"/>
                  </a:cubicBezTo>
                  <a:cubicBezTo>
                    <a:pt x="21875" y="33195"/>
                    <a:pt x="20733" y="33713"/>
                    <a:pt x="19725" y="34453"/>
                  </a:cubicBezTo>
                  <a:cubicBezTo>
                    <a:pt x="19288" y="34774"/>
                    <a:pt x="18868" y="35131"/>
                    <a:pt x="18467" y="35541"/>
                  </a:cubicBezTo>
                  <a:cubicBezTo>
                    <a:pt x="17129" y="36880"/>
                    <a:pt x="16112" y="38557"/>
                    <a:pt x="15220" y="40163"/>
                  </a:cubicBezTo>
                  <a:cubicBezTo>
                    <a:pt x="14916" y="40707"/>
                    <a:pt x="14622" y="41260"/>
                    <a:pt x="14328" y="41795"/>
                  </a:cubicBezTo>
                  <a:cubicBezTo>
                    <a:pt x="13435" y="43445"/>
                    <a:pt x="12526" y="45149"/>
                    <a:pt x="11473" y="46693"/>
                  </a:cubicBezTo>
                  <a:cubicBezTo>
                    <a:pt x="9492" y="49617"/>
                    <a:pt x="6497" y="52729"/>
                    <a:pt x="2726" y="52729"/>
                  </a:cubicBezTo>
                  <a:cubicBezTo>
                    <a:pt x="1860" y="52729"/>
                    <a:pt x="954" y="52565"/>
                    <a:pt x="9" y="52197"/>
                  </a:cubicBezTo>
                  <a:lnTo>
                    <a:pt x="0" y="52233"/>
                  </a:lnTo>
                  <a:cubicBezTo>
                    <a:pt x="946" y="52598"/>
                    <a:pt x="1856" y="52768"/>
                    <a:pt x="2730" y="52768"/>
                  </a:cubicBezTo>
                  <a:cubicBezTo>
                    <a:pt x="6513" y="52768"/>
                    <a:pt x="9519" y="49646"/>
                    <a:pt x="11509" y="46711"/>
                  </a:cubicBezTo>
                  <a:cubicBezTo>
                    <a:pt x="12552" y="45167"/>
                    <a:pt x="13471" y="43463"/>
                    <a:pt x="14363" y="41813"/>
                  </a:cubicBezTo>
                  <a:cubicBezTo>
                    <a:pt x="14649" y="41278"/>
                    <a:pt x="14952" y="40725"/>
                    <a:pt x="15246" y="40180"/>
                  </a:cubicBezTo>
                  <a:cubicBezTo>
                    <a:pt x="16147" y="38575"/>
                    <a:pt x="17156" y="36906"/>
                    <a:pt x="18494" y="35568"/>
                  </a:cubicBezTo>
                  <a:cubicBezTo>
                    <a:pt x="18895" y="35167"/>
                    <a:pt x="19314" y="34801"/>
                    <a:pt x="19743" y="34489"/>
                  </a:cubicBezTo>
                  <a:cubicBezTo>
                    <a:pt x="20751" y="33748"/>
                    <a:pt x="21884" y="33231"/>
                    <a:pt x="23106" y="32954"/>
                  </a:cubicBezTo>
                  <a:cubicBezTo>
                    <a:pt x="24266" y="32696"/>
                    <a:pt x="25497" y="32660"/>
                    <a:pt x="26692" y="32624"/>
                  </a:cubicBezTo>
                  <a:cubicBezTo>
                    <a:pt x="27245" y="32606"/>
                    <a:pt x="27816" y="32580"/>
                    <a:pt x="28378" y="32544"/>
                  </a:cubicBezTo>
                  <a:cubicBezTo>
                    <a:pt x="29547" y="32455"/>
                    <a:pt x="30680" y="32321"/>
                    <a:pt x="31831" y="32125"/>
                  </a:cubicBezTo>
                  <a:lnTo>
                    <a:pt x="32143" y="32071"/>
                  </a:lnTo>
                  <a:cubicBezTo>
                    <a:pt x="32830" y="31946"/>
                    <a:pt x="33543" y="31830"/>
                    <a:pt x="34293" y="31670"/>
                  </a:cubicBezTo>
                  <a:cubicBezTo>
                    <a:pt x="36621" y="31197"/>
                    <a:pt x="39030" y="30590"/>
                    <a:pt x="40609" y="28922"/>
                  </a:cubicBezTo>
                  <a:cubicBezTo>
                    <a:pt x="41082" y="28423"/>
                    <a:pt x="41465" y="27843"/>
                    <a:pt x="41778" y="27165"/>
                  </a:cubicBezTo>
                  <a:cubicBezTo>
                    <a:pt x="42295" y="26041"/>
                    <a:pt x="42589" y="24694"/>
                    <a:pt x="42696" y="23070"/>
                  </a:cubicBezTo>
                  <a:cubicBezTo>
                    <a:pt x="42777" y="21848"/>
                    <a:pt x="42741" y="20527"/>
                    <a:pt x="42705" y="19243"/>
                  </a:cubicBezTo>
                  <a:cubicBezTo>
                    <a:pt x="42670" y="18038"/>
                    <a:pt x="42625" y="16798"/>
                    <a:pt x="42688" y="15657"/>
                  </a:cubicBezTo>
                  <a:cubicBezTo>
                    <a:pt x="42759" y="14354"/>
                    <a:pt x="42920" y="13168"/>
                    <a:pt x="43151" y="12151"/>
                  </a:cubicBezTo>
                  <a:cubicBezTo>
                    <a:pt x="43803" y="9260"/>
                    <a:pt x="45069" y="7137"/>
                    <a:pt x="46916" y="5835"/>
                  </a:cubicBezTo>
                  <a:cubicBezTo>
                    <a:pt x="47407" y="5487"/>
                    <a:pt x="47924" y="5210"/>
                    <a:pt x="48495" y="4978"/>
                  </a:cubicBezTo>
                  <a:cubicBezTo>
                    <a:pt x="49289" y="4666"/>
                    <a:pt x="50101" y="4470"/>
                    <a:pt x="50957" y="4264"/>
                  </a:cubicBezTo>
                  <a:cubicBezTo>
                    <a:pt x="51769" y="4068"/>
                    <a:pt x="52599" y="3872"/>
                    <a:pt x="53411" y="3569"/>
                  </a:cubicBezTo>
                  <a:cubicBezTo>
                    <a:pt x="54856" y="3024"/>
                    <a:pt x="55694" y="1660"/>
                    <a:pt x="556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31"/>
            <p:cNvSpPr/>
            <p:nvPr/>
          </p:nvSpPr>
          <p:spPr>
            <a:xfrm>
              <a:off x="3073800" y="717000"/>
              <a:ext cx="1377875" cy="1341950"/>
            </a:xfrm>
            <a:custGeom>
              <a:avLst/>
              <a:gdLst/>
              <a:ahLst/>
              <a:cxnLst/>
              <a:rect l="l" t="t" r="r" b="b"/>
              <a:pathLst>
                <a:path w="55115" h="53678" extrusionOk="0">
                  <a:moveTo>
                    <a:pt x="54936" y="0"/>
                  </a:moveTo>
                  <a:lnTo>
                    <a:pt x="54900" y="9"/>
                  </a:lnTo>
                  <a:cubicBezTo>
                    <a:pt x="55079" y="1713"/>
                    <a:pt x="54294" y="3131"/>
                    <a:pt x="52866" y="3729"/>
                  </a:cubicBezTo>
                  <a:cubicBezTo>
                    <a:pt x="52063" y="4059"/>
                    <a:pt x="51243" y="4282"/>
                    <a:pt x="50449" y="4496"/>
                  </a:cubicBezTo>
                  <a:cubicBezTo>
                    <a:pt x="49574" y="4737"/>
                    <a:pt x="48745" y="4969"/>
                    <a:pt x="47942" y="5326"/>
                  </a:cubicBezTo>
                  <a:cubicBezTo>
                    <a:pt x="47362" y="5576"/>
                    <a:pt x="46844" y="5888"/>
                    <a:pt x="46354" y="6272"/>
                  </a:cubicBezTo>
                  <a:cubicBezTo>
                    <a:pt x="44561" y="7672"/>
                    <a:pt x="43356" y="9911"/>
                    <a:pt x="42785" y="12936"/>
                  </a:cubicBezTo>
                  <a:cubicBezTo>
                    <a:pt x="42580" y="14015"/>
                    <a:pt x="42464" y="15211"/>
                    <a:pt x="42429" y="16504"/>
                  </a:cubicBezTo>
                  <a:cubicBezTo>
                    <a:pt x="42393" y="17691"/>
                    <a:pt x="42473" y="18993"/>
                    <a:pt x="42553" y="20251"/>
                  </a:cubicBezTo>
                  <a:cubicBezTo>
                    <a:pt x="42625" y="21500"/>
                    <a:pt x="42705" y="22793"/>
                    <a:pt x="42678" y="23989"/>
                  </a:cubicBezTo>
                  <a:cubicBezTo>
                    <a:pt x="42634" y="25693"/>
                    <a:pt x="42393" y="27075"/>
                    <a:pt x="41938" y="28226"/>
                  </a:cubicBezTo>
                  <a:cubicBezTo>
                    <a:pt x="41652" y="28940"/>
                    <a:pt x="41287" y="29538"/>
                    <a:pt x="40823" y="30064"/>
                  </a:cubicBezTo>
                  <a:cubicBezTo>
                    <a:pt x="39297" y="31804"/>
                    <a:pt x="36889" y="32419"/>
                    <a:pt x="34524" y="32821"/>
                  </a:cubicBezTo>
                  <a:cubicBezTo>
                    <a:pt x="33677" y="32963"/>
                    <a:pt x="32874" y="33061"/>
                    <a:pt x="32098" y="33151"/>
                  </a:cubicBezTo>
                  <a:lnTo>
                    <a:pt x="31991" y="33168"/>
                  </a:lnTo>
                  <a:cubicBezTo>
                    <a:pt x="30885" y="33302"/>
                    <a:pt x="29734" y="33400"/>
                    <a:pt x="28467" y="33454"/>
                  </a:cubicBezTo>
                  <a:cubicBezTo>
                    <a:pt x="28012" y="33481"/>
                    <a:pt x="27548" y="33490"/>
                    <a:pt x="27093" y="33507"/>
                  </a:cubicBezTo>
                  <a:cubicBezTo>
                    <a:pt x="25800" y="33543"/>
                    <a:pt x="24453" y="33579"/>
                    <a:pt x="23186" y="33855"/>
                  </a:cubicBezTo>
                  <a:cubicBezTo>
                    <a:pt x="21946" y="34132"/>
                    <a:pt x="20795" y="34640"/>
                    <a:pt x="19778" y="35354"/>
                  </a:cubicBezTo>
                  <a:cubicBezTo>
                    <a:pt x="19341" y="35666"/>
                    <a:pt x="18904" y="36023"/>
                    <a:pt x="18502" y="36416"/>
                  </a:cubicBezTo>
                  <a:cubicBezTo>
                    <a:pt x="17093" y="37781"/>
                    <a:pt x="16031" y="39502"/>
                    <a:pt x="15175" y="41010"/>
                  </a:cubicBezTo>
                  <a:cubicBezTo>
                    <a:pt x="14800" y="41670"/>
                    <a:pt x="14425" y="42357"/>
                    <a:pt x="14069" y="43026"/>
                  </a:cubicBezTo>
                  <a:cubicBezTo>
                    <a:pt x="13248" y="44543"/>
                    <a:pt x="12391" y="46113"/>
                    <a:pt x="11437" y="47558"/>
                  </a:cubicBezTo>
                  <a:cubicBezTo>
                    <a:pt x="9471" y="50515"/>
                    <a:pt x="6503" y="53647"/>
                    <a:pt x="2761" y="53647"/>
                  </a:cubicBezTo>
                  <a:cubicBezTo>
                    <a:pt x="1885" y="53647"/>
                    <a:pt x="967" y="53475"/>
                    <a:pt x="9" y="53089"/>
                  </a:cubicBezTo>
                  <a:lnTo>
                    <a:pt x="0" y="53125"/>
                  </a:lnTo>
                  <a:cubicBezTo>
                    <a:pt x="928" y="53491"/>
                    <a:pt x="1847" y="53678"/>
                    <a:pt x="2766" y="53678"/>
                  </a:cubicBezTo>
                  <a:cubicBezTo>
                    <a:pt x="4050" y="53678"/>
                    <a:pt x="5326" y="53312"/>
                    <a:pt x="6566" y="52581"/>
                  </a:cubicBezTo>
                  <a:cubicBezTo>
                    <a:pt x="8279" y="51572"/>
                    <a:pt x="9920" y="49886"/>
                    <a:pt x="11464" y="47576"/>
                  </a:cubicBezTo>
                  <a:cubicBezTo>
                    <a:pt x="12418" y="46131"/>
                    <a:pt x="13275" y="44561"/>
                    <a:pt x="14095" y="43044"/>
                  </a:cubicBezTo>
                  <a:cubicBezTo>
                    <a:pt x="14461" y="42375"/>
                    <a:pt x="14827" y="41688"/>
                    <a:pt x="15202" y="41028"/>
                  </a:cubicBezTo>
                  <a:cubicBezTo>
                    <a:pt x="16058" y="39520"/>
                    <a:pt x="17120" y="37798"/>
                    <a:pt x="18520" y="36442"/>
                  </a:cubicBezTo>
                  <a:cubicBezTo>
                    <a:pt x="18931" y="36050"/>
                    <a:pt x="19359" y="35693"/>
                    <a:pt x="19796" y="35381"/>
                  </a:cubicBezTo>
                  <a:cubicBezTo>
                    <a:pt x="20813" y="34667"/>
                    <a:pt x="21955" y="34168"/>
                    <a:pt x="23195" y="33891"/>
                  </a:cubicBezTo>
                  <a:cubicBezTo>
                    <a:pt x="24453" y="33606"/>
                    <a:pt x="25800" y="33570"/>
                    <a:pt x="27093" y="33534"/>
                  </a:cubicBezTo>
                  <a:cubicBezTo>
                    <a:pt x="27548" y="33525"/>
                    <a:pt x="28012" y="33507"/>
                    <a:pt x="28467" y="33490"/>
                  </a:cubicBezTo>
                  <a:cubicBezTo>
                    <a:pt x="29734" y="33427"/>
                    <a:pt x="30894" y="33338"/>
                    <a:pt x="32000" y="33195"/>
                  </a:cubicBezTo>
                  <a:lnTo>
                    <a:pt x="32098" y="33186"/>
                  </a:lnTo>
                  <a:cubicBezTo>
                    <a:pt x="32883" y="33088"/>
                    <a:pt x="33686" y="32990"/>
                    <a:pt x="34524" y="32847"/>
                  </a:cubicBezTo>
                  <a:cubicBezTo>
                    <a:pt x="36906" y="32446"/>
                    <a:pt x="39315" y="31830"/>
                    <a:pt x="40850" y="30091"/>
                  </a:cubicBezTo>
                  <a:cubicBezTo>
                    <a:pt x="41313" y="29555"/>
                    <a:pt x="41679" y="28958"/>
                    <a:pt x="41965" y="28244"/>
                  </a:cubicBezTo>
                  <a:cubicBezTo>
                    <a:pt x="42420" y="27084"/>
                    <a:pt x="42669" y="25702"/>
                    <a:pt x="42705" y="23998"/>
                  </a:cubicBezTo>
                  <a:cubicBezTo>
                    <a:pt x="42741" y="22793"/>
                    <a:pt x="42660" y="21500"/>
                    <a:pt x="42580" y="20251"/>
                  </a:cubicBezTo>
                  <a:cubicBezTo>
                    <a:pt x="42509" y="18993"/>
                    <a:pt x="42429" y="17691"/>
                    <a:pt x="42464" y="16504"/>
                  </a:cubicBezTo>
                  <a:cubicBezTo>
                    <a:pt x="42491" y="15219"/>
                    <a:pt x="42607" y="14015"/>
                    <a:pt x="42812" y="12945"/>
                  </a:cubicBezTo>
                  <a:cubicBezTo>
                    <a:pt x="43392" y="9929"/>
                    <a:pt x="44587" y="7690"/>
                    <a:pt x="46381" y="6290"/>
                  </a:cubicBezTo>
                  <a:cubicBezTo>
                    <a:pt x="46862" y="5915"/>
                    <a:pt x="47380" y="5603"/>
                    <a:pt x="47951" y="5353"/>
                  </a:cubicBezTo>
                  <a:cubicBezTo>
                    <a:pt x="48754" y="4996"/>
                    <a:pt x="49583" y="4773"/>
                    <a:pt x="50457" y="4532"/>
                  </a:cubicBezTo>
                  <a:cubicBezTo>
                    <a:pt x="51251" y="4309"/>
                    <a:pt x="52072" y="4086"/>
                    <a:pt x="52875" y="3756"/>
                  </a:cubicBezTo>
                  <a:cubicBezTo>
                    <a:pt x="54320" y="3158"/>
                    <a:pt x="55114" y="1722"/>
                    <a:pt x="54936"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31"/>
            <p:cNvSpPr/>
            <p:nvPr/>
          </p:nvSpPr>
          <p:spPr>
            <a:xfrm>
              <a:off x="3057725" y="691800"/>
              <a:ext cx="1362500" cy="1364700"/>
            </a:xfrm>
            <a:custGeom>
              <a:avLst/>
              <a:gdLst/>
              <a:ahLst/>
              <a:cxnLst/>
              <a:rect l="l" t="t" r="r" b="b"/>
              <a:pathLst>
                <a:path w="54500" h="54588" extrusionOk="0">
                  <a:moveTo>
                    <a:pt x="54250" y="0"/>
                  </a:moveTo>
                  <a:cubicBezTo>
                    <a:pt x="54499" y="1767"/>
                    <a:pt x="53768" y="3265"/>
                    <a:pt x="52332" y="3916"/>
                  </a:cubicBezTo>
                  <a:cubicBezTo>
                    <a:pt x="51538" y="4273"/>
                    <a:pt x="50726" y="4523"/>
                    <a:pt x="49941" y="4764"/>
                  </a:cubicBezTo>
                  <a:cubicBezTo>
                    <a:pt x="49049" y="5041"/>
                    <a:pt x="48210" y="5290"/>
                    <a:pt x="47398" y="5692"/>
                  </a:cubicBezTo>
                  <a:cubicBezTo>
                    <a:pt x="46818" y="5977"/>
                    <a:pt x="46301" y="6316"/>
                    <a:pt x="45828" y="6718"/>
                  </a:cubicBezTo>
                  <a:cubicBezTo>
                    <a:pt x="44071" y="8225"/>
                    <a:pt x="42938" y="10580"/>
                    <a:pt x="42456" y="13721"/>
                  </a:cubicBezTo>
                  <a:cubicBezTo>
                    <a:pt x="42286" y="14827"/>
                    <a:pt x="42197" y="16040"/>
                    <a:pt x="42206" y="17343"/>
                  </a:cubicBezTo>
                  <a:cubicBezTo>
                    <a:pt x="42206" y="18574"/>
                    <a:pt x="42331" y="19921"/>
                    <a:pt x="42447" y="21223"/>
                  </a:cubicBezTo>
                  <a:cubicBezTo>
                    <a:pt x="42563" y="22445"/>
                    <a:pt x="42670" y="23712"/>
                    <a:pt x="42697" y="24908"/>
                  </a:cubicBezTo>
                  <a:cubicBezTo>
                    <a:pt x="42724" y="26710"/>
                    <a:pt x="42536" y="28110"/>
                    <a:pt x="42126" y="29297"/>
                  </a:cubicBezTo>
                  <a:cubicBezTo>
                    <a:pt x="41867" y="30037"/>
                    <a:pt x="41510" y="30679"/>
                    <a:pt x="41064" y="31224"/>
                  </a:cubicBezTo>
                  <a:cubicBezTo>
                    <a:pt x="39512" y="33133"/>
                    <a:pt x="36880" y="33704"/>
                    <a:pt x="34757" y="33989"/>
                  </a:cubicBezTo>
                  <a:cubicBezTo>
                    <a:pt x="33829" y="34114"/>
                    <a:pt x="32910" y="34185"/>
                    <a:pt x="32161" y="34239"/>
                  </a:cubicBezTo>
                  <a:cubicBezTo>
                    <a:pt x="30921" y="34337"/>
                    <a:pt x="29645" y="34373"/>
                    <a:pt x="28557" y="34400"/>
                  </a:cubicBezTo>
                  <a:cubicBezTo>
                    <a:pt x="28272" y="34408"/>
                    <a:pt x="27986" y="34408"/>
                    <a:pt x="27701" y="34417"/>
                  </a:cubicBezTo>
                  <a:cubicBezTo>
                    <a:pt x="26229" y="34444"/>
                    <a:pt x="24703" y="34471"/>
                    <a:pt x="23267" y="34783"/>
                  </a:cubicBezTo>
                  <a:cubicBezTo>
                    <a:pt x="22009" y="35060"/>
                    <a:pt x="20858" y="35550"/>
                    <a:pt x="19841" y="36246"/>
                  </a:cubicBezTo>
                  <a:cubicBezTo>
                    <a:pt x="19386" y="36549"/>
                    <a:pt x="18949" y="36906"/>
                    <a:pt x="18530" y="37290"/>
                  </a:cubicBezTo>
                  <a:cubicBezTo>
                    <a:pt x="17067" y="38655"/>
                    <a:pt x="15996" y="40359"/>
                    <a:pt x="15140" y="41849"/>
                  </a:cubicBezTo>
                  <a:cubicBezTo>
                    <a:pt x="14694" y="42616"/>
                    <a:pt x="14257" y="43428"/>
                    <a:pt x="13837" y="44204"/>
                  </a:cubicBezTo>
                  <a:cubicBezTo>
                    <a:pt x="13070" y="45613"/>
                    <a:pt x="12276" y="47067"/>
                    <a:pt x="11402" y="48405"/>
                  </a:cubicBezTo>
                  <a:cubicBezTo>
                    <a:pt x="9449" y="51397"/>
                    <a:pt x="6505" y="54563"/>
                    <a:pt x="2788" y="54563"/>
                  </a:cubicBezTo>
                  <a:cubicBezTo>
                    <a:pt x="1905" y="54563"/>
                    <a:pt x="978" y="54384"/>
                    <a:pt x="10" y="53981"/>
                  </a:cubicBezTo>
                  <a:lnTo>
                    <a:pt x="1" y="53999"/>
                  </a:lnTo>
                  <a:cubicBezTo>
                    <a:pt x="937" y="54391"/>
                    <a:pt x="1874" y="54588"/>
                    <a:pt x="2802" y="54588"/>
                  </a:cubicBezTo>
                  <a:cubicBezTo>
                    <a:pt x="4078" y="54588"/>
                    <a:pt x="5336" y="54222"/>
                    <a:pt x="6567" y="53482"/>
                  </a:cubicBezTo>
                  <a:cubicBezTo>
                    <a:pt x="8262" y="52465"/>
                    <a:pt x="9894" y="50770"/>
                    <a:pt x="11429" y="48423"/>
                  </a:cubicBezTo>
                  <a:cubicBezTo>
                    <a:pt x="12303" y="47076"/>
                    <a:pt x="13097" y="45622"/>
                    <a:pt x="13855" y="44213"/>
                  </a:cubicBezTo>
                  <a:cubicBezTo>
                    <a:pt x="14274" y="43436"/>
                    <a:pt x="14712" y="42634"/>
                    <a:pt x="15158" y="41866"/>
                  </a:cubicBezTo>
                  <a:cubicBezTo>
                    <a:pt x="16014" y="40377"/>
                    <a:pt x="17093" y="38673"/>
                    <a:pt x="18548" y="37308"/>
                  </a:cubicBezTo>
                  <a:cubicBezTo>
                    <a:pt x="18967" y="36924"/>
                    <a:pt x="19404" y="36567"/>
                    <a:pt x="19850" y="36264"/>
                  </a:cubicBezTo>
                  <a:cubicBezTo>
                    <a:pt x="20867" y="35577"/>
                    <a:pt x="22018" y="35086"/>
                    <a:pt x="23276" y="34810"/>
                  </a:cubicBezTo>
                  <a:cubicBezTo>
                    <a:pt x="24703" y="34498"/>
                    <a:pt x="26229" y="34471"/>
                    <a:pt x="27701" y="34444"/>
                  </a:cubicBezTo>
                  <a:cubicBezTo>
                    <a:pt x="27986" y="34435"/>
                    <a:pt x="28272" y="34435"/>
                    <a:pt x="28557" y="34426"/>
                  </a:cubicBezTo>
                  <a:cubicBezTo>
                    <a:pt x="29645" y="34400"/>
                    <a:pt x="30921" y="34364"/>
                    <a:pt x="32170" y="34266"/>
                  </a:cubicBezTo>
                  <a:cubicBezTo>
                    <a:pt x="32910" y="34212"/>
                    <a:pt x="33838" y="34141"/>
                    <a:pt x="34766" y="34016"/>
                  </a:cubicBezTo>
                  <a:cubicBezTo>
                    <a:pt x="36193" y="33820"/>
                    <a:pt x="37300" y="33561"/>
                    <a:pt x="38236" y="33204"/>
                  </a:cubicBezTo>
                  <a:cubicBezTo>
                    <a:pt x="39459" y="32731"/>
                    <a:pt x="40395" y="32089"/>
                    <a:pt x="41091" y="31241"/>
                  </a:cubicBezTo>
                  <a:cubicBezTo>
                    <a:pt x="41537" y="30697"/>
                    <a:pt x="41894" y="30046"/>
                    <a:pt x="42153" y="29306"/>
                  </a:cubicBezTo>
                  <a:cubicBezTo>
                    <a:pt x="42563" y="28110"/>
                    <a:pt x="42750" y="26710"/>
                    <a:pt x="42715" y="24908"/>
                  </a:cubicBezTo>
                  <a:cubicBezTo>
                    <a:pt x="42697" y="23712"/>
                    <a:pt x="42581" y="22445"/>
                    <a:pt x="42474" y="21223"/>
                  </a:cubicBezTo>
                  <a:cubicBezTo>
                    <a:pt x="42358" y="19921"/>
                    <a:pt x="42233" y="18574"/>
                    <a:pt x="42233" y="17343"/>
                  </a:cubicBezTo>
                  <a:cubicBezTo>
                    <a:pt x="42224" y="16040"/>
                    <a:pt x="42313" y="14827"/>
                    <a:pt x="42483" y="13730"/>
                  </a:cubicBezTo>
                  <a:cubicBezTo>
                    <a:pt x="42964" y="10589"/>
                    <a:pt x="44089" y="8243"/>
                    <a:pt x="45846" y="6744"/>
                  </a:cubicBezTo>
                  <a:cubicBezTo>
                    <a:pt x="46319" y="6334"/>
                    <a:pt x="46827" y="6004"/>
                    <a:pt x="47407" y="5719"/>
                  </a:cubicBezTo>
                  <a:cubicBezTo>
                    <a:pt x="48219" y="5317"/>
                    <a:pt x="49058" y="5058"/>
                    <a:pt x="49950" y="4791"/>
                  </a:cubicBezTo>
                  <a:cubicBezTo>
                    <a:pt x="50735" y="4550"/>
                    <a:pt x="51555" y="4291"/>
                    <a:pt x="52341" y="3934"/>
                  </a:cubicBezTo>
                  <a:cubicBezTo>
                    <a:pt x="53027" y="3631"/>
                    <a:pt x="53572" y="3105"/>
                    <a:pt x="53920" y="2436"/>
                  </a:cubicBezTo>
                  <a:cubicBezTo>
                    <a:pt x="54276" y="1731"/>
                    <a:pt x="54401" y="892"/>
                    <a:pt x="5426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31"/>
            <p:cNvSpPr/>
            <p:nvPr/>
          </p:nvSpPr>
          <p:spPr>
            <a:xfrm>
              <a:off x="3041450" y="666375"/>
              <a:ext cx="1348000" cy="1387675"/>
            </a:xfrm>
            <a:custGeom>
              <a:avLst/>
              <a:gdLst/>
              <a:ahLst/>
              <a:cxnLst/>
              <a:rect l="l" t="t" r="r" b="b"/>
              <a:pathLst>
                <a:path w="53920" h="55507" extrusionOk="0">
                  <a:moveTo>
                    <a:pt x="53598" y="0"/>
                  </a:moveTo>
                  <a:cubicBezTo>
                    <a:pt x="53919" y="1802"/>
                    <a:pt x="53223" y="3417"/>
                    <a:pt x="51814" y="4104"/>
                  </a:cubicBezTo>
                  <a:cubicBezTo>
                    <a:pt x="51029" y="4496"/>
                    <a:pt x="50217" y="4773"/>
                    <a:pt x="49432" y="5032"/>
                  </a:cubicBezTo>
                  <a:cubicBezTo>
                    <a:pt x="48531" y="5344"/>
                    <a:pt x="47683" y="5629"/>
                    <a:pt x="46863" y="6075"/>
                  </a:cubicBezTo>
                  <a:cubicBezTo>
                    <a:pt x="46274" y="6388"/>
                    <a:pt x="45765" y="6753"/>
                    <a:pt x="45302" y="7182"/>
                  </a:cubicBezTo>
                  <a:cubicBezTo>
                    <a:pt x="44418" y="8011"/>
                    <a:pt x="43696" y="9091"/>
                    <a:pt x="43152" y="10393"/>
                  </a:cubicBezTo>
                  <a:cubicBezTo>
                    <a:pt x="42661" y="11589"/>
                    <a:pt x="42322" y="12980"/>
                    <a:pt x="42135" y="14524"/>
                  </a:cubicBezTo>
                  <a:cubicBezTo>
                    <a:pt x="42001" y="15656"/>
                    <a:pt x="41947" y="16888"/>
                    <a:pt x="41992" y="18190"/>
                  </a:cubicBezTo>
                  <a:cubicBezTo>
                    <a:pt x="42028" y="19457"/>
                    <a:pt x="42197" y="20849"/>
                    <a:pt x="42358" y="22196"/>
                  </a:cubicBezTo>
                  <a:cubicBezTo>
                    <a:pt x="42500" y="23400"/>
                    <a:pt x="42652" y="24649"/>
                    <a:pt x="42714" y="25835"/>
                  </a:cubicBezTo>
                  <a:cubicBezTo>
                    <a:pt x="42813" y="27709"/>
                    <a:pt x="42688" y="29154"/>
                    <a:pt x="42322" y="30376"/>
                  </a:cubicBezTo>
                  <a:cubicBezTo>
                    <a:pt x="42090" y="31143"/>
                    <a:pt x="41760" y="31821"/>
                    <a:pt x="41323" y="32392"/>
                  </a:cubicBezTo>
                  <a:cubicBezTo>
                    <a:pt x="39771" y="34435"/>
                    <a:pt x="37130" y="34953"/>
                    <a:pt x="35007" y="35167"/>
                  </a:cubicBezTo>
                  <a:cubicBezTo>
                    <a:pt x="34070" y="35265"/>
                    <a:pt x="33142" y="35301"/>
                    <a:pt x="32348" y="35318"/>
                  </a:cubicBezTo>
                  <a:cubicBezTo>
                    <a:pt x="31700" y="35342"/>
                    <a:pt x="31040" y="35350"/>
                    <a:pt x="30384" y="35350"/>
                  </a:cubicBezTo>
                  <a:cubicBezTo>
                    <a:pt x="30055" y="35350"/>
                    <a:pt x="29728" y="35348"/>
                    <a:pt x="29404" y="35345"/>
                  </a:cubicBezTo>
                  <a:lnTo>
                    <a:pt x="28637" y="35345"/>
                  </a:lnTo>
                  <a:cubicBezTo>
                    <a:pt x="26880" y="35354"/>
                    <a:pt x="25060" y="35354"/>
                    <a:pt x="23365" y="35720"/>
                  </a:cubicBezTo>
                  <a:cubicBezTo>
                    <a:pt x="22062" y="36005"/>
                    <a:pt x="20929" y="36469"/>
                    <a:pt x="19903" y="37147"/>
                  </a:cubicBezTo>
                  <a:cubicBezTo>
                    <a:pt x="19448" y="37442"/>
                    <a:pt x="19002" y="37789"/>
                    <a:pt x="18574" y="38173"/>
                  </a:cubicBezTo>
                  <a:cubicBezTo>
                    <a:pt x="17040" y="39556"/>
                    <a:pt x="15916" y="41313"/>
                    <a:pt x="15104" y="42696"/>
                  </a:cubicBezTo>
                  <a:cubicBezTo>
                    <a:pt x="14595" y="43561"/>
                    <a:pt x="14105" y="44471"/>
                    <a:pt x="13623" y="45354"/>
                  </a:cubicBezTo>
                  <a:cubicBezTo>
                    <a:pt x="12918" y="46657"/>
                    <a:pt x="12187" y="48013"/>
                    <a:pt x="11375" y="49271"/>
                  </a:cubicBezTo>
                  <a:cubicBezTo>
                    <a:pt x="9435" y="52288"/>
                    <a:pt x="6517" y="55480"/>
                    <a:pt x="2822" y="55480"/>
                  </a:cubicBezTo>
                  <a:cubicBezTo>
                    <a:pt x="1929" y="55480"/>
                    <a:pt x="990" y="55293"/>
                    <a:pt x="9" y="54873"/>
                  </a:cubicBezTo>
                  <a:lnTo>
                    <a:pt x="0" y="54891"/>
                  </a:lnTo>
                  <a:cubicBezTo>
                    <a:pt x="955" y="55301"/>
                    <a:pt x="1910" y="55507"/>
                    <a:pt x="2846" y="55507"/>
                  </a:cubicBezTo>
                  <a:cubicBezTo>
                    <a:pt x="4113" y="55507"/>
                    <a:pt x="5353" y="55132"/>
                    <a:pt x="6575" y="54391"/>
                  </a:cubicBezTo>
                  <a:cubicBezTo>
                    <a:pt x="8252" y="53374"/>
                    <a:pt x="9867" y="51653"/>
                    <a:pt x="11393" y="49280"/>
                  </a:cubicBezTo>
                  <a:cubicBezTo>
                    <a:pt x="12196" y="48022"/>
                    <a:pt x="12936" y="46675"/>
                    <a:pt x="13641" y="45363"/>
                  </a:cubicBezTo>
                  <a:cubicBezTo>
                    <a:pt x="14123" y="44480"/>
                    <a:pt x="14613" y="43570"/>
                    <a:pt x="15122" y="42705"/>
                  </a:cubicBezTo>
                  <a:cubicBezTo>
                    <a:pt x="15933" y="41331"/>
                    <a:pt x="17058" y="39565"/>
                    <a:pt x="18592" y="38191"/>
                  </a:cubicBezTo>
                  <a:cubicBezTo>
                    <a:pt x="19011" y="37807"/>
                    <a:pt x="19457" y="37459"/>
                    <a:pt x="19912" y="37165"/>
                  </a:cubicBezTo>
                  <a:cubicBezTo>
                    <a:pt x="20938" y="36487"/>
                    <a:pt x="22071" y="36023"/>
                    <a:pt x="23365" y="35747"/>
                  </a:cubicBezTo>
                  <a:cubicBezTo>
                    <a:pt x="25069" y="35372"/>
                    <a:pt x="26880" y="35372"/>
                    <a:pt x="28637" y="35372"/>
                  </a:cubicBezTo>
                  <a:lnTo>
                    <a:pt x="29404" y="35372"/>
                  </a:lnTo>
                  <a:cubicBezTo>
                    <a:pt x="30377" y="35372"/>
                    <a:pt x="31376" y="35372"/>
                    <a:pt x="32348" y="35345"/>
                  </a:cubicBezTo>
                  <a:cubicBezTo>
                    <a:pt x="33142" y="35318"/>
                    <a:pt x="34070" y="35283"/>
                    <a:pt x="35007" y="35185"/>
                  </a:cubicBezTo>
                  <a:cubicBezTo>
                    <a:pt x="36443" y="35042"/>
                    <a:pt x="37558" y="34801"/>
                    <a:pt x="38513" y="34435"/>
                  </a:cubicBezTo>
                  <a:cubicBezTo>
                    <a:pt x="39735" y="33962"/>
                    <a:pt x="40654" y="33302"/>
                    <a:pt x="41341" y="32410"/>
                  </a:cubicBezTo>
                  <a:cubicBezTo>
                    <a:pt x="41778" y="31830"/>
                    <a:pt x="42108" y="31152"/>
                    <a:pt x="42340" y="30385"/>
                  </a:cubicBezTo>
                  <a:cubicBezTo>
                    <a:pt x="42714" y="29163"/>
                    <a:pt x="42839" y="27718"/>
                    <a:pt x="42732" y="25835"/>
                  </a:cubicBezTo>
                  <a:cubicBezTo>
                    <a:pt x="42670" y="24649"/>
                    <a:pt x="42527" y="23400"/>
                    <a:pt x="42375" y="22196"/>
                  </a:cubicBezTo>
                  <a:cubicBezTo>
                    <a:pt x="42215" y="20849"/>
                    <a:pt x="42045" y="19457"/>
                    <a:pt x="42010" y="18190"/>
                  </a:cubicBezTo>
                  <a:cubicBezTo>
                    <a:pt x="41974" y="16888"/>
                    <a:pt x="42019" y="15656"/>
                    <a:pt x="42152" y="14524"/>
                  </a:cubicBezTo>
                  <a:cubicBezTo>
                    <a:pt x="42545" y="11258"/>
                    <a:pt x="43607" y="8796"/>
                    <a:pt x="45310" y="7199"/>
                  </a:cubicBezTo>
                  <a:cubicBezTo>
                    <a:pt x="45774" y="6771"/>
                    <a:pt x="46292" y="6405"/>
                    <a:pt x="46872" y="6093"/>
                  </a:cubicBezTo>
                  <a:cubicBezTo>
                    <a:pt x="47692" y="5647"/>
                    <a:pt x="48540" y="5362"/>
                    <a:pt x="49441" y="5058"/>
                  </a:cubicBezTo>
                  <a:cubicBezTo>
                    <a:pt x="50226" y="4791"/>
                    <a:pt x="51029" y="4514"/>
                    <a:pt x="51823" y="4122"/>
                  </a:cubicBezTo>
                  <a:cubicBezTo>
                    <a:pt x="52501" y="3792"/>
                    <a:pt x="53027" y="3238"/>
                    <a:pt x="53348" y="2534"/>
                  </a:cubicBezTo>
                  <a:cubicBezTo>
                    <a:pt x="53696" y="1793"/>
                    <a:pt x="53785" y="919"/>
                    <a:pt x="53616"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31"/>
            <p:cNvSpPr/>
            <p:nvPr/>
          </p:nvSpPr>
          <p:spPr>
            <a:xfrm>
              <a:off x="3025400" y="640950"/>
              <a:ext cx="1333500" cy="1410650"/>
            </a:xfrm>
            <a:custGeom>
              <a:avLst/>
              <a:gdLst/>
              <a:ahLst/>
              <a:cxnLst/>
              <a:rect l="l" t="t" r="r" b="b"/>
              <a:pathLst>
                <a:path w="53340" h="56426" extrusionOk="0">
                  <a:moveTo>
                    <a:pt x="52938" y="0"/>
                  </a:moveTo>
                  <a:cubicBezTo>
                    <a:pt x="53339" y="1865"/>
                    <a:pt x="52688" y="3551"/>
                    <a:pt x="51278" y="4300"/>
                  </a:cubicBezTo>
                  <a:cubicBezTo>
                    <a:pt x="50493" y="4710"/>
                    <a:pt x="49690" y="5014"/>
                    <a:pt x="48914" y="5308"/>
                  </a:cubicBezTo>
                  <a:cubicBezTo>
                    <a:pt x="47416" y="5870"/>
                    <a:pt x="45997" y="6397"/>
                    <a:pt x="44766" y="7645"/>
                  </a:cubicBezTo>
                  <a:cubicBezTo>
                    <a:pt x="43571" y="8859"/>
                    <a:pt x="42705" y="10563"/>
                    <a:pt x="42215" y="12704"/>
                  </a:cubicBezTo>
                  <a:cubicBezTo>
                    <a:pt x="41777" y="14559"/>
                    <a:pt x="41635" y="16691"/>
                    <a:pt x="41769" y="19038"/>
                  </a:cubicBezTo>
                  <a:cubicBezTo>
                    <a:pt x="41840" y="20340"/>
                    <a:pt x="42045" y="21714"/>
                    <a:pt x="42268" y="23168"/>
                  </a:cubicBezTo>
                  <a:cubicBezTo>
                    <a:pt x="42696" y="26049"/>
                    <a:pt x="43142" y="29029"/>
                    <a:pt x="42509" y="31456"/>
                  </a:cubicBezTo>
                  <a:cubicBezTo>
                    <a:pt x="41328" y="36057"/>
                    <a:pt x="36683" y="36413"/>
                    <a:pt x="33412" y="36413"/>
                  </a:cubicBezTo>
                  <a:cubicBezTo>
                    <a:pt x="33100" y="36413"/>
                    <a:pt x="32800" y="36410"/>
                    <a:pt x="32517" y="36407"/>
                  </a:cubicBezTo>
                  <a:cubicBezTo>
                    <a:pt x="31795" y="36398"/>
                    <a:pt x="31054" y="36371"/>
                    <a:pt x="30332" y="36344"/>
                  </a:cubicBezTo>
                  <a:cubicBezTo>
                    <a:pt x="29455" y="36314"/>
                    <a:pt x="28563" y="36283"/>
                    <a:pt x="27675" y="36283"/>
                  </a:cubicBezTo>
                  <a:cubicBezTo>
                    <a:pt x="26755" y="36283"/>
                    <a:pt x="25837" y="36316"/>
                    <a:pt x="24943" y="36416"/>
                  </a:cubicBezTo>
                  <a:cubicBezTo>
                    <a:pt x="22972" y="36639"/>
                    <a:pt x="21339" y="37174"/>
                    <a:pt x="19957" y="38048"/>
                  </a:cubicBezTo>
                  <a:cubicBezTo>
                    <a:pt x="18609" y="38896"/>
                    <a:pt x="17387" y="40109"/>
                    <a:pt x="16228" y="41741"/>
                  </a:cubicBezTo>
                  <a:cubicBezTo>
                    <a:pt x="15193" y="43196"/>
                    <a:pt x="14292" y="44864"/>
                    <a:pt x="13426" y="46470"/>
                  </a:cubicBezTo>
                  <a:cubicBezTo>
                    <a:pt x="12766" y="47692"/>
                    <a:pt x="12079" y="48950"/>
                    <a:pt x="11339" y="50127"/>
                  </a:cubicBezTo>
                  <a:cubicBezTo>
                    <a:pt x="9813" y="52554"/>
                    <a:pt x="8225" y="54275"/>
                    <a:pt x="6575" y="55301"/>
                  </a:cubicBezTo>
                  <a:lnTo>
                    <a:pt x="6575" y="55301"/>
                  </a:lnTo>
                  <a:cubicBezTo>
                    <a:pt x="8234" y="54275"/>
                    <a:pt x="9840" y="52536"/>
                    <a:pt x="11357" y="50136"/>
                  </a:cubicBezTo>
                  <a:cubicBezTo>
                    <a:pt x="12097" y="48959"/>
                    <a:pt x="12775" y="47701"/>
                    <a:pt x="13435" y="46479"/>
                  </a:cubicBezTo>
                  <a:cubicBezTo>
                    <a:pt x="15255" y="43124"/>
                    <a:pt x="16968" y="39948"/>
                    <a:pt x="19965" y="38057"/>
                  </a:cubicBezTo>
                  <a:cubicBezTo>
                    <a:pt x="22294" y="36590"/>
                    <a:pt x="24973" y="36301"/>
                    <a:pt x="27684" y="36301"/>
                  </a:cubicBezTo>
                  <a:cubicBezTo>
                    <a:pt x="28567" y="36301"/>
                    <a:pt x="29453" y="36331"/>
                    <a:pt x="30332" y="36362"/>
                  </a:cubicBezTo>
                  <a:cubicBezTo>
                    <a:pt x="31054" y="36389"/>
                    <a:pt x="31795" y="36416"/>
                    <a:pt x="32517" y="36416"/>
                  </a:cubicBezTo>
                  <a:cubicBezTo>
                    <a:pt x="32776" y="36419"/>
                    <a:pt x="33040" y="36422"/>
                    <a:pt x="33308" y="36422"/>
                  </a:cubicBezTo>
                  <a:cubicBezTo>
                    <a:pt x="35006" y="36422"/>
                    <a:pt x="36855" y="36322"/>
                    <a:pt x="38450" y="35782"/>
                  </a:cubicBezTo>
                  <a:cubicBezTo>
                    <a:pt x="39467" y="35443"/>
                    <a:pt x="40305" y="34944"/>
                    <a:pt x="40957" y="34301"/>
                  </a:cubicBezTo>
                  <a:cubicBezTo>
                    <a:pt x="41706" y="33561"/>
                    <a:pt x="42232" y="32606"/>
                    <a:pt x="42527" y="31465"/>
                  </a:cubicBezTo>
                  <a:cubicBezTo>
                    <a:pt x="43151" y="29029"/>
                    <a:pt x="42705" y="26049"/>
                    <a:pt x="42277" y="23168"/>
                  </a:cubicBezTo>
                  <a:cubicBezTo>
                    <a:pt x="42063" y="21714"/>
                    <a:pt x="41858" y="20340"/>
                    <a:pt x="41777" y="19038"/>
                  </a:cubicBezTo>
                  <a:cubicBezTo>
                    <a:pt x="41608" y="16094"/>
                    <a:pt x="41777" y="10696"/>
                    <a:pt x="44775" y="7654"/>
                  </a:cubicBezTo>
                  <a:cubicBezTo>
                    <a:pt x="46006" y="6414"/>
                    <a:pt x="47424" y="5879"/>
                    <a:pt x="48914" y="5326"/>
                  </a:cubicBezTo>
                  <a:cubicBezTo>
                    <a:pt x="49699" y="5032"/>
                    <a:pt x="50502" y="4728"/>
                    <a:pt x="51287" y="4318"/>
                  </a:cubicBezTo>
                  <a:cubicBezTo>
                    <a:pt x="51956" y="3961"/>
                    <a:pt x="52474" y="3381"/>
                    <a:pt x="52777" y="2641"/>
                  </a:cubicBezTo>
                  <a:cubicBezTo>
                    <a:pt x="53098" y="1856"/>
                    <a:pt x="53161" y="946"/>
                    <a:pt x="52947" y="0"/>
                  </a:cubicBezTo>
                  <a:close/>
                  <a:moveTo>
                    <a:pt x="4880" y="56104"/>
                  </a:moveTo>
                  <a:cubicBezTo>
                    <a:pt x="4605" y="56191"/>
                    <a:pt x="4326" y="56261"/>
                    <a:pt x="4048" y="56314"/>
                  </a:cubicBezTo>
                  <a:lnTo>
                    <a:pt x="4048" y="56314"/>
                  </a:lnTo>
                  <a:cubicBezTo>
                    <a:pt x="4327" y="56263"/>
                    <a:pt x="4604" y="56193"/>
                    <a:pt x="4880" y="56104"/>
                  </a:cubicBezTo>
                  <a:close/>
                  <a:moveTo>
                    <a:pt x="9" y="55774"/>
                  </a:moveTo>
                  <a:lnTo>
                    <a:pt x="0" y="55783"/>
                  </a:lnTo>
                  <a:cubicBezTo>
                    <a:pt x="973" y="56211"/>
                    <a:pt x="1936" y="56425"/>
                    <a:pt x="2882" y="56425"/>
                  </a:cubicBezTo>
                  <a:cubicBezTo>
                    <a:pt x="3096" y="56425"/>
                    <a:pt x="3301" y="56417"/>
                    <a:pt x="3506" y="56399"/>
                  </a:cubicBezTo>
                  <a:cubicBezTo>
                    <a:pt x="3686" y="56378"/>
                    <a:pt x="3867" y="56349"/>
                    <a:pt x="4048" y="56314"/>
                  </a:cubicBezTo>
                  <a:lnTo>
                    <a:pt x="4048" y="56314"/>
                  </a:lnTo>
                  <a:cubicBezTo>
                    <a:pt x="3670" y="56384"/>
                    <a:pt x="3289" y="56419"/>
                    <a:pt x="2906" y="56419"/>
                  </a:cubicBezTo>
                  <a:cubicBezTo>
                    <a:pt x="1956" y="56419"/>
                    <a:pt x="990" y="56204"/>
                    <a:pt x="9" y="55774"/>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66" name="Google Shape;3966;p31"/>
          <p:cNvSpPr/>
          <p:nvPr/>
        </p:nvSpPr>
        <p:spPr>
          <a:xfrm>
            <a:off x="8835450" y="1773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31"/>
          <p:cNvSpPr/>
          <p:nvPr/>
        </p:nvSpPr>
        <p:spPr>
          <a:xfrm>
            <a:off x="-378825" y="183192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8" name="Google Shape;3968;p31"/>
          <p:cNvGrpSpPr/>
          <p:nvPr/>
        </p:nvGrpSpPr>
        <p:grpSpPr>
          <a:xfrm>
            <a:off x="3496700" y="4942725"/>
            <a:ext cx="37200" cy="833425"/>
            <a:chOff x="367100" y="2392375"/>
            <a:chExt cx="37200" cy="833425"/>
          </a:xfrm>
        </p:grpSpPr>
        <p:sp>
          <p:nvSpPr>
            <p:cNvPr id="3969" name="Google Shape;3969;p3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3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1" name="Google Shape;3971;p31"/>
          <p:cNvGrpSpPr/>
          <p:nvPr/>
        </p:nvGrpSpPr>
        <p:grpSpPr>
          <a:xfrm>
            <a:off x="8277800" y="4774688"/>
            <a:ext cx="37200" cy="833425"/>
            <a:chOff x="367100" y="2392375"/>
            <a:chExt cx="37200" cy="833425"/>
          </a:xfrm>
        </p:grpSpPr>
        <p:sp>
          <p:nvSpPr>
            <p:cNvPr id="3972" name="Google Shape;3972;p3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3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4" name="Google Shape;3974;p31"/>
          <p:cNvSpPr/>
          <p:nvPr/>
        </p:nvSpPr>
        <p:spPr>
          <a:xfrm>
            <a:off x="5876450" y="-2896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31"/>
          <p:cNvSpPr/>
          <p:nvPr/>
        </p:nvSpPr>
        <p:spPr>
          <a:xfrm>
            <a:off x="6129875" y="41705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31"/>
          <p:cNvSpPr/>
          <p:nvPr/>
        </p:nvSpPr>
        <p:spPr>
          <a:xfrm>
            <a:off x="6467650" y="44698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31"/>
          <p:cNvSpPr/>
          <p:nvPr/>
        </p:nvSpPr>
        <p:spPr>
          <a:xfrm>
            <a:off x="3576800" y="440082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31"/>
          <p:cNvSpPr/>
          <p:nvPr/>
        </p:nvSpPr>
        <p:spPr>
          <a:xfrm>
            <a:off x="2089813" y="42501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9" name="Google Shape;3979;p31"/>
          <p:cNvGrpSpPr/>
          <p:nvPr/>
        </p:nvGrpSpPr>
        <p:grpSpPr>
          <a:xfrm>
            <a:off x="4953163" y="4860550"/>
            <a:ext cx="37200" cy="833425"/>
            <a:chOff x="367100" y="2392375"/>
            <a:chExt cx="37200" cy="833425"/>
          </a:xfrm>
        </p:grpSpPr>
        <p:sp>
          <p:nvSpPr>
            <p:cNvPr id="3980" name="Google Shape;3980;p3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3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2" name="Google Shape;3982;p31"/>
          <p:cNvGrpSpPr/>
          <p:nvPr/>
        </p:nvGrpSpPr>
        <p:grpSpPr>
          <a:xfrm>
            <a:off x="4393013" y="4682875"/>
            <a:ext cx="37200" cy="833425"/>
            <a:chOff x="367100" y="2392375"/>
            <a:chExt cx="37200" cy="833425"/>
          </a:xfrm>
        </p:grpSpPr>
        <p:sp>
          <p:nvSpPr>
            <p:cNvPr id="3983" name="Google Shape;3983;p31"/>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31"/>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5" name="Google Shape;3985;p31"/>
          <p:cNvSpPr/>
          <p:nvPr/>
        </p:nvSpPr>
        <p:spPr>
          <a:xfrm>
            <a:off x="-168750" y="340467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31"/>
          <p:cNvSpPr/>
          <p:nvPr/>
        </p:nvSpPr>
        <p:spPr>
          <a:xfrm>
            <a:off x="-168750" y="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272"/>
        <p:cNvGrpSpPr/>
        <p:nvPr/>
      </p:nvGrpSpPr>
      <p:grpSpPr>
        <a:xfrm>
          <a:off x="0" y="0"/>
          <a:ext cx="0" cy="0"/>
          <a:chOff x="0" y="0"/>
          <a:chExt cx="0" cy="0"/>
        </a:xfrm>
      </p:grpSpPr>
      <p:grpSp>
        <p:nvGrpSpPr>
          <p:cNvPr id="4273" name="Google Shape;4273;p34"/>
          <p:cNvGrpSpPr/>
          <p:nvPr/>
        </p:nvGrpSpPr>
        <p:grpSpPr>
          <a:xfrm rot="9442976">
            <a:off x="1971015" y="3073054"/>
            <a:ext cx="9165281" cy="2491532"/>
            <a:chOff x="5171575" y="1460000"/>
            <a:chExt cx="1813675" cy="493025"/>
          </a:xfrm>
        </p:grpSpPr>
        <p:sp>
          <p:nvSpPr>
            <p:cNvPr id="4274" name="Google Shape;4274;p34"/>
            <p:cNvSpPr/>
            <p:nvPr/>
          </p:nvSpPr>
          <p:spPr>
            <a:xfrm>
              <a:off x="5268600" y="1460000"/>
              <a:ext cx="1716650" cy="394450"/>
            </a:xfrm>
            <a:custGeom>
              <a:avLst/>
              <a:gdLst/>
              <a:ahLst/>
              <a:cxnLst/>
              <a:rect l="l" t="t" r="r" b="b"/>
              <a:pathLst>
                <a:path w="68666" h="15778" extrusionOk="0">
                  <a:moveTo>
                    <a:pt x="11229" y="1"/>
                  </a:moveTo>
                  <a:cubicBezTo>
                    <a:pt x="5339" y="1"/>
                    <a:pt x="67" y="3484"/>
                    <a:pt x="0" y="3529"/>
                  </a:cubicBezTo>
                  <a:lnTo>
                    <a:pt x="62" y="3618"/>
                  </a:lnTo>
                  <a:cubicBezTo>
                    <a:pt x="122" y="3573"/>
                    <a:pt x="5374" y="104"/>
                    <a:pt x="11234" y="104"/>
                  </a:cubicBezTo>
                  <a:cubicBezTo>
                    <a:pt x="12364" y="104"/>
                    <a:pt x="13516" y="233"/>
                    <a:pt x="14657" y="540"/>
                  </a:cubicBezTo>
                  <a:cubicBezTo>
                    <a:pt x="18583" y="1602"/>
                    <a:pt x="20804" y="4831"/>
                    <a:pt x="22954" y="7954"/>
                  </a:cubicBezTo>
                  <a:cubicBezTo>
                    <a:pt x="24711" y="10514"/>
                    <a:pt x="26380" y="12931"/>
                    <a:pt x="28860" y="14002"/>
                  </a:cubicBezTo>
                  <a:cubicBezTo>
                    <a:pt x="31598" y="15180"/>
                    <a:pt x="34114" y="15777"/>
                    <a:pt x="36443" y="15777"/>
                  </a:cubicBezTo>
                  <a:cubicBezTo>
                    <a:pt x="38396" y="15777"/>
                    <a:pt x="40216" y="15358"/>
                    <a:pt x="41938" y="14528"/>
                  </a:cubicBezTo>
                  <a:cubicBezTo>
                    <a:pt x="45257" y="12931"/>
                    <a:pt x="47737" y="10068"/>
                    <a:pt x="50136" y="7293"/>
                  </a:cubicBezTo>
                  <a:cubicBezTo>
                    <a:pt x="53169" y="3787"/>
                    <a:pt x="56033" y="478"/>
                    <a:pt x="60137" y="451"/>
                  </a:cubicBezTo>
                  <a:lnTo>
                    <a:pt x="60235" y="451"/>
                  </a:lnTo>
                  <a:cubicBezTo>
                    <a:pt x="63295" y="451"/>
                    <a:pt x="65507" y="1147"/>
                    <a:pt x="66837" y="2512"/>
                  </a:cubicBezTo>
                  <a:cubicBezTo>
                    <a:pt x="68558" y="4296"/>
                    <a:pt x="68460" y="6874"/>
                    <a:pt x="68398" y="8587"/>
                  </a:cubicBezTo>
                  <a:cubicBezTo>
                    <a:pt x="68380" y="9247"/>
                    <a:pt x="68353" y="9765"/>
                    <a:pt x="68442" y="10095"/>
                  </a:cubicBezTo>
                  <a:lnTo>
                    <a:pt x="68540" y="10077"/>
                  </a:lnTo>
                  <a:cubicBezTo>
                    <a:pt x="68460" y="9756"/>
                    <a:pt x="68478" y="9238"/>
                    <a:pt x="68505" y="8587"/>
                  </a:cubicBezTo>
                  <a:cubicBezTo>
                    <a:pt x="68567" y="6865"/>
                    <a:pt x="68665" y="4251"/>
                    <a:pt x="66908" y="2440"/>
                  </a:cubicBezTo>
                  <a:cubicBezTo>
                    <a:pt x="65570" y="1049"/>
                    <a:pt x="63322" y="353"/>
                    <a:pt x="60235" y="353"/>
                  </a:cubicBezTo>
                  <a:lnTo>
                    <a:pt x="60137" y="353"/>
                  </a:lnTo>
                  <a:cubicBezTo>
                    <a:pt x="55989" y="371"/>
                    <a:pt x="53107" y="3698"/>
                    <a:pt x="50056" y="7222"/>
                  </a:cubicBezTo>
                  <a:cubicBezTo>
                    <a:pt x="46576" y="11240"/>
                    <a:pt x="42754" y="15659"/>
                    <a:pt x="36408" y="15659"/>
                  </a:cubicBezTo>
                  <a:cubicBezTo>
                    <a:pt x="34230" y="15659"/>
                    <a:pt x="31756" y="15139"/>
                    <a:pt x="28895" y="13904"/>
                  </a:cubicBezTo>
                  <a:cubicBezTo>
                    <a:pt x="26442" y="12842"/>
                    <a:pt x="24792" y="10443"/>
                    <a:pt x="23043" y="7891"/>
                  </a:cubicBezTo>
                  <a:cubicBezTo>
                    <a:pt x="20884" y="4751"/>
                    <a:pt x="18645" y="1504"/>
                    <a:pt x="14684" y="442"/>
                  </a:cubicBezTo>
                  <a:cubicBezTo>
                    <a:pt x="13531" y="131"/>
                    <a:pt x="12369" y="1"/>
                    <a:pt x="11229"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34"/>
            <p:cNvSpPr/>
            <p:nvPr/>
          </p:nvSpPr>
          <p:spPr>
            <a:xfrm>
              <a:off x="5264575" y="1467800"/>
              <a:ext cx="1717325" cy="382175"/>
            </a:xfrm>
            <a:custGeom>
              <a:avLst/>
              <a:gdLst/>
              <a:ahLst/>
              <a:cxnLst/>
              <a:rect l="l" t="t" r="r" b="b"/>
              <a:pathLst>
                <a:path w="68693" h="15287" extrusionOk="0">
                  <a:moveTo>
                    <a:pt x="11153" y="0"/>
                  </a:moveTo>
                  <a:cubicBezTo>
                    <a:pt x="6400" y="0"/>
                    <a:pt x="2154" y="2227"/>
                    <a:pt x="589" y="3047"/>
                  </a:cubicBezTo>
                  <a:cubicBezTo>
                    <a:pt x="322" y="3181"/>
                    <a:pt x="90" y="3306"/>
                    <a:pt x="54" y="3306"/>
                  </a:cubicBezTo>
                  <a:cubicBezTo>
                    <a:pt x="54" y="3306"/>
                    <a:pt x="81" y="3315"/>
                    <a:pt x="90" y="3333"/>
                  </a:cubicBezTo>
                  <a:lnTo>
                    <a:pt x="0" y="3386"/>
                  </a:lnTo>
                  <a:cubicBezTo>
                    <a:pt x="11" y="3404"/>
                    <a:pt x="22" y="3416"/>
                    <a:pt x="45" y="3416"/>
                  </a:cubicBezTo>
                  <a:cubicBezTo>
                    <a:pt x="104" y="3416"/>
                    <a:pt x="240" y="3346"/>
                    <a:pt x="634" y="3136"/>
                  </a:cubicBezTo>
                  <a:cubicBezTo>
                    <a:pt x="2192" y="2324"/>
                    <a:pt x="6429" y="101"/>
                    <a:pt x="11161" y="101"/>
                  </a:cubicBezTo>
                  <a:cubicBezTo>
                    <a:pt x="12038" y="101"/>
                    <a:pt x="12931" y="177"/>
                    <a:pt x="13828" y="353"/>
                  </a:cubicBezTo>
                  <a:cubicBezTo>
                    <a:pt x="14122" y="416"/>
                    <a:pt x="14417" y="478"/>
                    <a:pt x="14693" y="558"/>
                  </a:cubicBezTo>
                  <a:cubicBezTo>
                    <a:pt x="18208" y="1531"/>
                    <a:pt x="20055" y="4198"/>
                    <a:pt x="22009" y="7026"/>
                  </a:cubicBezTo>
                  <a:cubicBezTo>
                    <a:pt x="22499" y="7731"/>
                    <a:pt x="22999" y="8453"/>
                    <a:pt x="23525" y="9149"/>
                  </a:cubicBezTo>
                  <a:cubicBezTo>
                    <a:pt x="24970" y="11040"/>
                    <a:pt x="26567" y="12958"/>
                    <a:pt x="28744" y="13806"/>
                  </a:cubicBezTo>
                  <a:cubicBezTo>
                    <a:pt x="31411" y="14850"/>
                    <a:pt x="33731" y="15287"/>
                    <a:pt x="35792" y="15287"/>
                  </a:cubicBezTo>
                  <a:cubicBezTo>
                    <a:pt x="40422" y="15287"/>
                    <a:pt x="43714" y="13057"/>
                    <a:pt x="46577" y="10470"/>
                  </a:cubicBezTo>
                  <a:cubicBezTo>
                    <a:pt x="47826" y="9337"/>
                    <a:pt x="48977" y="8105"/>
                    <a:pt x="50083" y="6919"/>
                  </a:cubicBezTo>
                  <a:cubicBezTo>
                    <a:pt x="53116" y="3672"/>
                    <a:pt x="55980" y="603"/>
                    <a:pt x="60102" y="558"/>
                  </a:cubicBezTo>
                  <a:lnTo>
                    <a:pt x="60262" y="558"/>
                  </a:lnTo>
                  <a:cubicBezTo>
                    <a:pt x="63269" y="558"/>
                    <a:pt x="65472" y="1245"/>
                    <a:pt x="66810" y="2592"/>
                  </a:cubicBezTo>
                  <a:cubicBezTo>
                    <a:pt x="68568" y="4350"/>
                    <a:pt x="68541" y="6901"/>
                    <a:pt x="68523" y="8596"/>
                  </a:cubicBezTo>
                  <a:cubicBezTo>
                    <a:pt x="68514" y="9230"/>
                    <a:pt x="68505" y="9738"/>
                    <a:pt x="68594" y="10059"/>
                  </a:cubicBezTo>
                  <a:lnTo>
                    <a:pt x="68693" y="10032"/>
                  </a:lnTo>
                  <a:cubicBezTo>
                    <a:pt x="68612" y="9720"/>
                    <a:pt x="68621" y="9221"/>
                    <a:pt x="68621" y="8596"/>
                  </a:cubicBezTo>
                  <a:cubicBezTo>
                    <a:pt x="68648" y="6892"/>
                    <a:pt x="68675" y="4314"/>
                    <a:pt x="66890" y="2521"/>
                  </a:cubicBezTo>
                  <a:cubicBezTo>
                    <a:pt x="65526" y="1147"/>
                    <a:pt x="63295" y="460"/>
                    <a:pt x="60253" y="460"/>
                  </a:cubicBezTo>
                  <a:lnTo>
                    <a:pt x="60102" y="460"/>
                  </a:lnTo>
                  <a:cubicBezTo>
                    <a:pt x="55935" y="496"/>
                    <a:pt x="53054" y="3583"/>
                    <a:pt x="50012" y="6848"/>
                  </a:cubicBezTo>
                  <a:cubicBezTo>
                    <a:pt x="48897" y="8034"/>
                    <a:pt x="47755" y="9265"/>
                    <a:pt x="46515" y="10389"/>
                  </a:cubicBezTo>
                  <a:cubicBezTo>
                    <a:pt x="43667" y="12965"/>
                    <a:pt x="40396" y="15186"/>
                    <a:pt x="35789" y="15186"/>
                  </a:cubicBezTo>
                  <a:cubicBezTo>
                    <a:pt x="33743" y="15186"/>
                    <a:pt x="31433" y="14748"/>
                    <a:pt x="28780" y="13708"/>
                  </a:cubicBezTo>
                  <a:cubicBezTo>
                    <a:pt x="26630" y="12869"/>
                    <a:pt x="25051" y="10960"/>
                    <a:pt x="23614" y="9087"/>
                  </a:cubicBezTo>
                  <a:cubicBezTo>
                    <a:pt x="23088" y="8391"/>
                    <a:pt x="22580" y="7668"/>
                    <a:pt x="22098" y="6964"/>
                  </a:cubicBezTo>
                  <a:cubicBezTo>
                    <a:pt x="20216" y="4252"/>
                    <a:pt x="18280" y="1441"/>
                    <a:pt x="14720" y="460"/>
                  </a:cubicBezTo>
                  <a:cubicBezTo>
                    <a:pt x="14435" y="380"/>
                    <a:pt x="14140" y="309"/>
                    <a:pt x="13846" y="255"/>
                  </a:cubicBezTo>
                  <a:cubicBezTo>
                    <a:pt x="12940" y="77"/>
                    <a:pt x="12038" y="0"/>
                    <a:pt x="1115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34"/>
            <p:cNvSpPr/>
            <p:nvPr/>
          </p:nvSpPr>
          <p:spPr>
            <a:xfrm>
              <a:off x="5260775" y="1475575"/>
              <a:ext cx="1720900" cy="370175"/>
            </a:xfrm>
            <a:custGeom>
              <a:avLst/>
              <a:gdLst/>
              <a:ahLst/>
              <a:cxnLst/>
              <a:rect l="l" t="t" r="r" b="b"/>
              <a:pathLst>
                <a:path w="68836" h="14807" extrusionOk="0">
                  <a:moveTo>
                    <a:pt x="81" y="3111"/>
                  </a:moveTo>
                  <a:lnTo>
                    <a:pt x="81" y="3111"/>
                  </a:lnTo>
                  <a:cubicBezTo>
                    <a:pt x="82" y="3111"/>
                    <a:pt x="83" y="3111"/>
                    <a:pt x="84" y="3112"/>
                  </a:cubicBezTo>
                  <a:lnTo>
                    <a:pt x="84" y="3112"/>
                  </a:lnTo>
                  <a:cubicBezTo>
                    <a:pt x="83" y="3111"/>
                    <a:pt x="81" y="3111"/>
                    <a:pt x="81" y="3111"/>
                  </a:cubicBezTo>
                  <a:close/>
                  <a:moveTo>
                    <a:pt x="11123" y="0"/>
                  </a:moveTo>
                  <a:cubicBezTo>
                    <a:pt x="6789" y="0"/>
                    <a:pt x="2898" y="1830"/>
                    <a:pt x="1053" y="2701"/>
                  </a:cubicBezTo>
                  <a:cubicBezTo>
                    <a:pt x="591" y="2915"/>
                    <a:pt x="187" y="3112"/>
                    <a:pt x="92" y="3112"/>
                  </a:cubicBezTo>
                  <a:cubicBezTo>
                    <a:pt x="89" y="3112"/>
                    <a:pt x="87" y="3112"/>
                    <a:pt x="84" y="3112"/>
                  </a:cubicBezTo>
                  <a:lnTo>
                    <a:pt x="84" y="3112"/>
                  </a:lnTo>
                  <a:cubicBezTo>
                    <a:pt x="87" y="3112"/>
                    <a:pt x="90" y="3115"/>
                    <a:pt x="90" y="3120"/>
                  </a:cubicBezTo>
                  <a:lnTo>
                    <a:pt x="1" y="3173"/>
                  </a:lnTo>
                  <a:cubicBezTo>
                    <a:pt x="16" y="3197"/>
                    <a:pt x="40" y="3210"/>
                    <a:pt x="79" y="3210"/>
                  </a:cubicBezTo>
                  <a:cubicBezTo>
                    <a:pt x="200" y="3210"/>
                    <a:pt x="471" y="3087"/>
                    <a:pt x="1098" y="2790"/>
                  </a:cubicBezTo>
                  <a:cubicBezTo>
                    <a:pt x="2935" y="1927"/>
                    <a:pt x="6801" y="107"/>
                    <a:pt x="11111" y="107"/>
                  </a:cubicBezTo>
                  <a:cubicBezTo>
                    <a:pt x="12014" y="107"/>
                    <a:pt x="12937" y="187"/>
                    <a:pt x="13864" y="372"/>
                  </a:cubicBezTo>
                  <a:cubicBezTo>
                    <a:pt x="14159" y="426"/>
                    <a:pt x="14444" y="497"/>
                    <a:pt x="14729" y="577"/>
                  </a:cubicBezTo>
                  <a:cubicBezTo>
                    <a:pt x="17977" y="1505"/>
                    <a:pt x="19591" y="3896"/>
                    <a:pt x="21304" y="6438"/>
                  </a:cubicBezTo>
                  <a:cubicBezTo>
                    <a:pt x="21938" y="7375"/>
                    <a:pt x="22589" y="8339"/>
                    <a:pt x="23338" y="9240"/>
                  </a:cubicBezTo>
                  <a:cubicBezTo>
                    <a:pt x="24882" y="11113"/>
                    <a:pt x="26452" y="12853"/>
                    <a:pt x="28611" y="13611"/>
                  </a:cubicBezTo>
                  <a:cubicBezTo>
                    <a:pt x="31010" y="14450"/>
                    <a:pt x="33134" y="14806"/>
                    <a:pt x="35034" y="14806"/>
                  </a:cubicBezTo>
                  <a:cubicBezTo>
                    <a:pt x="40003" y="14806"/>
                    <a:pt x="43455" y="12389"/>
                    <a:pt x="46390" y="9953"/>
                  </a:cubicBezTo>
                  <a:cubicBezTo>
                    <a:pt x="47693" y="8865"/>
                    <a:pt x="48879" y="7696"/>
                    <a:pt x="50030" y="6554"/>
                  </a:cubicBezTo>
                  <a:cubicBezTo>
                    <a:pt x="53054" y="3557"/>
                    <a:pt x="55918" y="720"/>
                    <a:pt x="60066" y="676"/>
                  </a:cubicBezTo>
                  <a:cubicBezTo>
                    <a:pt x="60147" y="667"/>
                    <a:pt x="60227" y="667"/>
                    <a:pt x="60307" y="667"/>
                  </a:cubicBezTo>
                  <a:cubicBezTo>
                    <a:pt x="68514" y="667"/>
                    <a:pt x="68595" y="5823"/>
                    <a:pt x="68630" y="8606"/>
                  </a:cubicBezTo>
                  <a:cubicBezTo>
                    <a:pt x="68639" y="9222"/>
                    <a:pt x="68648" y="9704"/>
                    <a:pt x="68737" y="10025"/>
                  </a:cubicBezTo>
                  <a:lnTo>
                    <a:pt x="68836" y="9998"/>
                  </a:lnTo>
                  <a:cubicBezTo>
                    <a:pt x="68755" y="9695"/>
                    <a:pt x="68746" y="9186"/>
                    <a:pt x="68737" y="8606"/>
                  </a:cubicBezTo>
                  <a:cubicBezTo>
                    <a:pt x="68693" y="5787"/>
                    <a:pt x="68622" y="568"/>
                    <a:pt x="60316" y="568"/>
                  </a:cubicBezTo>
                  <a:lnTo>
                    <a:pt x="60066" y="568"/>
                  </a:lnTo>
                  <a:cubicBezTo>
                    <a:pt x="55873" y="622"/>
                    <a:pt x="52992" y="3468"/>
                    <a:pt x="49950" y="6483"/>
                  </a:cubicBezTo>
                  <a:cubicBezTo>
                    <a:pt x="48808" y="7616"/>
                    <a:pt x="47621" y="8794"/>
                    <a:pt x="46319" y="9873"/>
                  </a:cubicBezTo>
                  <a:cubicBezTo>
                    <a:pt x="43408" y="12294"/>
                    <a:pt x="39974" y="14700"/>
                    <a:pt x="35029" y="14700"/>
                  </a:cubicBezTo>
                  <a:cubicBezTo>
                    <a:pt x="33140" y="14700"/>
                    <a:pt x="31031" y="14349"/>
                    <a:pt x="28646" y="13513"/>
                  </a:cubicBezTo>
                  <a:cubicBezTo>
                    <a:pt x="26505" y="12763"/>
                    <a:pt x="24953" y="11033"/>
                    <a:pt x="23419" y="9177"/>
                  </a:cubicBezTo>
                  <a:cubicBezTo>
                    <a:pt x="22669" y="8276"/>
                    <a:pt x="22018" y="7313"/>
                    <a:pt x="21393" y="6376"/>
                  </a:cubicBezTo>
                  <a:cubicBezTo>
                    <a:pt x="19663" y="3825"/>
                    <a:pt x="18039" y="1407"/>
                    <a:pt x="14756" y="479"/>
                  </a:cubicBezTo>
                  <a:cubicBezTo>
                    <a:pt x="14471" y="399"/>
                    <a:pt x="14176" y="328"/>
                    <a:pt x="13882" y="265"/>
                  </a:cubicBezTo>
                  <a:cubicBezTo>
                    <a:pt x="12953" y="80"/>
                    <a:pt x="12028" y="0"/>
                    <a:pt x="1112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34"/>
            <p:cNvSpPr/>
            <p:nvPr/>
          </p:nvSpPr>
          <p:spPr>
            <a:xfrm>
              <a:off x="5257000" y="1483550"/>
              <a:ext cx="1724450" cy="358850"/>
            </a:xfrm>
            <a:custGeom>
              <a:avLst/>
              <a:gdLst/>
              <a:ahLst/>
              <a:cxnLst/>
              <a:rect l="l" t="t" r="r" b="b"/>
              <a:pathLst>
                <a:path w="68978" h="14354" extrusionOk="0">
                  <a:moveTo>
                    <a:pt x="11083" y="0"/>
                  </a:moveTo>
                  <a:cubicBezTo>
                    <a:pt x="7041" y="0"/>
                    <a:pt x="3400" y="1567"/>
                    <a:pt x="1463" y="2408"/>
                  </a:cubicBezTo>
                  <a:cubicBezTo>
                    <a:pt x="867" y="2663"/>
                    <a:pt x="298" y="2910"/>
                    <a:pt x="132" y="2910"/>
                  </a:cubicBezTo>
                  <a:cubicBezTo>
                    <a:pt x="111" y="2910"/>
                    <a:pt x="97" y="2907"/>
                    <a:pt x="89" y="2899"/>
                  </a:cubicBezTo>
                  <a:lnTo>
                    <a:pt x="0" y="2953"/>
                  </a:lnTo>
                  <a:cubicBezTo>
                    <a:pt x="25" y="2991"/>
                    <a:pt x="66" y="3011"/>
                    <a:pt x="130" y="3011"/>
                  </a:cubicBezTo>
                  <a:cubicBezTo>
                    <a:pt x="318" y="3011"/>
                    <a:pt x="710" y="2843"/>
                    <a:pt x="1508" y="2498"/>
                  </a:cubicBezTo>
                  <a:cubicBezTo>
                    <a:pt x="3440" y="1670"/>
                    <a:pt x="7069" y="102"/>
                    <a:pt x="11091" y="102"/>
                  </a:cubicBezTo>
                  <a:cubicBezTo>
                    <a:pt x="12009" y="102"/>
                    <a:pt x="12947" y="184"/>
                    <a:pt x="13890" y="374"/>
                  </a:cubicBezTo>
                  <a:cubicBezTo>
                    <a:pt x="14194" y="437"/>
                    <a:pt x="14488" y="508"/>
                    <a:pt x="14756" y="588"/>
                  </a:cubicBezTo>
                  <a:cubicBezTo>
                    <a:pt x="17807" y="1472"/>
                    <a:pt x="19234" y="3684"/>
                    <a:pt x="20751" y="6030"/>
                  </a:cubicBezTo>
                  <a:cubicBezTo>
                    <a:pt x="21464" y="7136"/>
                    <a:pt x="22196" y="8278"/>
                    <a:pt x="23141" y="9331"/>
                  </a:cubicBezTo>
                  <a:cubicBezTo>
                    <a:pt x="24720" y="11097"/>
                    <a:pt x="26317" y="12739"/>
                    <a:pt x="28485" y="13408"/>
                  </a:cubicBezTo>
                  <a:cubicBezTo>
                    <a:pt x="30617" y="14068"/>
                    <a:pt x="32526" y="14354"/>
                    <a:pt x="34266" y="14354"/>
                  </a:cubicBezTo>
                  <a:cubicBezTo>
                    <a:pt x="39190" y="14354"/>
                    <a:pt x="42750" y="12052"/>
                    <a:pt x="46193" y="9429"/>
                  </a:cubicBezTo>
                  <a:cubicBezTo>
                    <a:pt x="47558" y="8394"/>
                    <a:pt x="48780" y="7279"/>
                    <a:pt x="49967" y="6200"/>
                  </a:cubicBezTo>
                  <a:cubicBezTo>
                    <a:pt x="53116" y="3327"/>
                    <a:pt x="55846" y="838"/>
                    <a:pt x="60021" y="776"/>
                  </a:cubicBezTo>
                  <a:cubicBezTo>
                    <a:pt x="60128" y="774"/>
                    <a:pt x="60233" y="773"/>
                    <a:pt x="60337" y="773"/>
                  </a:cubicBezTo>
                  <a:cubicBezTo>
                    <a:pt x="68430" y="773"/>
                    <a:pt x="68631" y="5860"/>
                    <a:pt x="68746" y="8608"/>
                  </a:cubicBezTo>
                  <a:cubicBezTo>
                    <a:pt x="68773" y="9206"/>
                    <a:pt x="68790" y="9670"/>
                    <a:pt x="68880" y="9982"/>
                  </a:cubicBezTo>
                  <a:lnTo>
                    <a:pt x="68978" y="9956"/>
                  </a:lnTo>
                  <a:cubicBezTo>
                    <a:pt x="68897" y="9652"/>
                    <a:pt x="68871" y="9170"/>
                    <a:pt x="68853" y="8608"/>
                  </a:cubicBezTo>
                  <a:cubicBezTo>
                    <a:pt x="68738" y="5827"/>
                    <a:pt x="68528" y="666"/>
                    <a:pt x="60357" y="666"/>
                  </a:cubicBezTo>
                  <a:cubicBezTo>
                    <a:pt x="60246" y="666"/>
                    <a:pt x="60134" y="667"/>
                    <a:pt x="60021" y="669"/>
                  </a:cubicBezTo>
                  <a:cubicBezTo>
                    <a:pt x="55801" y="731"/>
                    <a:pt x="53063" y="3229"/>
                    <a:pt x="49896" y="6128"/>
                  </a:cubicBezTo>
                  <a:cubicBezTo>
                    <a:pt x="48709" y="7199"/>
                    <a:pt x="47487" y="8314"/>
                    <a:pt x="46131" y="9349"/>
                  </a:cubicBezTo>
                  <a:cubicBezTo>
                    <a:pt x="42700" y="11955"/>
                    <a:pt x="39166" y="14249"/>
                    <a:pt x="34263" y="14249"/>
                  </a:cubicBezTo>
                  <a:cubicBezTo>
                    <a:pt x="32537" y="14249"/>
                    <a:pt x="30641" y="13965"/>
                    <a:pt x="28521" y="13310"/>
                  </a:cubicBezTo>
                  <a:cubicBezTo>
                    <a:pt x="26371" y="12650"/>
                    <a:pt x="24783" y="11017"/>
                    <a:pt x="23213" y="9260"/>
                  </a:cubicBezTo>
                  <a:cubicBezTo>
                    <a:pt x="22285" y="8216"/>
                    <a:pt x="21544" y="7074"/>
                    <a:pt x="20831" y="5968"/>
                  </a:cubicBezTo>
                  <a:cubicBezTo>
                    <a:pt x="19314" y="3613"/>
                    <a:pt x="17878" y="1382"/>
                    <a:pt x="14791" y="490"/>
                  </a:cubicBezTo>
                  <a:cubicBezTo>
                    <a:pt x="14515" y="410"/>
                    <a:pt x="14220" y="339"/>
                    <a:pt x="13917" y="276"/>
                  </a:cubicBezTo>
                  <a:cubicBezTo>
                    <a:pt x="12962" y="83"/>
                    <a:pt x="12012" y="0"/>
                    <a:pt x="1108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34"/>
            <p:cNvSpPr/>
            <p:nvPr/>
          </p:nvSpPr>
          <p:spPr>
            <a:xfrm>
              <a:off x="5253425" y="1491325"/>
              <a:ext cx="1727800" cy="347950"/>
            </a:xfrm>
            <a:custGeom>
              <a:avLst/>
              <a:gdLst/>
              <a:ahLst/>
              <a:cxnLst/>
              <a:rect l="l" t="t" r="r" b="b"/>
              <a:pathLst>
                <a:path w="69112" h="13918" extrusionOk="0">
                  <a:moveTo>
                    <a:pt x="11029" y="1"/>
                  </a:moveTo>
                  <a:cubicBezTo>
                    <a:pt x="7245" y="1"/>
                    <a:pt x="3847" y="1354"/>
                    <a:pt x="1829" y="2160"/>
                  </a:cubicBezTo>
                  <a:cubicBezTo>
                    <a:pt x="1084" y="2458"/>
                    <a:pt x="427" y="2718"/>
                    <a:pt x="183" y="2718"/>
                  </a:cubicBezTo>
                  <a:cubicBezTo>
                    <a:pt x="135" y="2718"/>
                    <a:pt x="103" y="2708"/>
                    <a:pt x="90" y="2686"/>
                  </a:cubicBezTo>
                  <a:lnTo>
                    <a:pt x="0" y="2740"/>
                  </a:lnTo>
                  <a:cubicBezTo>
                    <a:pt x="34" y="2794"/>
                    <a:pt x="94" y="2820"/>
                    <a:pt x="187" y="2820"/>
                  </a:cubicBezTo>
                  <a:cubicBezTo>
                    <a:pt x="445" y="2820"/>
                    <a:pt x="960" y="2619"/>
                    <a:pt x="1865" y="2258"/>
                  </a:cubicBezTo>
                  <a:cubicBezTo>
                    <a:pt x="3876" y="1459"/>
                    <a:pt x="7266" y="108"/>
                    <a:pt x="11029" y="108"/>
                  </a:cubicBezTo>
                  <a:cubicBezTo>
                    <a:pt x="11973" y="108"/>
                    <a:pt x="12942" y="193"/>
                    <a:pt x="13917" y="393"/>
                  </a:cubicBezTo>
                  <a:cubicBezTo>
                    <a:pt x="14229" y="456"/>
                    <a:pt x="14506" y="527"/>
                    <a:pt x="14783" y="608"/>
                  </a:cubicBezTo>
                  <a:cubicBezTo>
                    <a:pt x="17691" y="1464"/>
                    <a:pt x="18949" y="3543"/>
                    <a:pt x="20287" y="5746"/>
                  </a:cubicBezTo>
                  <a:cubicBezTo>
                    <a:pt x="21036" y="6986"/>
                    <a:pt x="21821" y="8271"/>
                    <a:pt x="22936" y="9430"/>
                  </a:cubicBezTo>
                  <a:cubicBezTo>
                    <a:pt x="24533" y="11090"/>
                    <a:pt x="26157" y="12633"/>
                    <a:pt x="28352" y="13222"/>
                  </a:cubicBezTo>
                  <a:cubicBezTo>
                    <a:pt x="30180" y="13704"/>
                    <a:pt x="31849" y="13918"/>
                    <a:pt x="33392" y="13918"/>
                  </a:cubicBezTo>
                  <a:cubicBezTo>
                    <a:pt x="38771" y="13918"/>
                    <a:pt x="42527" y="11322"/>
                    <a:pt x="45926" y="8967"/>
                  </a:cubicBezTo>
                  <a:lnTo>
                    <a:pt x="45988" y="8922"/>
                  </a:lnTo>
                  <a:cubicBezTo>
                    <a:pt x="47416" y="7932"/>
                    <a:pt x="48674" y="6888"/>
                    <a:pt x="49887" y="5871"/>
                  </a:cubicBezTo>
                  <a:cubicBezTo>
                    <a:pt x="53045" y="3239"/>
                    <a:pt x="55766" y="964"/>
                    <a:pt x="59977" y="884"/>
                  </a:cubicBezTo>
                  <a:cubicBezTo>
                    <a:pt x="60102" y="884"/>
                    <a:pt x="60226" y="875"/>
                    <a:pt x="60351" y="875"/>
                  </a:cubicBezTo>
                  <a:cubicBezTo>
                    <a:pt x="68327" y="875"/>
                    <a:pt x="68675" y="5907"/>
                    <a:pt x="68853" y="8628"/>
                  </a:cubicBezTo>
                  <a:cubicBezTo>
                    <a:pt x="68889" y="9198"/>
                    <a:pt x="68924" y="9645"/>
                    <a:pt x="69014" y="9948"/>
                  </a:cubicBezTo>
                  <a:lnTo>
                    <a:pt x="69112" y="9921"/>
                  </a:lnTo>
                  <a:cubicBezTo>
                    <a:pt x="69023" y="9627"/>
                    <a:pt x="68996" y="9163"/>
                    <a:pt x="68960" y="8628"/>
                  </a:cubicBezTo>
                  <a:cubicBezTo>
                    <a:pt x="68776" y="5871"/>
                    <a:pt x="68427" y="773"/>
                    <a:pt x="60365" y="773"/>
                  </a:cubicBezTo>
                  <a:cubicBezTo>
                    <a:pt x="60235" y="773"/>
                    <a:pt x="60102" y="774"/>
                    <a:pt x="59968" y="777"/>
                  </a:cubicBezTo>
                  <a:cubicBezTo>
                    <a:pt x="55721" y="857"/>
                    <a:pt x="52991" y="3141"/>
                    <a:pt x="49816" y="5791"/>
                  </a:cubicBezTo>
                  <a:cubicBezTo>
                    <a:pt x="48602" y="6799"/>
                    <a:pt x="47344" y="7851"/>
                    <a:pt x="45926" y="8833"/>
                  </a:cubicBezTo>
                  <a:lnTo>
                    <a:pt x="45864" y="8877"/>
                  </a:lnTo>
                  <a:cubicBezTo>
                    <a:pt x="42483" y="11223"/>
                    <a:pt x="38746" y="13813"/>
                    <a:pt x="33388" y="13813"/>
                  </a:cubicBezTo>
                  <a:cubicBezTo>
                    <a:pt x="31860" y="13813"/>
                    <a:pt x="30200" y="13602"/>
                    <a:pt x="28378" y="13115"/>
                  </a:cubicBezTo>
                  <a:cubicBezTo>
                    <a:pt x="26210" y="12535"/>
                    <a:pt x="24605" y="11009"/>
                    <a:pt x="23008" y="9359"/>
                  </a:cubicBezTo>
                  <a:cubicBezTo>
                    <a:pt x="21902" y="8208"/>
                    <a:pt x="21125" y="6933"/>
                    <a:pt x="20376" y="5693"/>
                  </a:cubicBezTo>
                  <a:cubicBezTo>
                    <a:pt x="19029" y="3471"/>
                    <a:pt x="17753" y="1375"/>
                    <a:pt x="14809" y="509"/>
                  </a:cubicBezTo>
                  <a:cubicBezTo>
                    <a:pt x="14533" y="420"/>
                    <a:pt x="14247" y="358"/>
                    <a:pt x="13935" y="286"/>
                  </a:cubicBezTo>
                  <a:cubicBezTo>
                    <a:pt x="12953" y="86"/>
                    <a:pt x="11979" y="1"/>
                    <a:pt x="11029"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34"/>
            <p:cNvSpPr/>
            <p:nvPr/>
          </p:nvSpPr>
          <p:spPr>
            <a:xfrm>
              <a:off x="5249625" y="1499175"/>
              <a:ext cx="1731375" cy="337875"/>
            </a:xfrm>
            <a:custGeom>
              <a:avLst/>
              <a:gdLst/>
              <a:ahLst/>
              <a:cxnLst/>
              <a:rect l="l" t="t" r="r" b="b"/>
              <a:pathLst>
                <a:path w="69255" h="13515" extrusionOk="0">
                  <a:moveTo>
                    <a:pt x="10963" y="1"/>
                  </a:moveTo>
                  <a:cubicBezTo>
                    <a:pt x="7417" y="1"/>
                    <a:pt x="4245" y="1175"/>
                    <a:pt x="2169" y="1944"/>
                  </a:cubicBezTo>
                  <a:cubicBezTo>
                    <a:pt x="1313" y="2267"/>
                    <a:pt x="595" y="2534"/>
                    <a:pt x="267" y="2534"/>
                  </a:cubicBezTo>
                  <a:cubicBezTo>
                    <a:pt x="177" y="2534"/>
                    <a:pt x="117" y="2514"/>
                    <a:pt x="90" y="2470"/>
                  </a:cubicBezTo>
                  <a:lnTo>
                    <a:pt x="1" y="2524"/>
                  </a:lnTo>
                  <a:cubicBezTo>
                    <a:pt x="48" y="2600"/>
                    <a:pt x="137" y="2635"/>
                    <a:pt x="269" y="2635"/>
                  </a:cubicBezTo>
                  <a:cubicBezTo>
                    <a:pt x="615" y="2635"/>
                    <a:pt x="1256" y="2397"/>
                    <a:pt x="2204" y="2042"/>
                  </a:cubicBezTo>
                  <a:cubicBezTo>
                    <a:pt x="4275" y="1272"/>
                    <a:pt x="7438" y="102"/>
                    <a:pt x="10966" y="102"/>
                  </a:cubicBezTo>
                  <a:cubicBezTo>
                    <a:pt x="11936" y="102"/>
                    <a:pt x="12934" y="191"/>
                    <a:pt x="13944" y="401"/>
                  </a:cubicBezTo>
                  <a:cubicBezTo>
                    <a:pt x="14266" y="472"/>
                    <a:pt x="14542" y="543"/>
                    <a:pt x="14819" y="624"/>
                  </a:cubicBezTo>
                  <a:cubicBezTo>
                    <a:pt x="17611" y="1471"/>
                    <a:pt x="18726" y="3443"/>
                    <a:pt x="19904" y="5539"/>
                  </a:cubicBezTo>
                  <a:cubicBezTo>
                    <a:pt x="20671" y="6886"/>
                    <a:pt x="21456" y="8287"/>
                    <a:pt x="22741" y="9527"/>
                  </a:cubicBezTo>
                  <a:cubicBezTo>
                    <a:pt x="24293" y="11017"/>
                    <a:pt x="25997" y="12524"/>
                    <a:pt x="28227" y="13024"/>
                  </a:cubicBezTo>
                  <a:cubicBezTo>
                    <a:pt x="29761" y="13363"/>
                    <a:pt x="31180" y="13514"/>
                    <a:pt x="32500" y="13514"/>
                  </a:cubicBezTo>
                  <a:cubicBezTo>
                    <a:pt x="37764" y="13514"/>
                    <a:pt x="41501" y="11133"/>
                    <a:pt x="44891" y="8974"/>
                  </a:cubicBezTo>
                  <a:cubicBezTo>
                    <a:pt x="45195" y="8786"/>
                    <a:pt x="45498" y="8590"/>
                    <a:pt x="45792" y="8403"/>
                  </a:cubicBezTo>
                  <a:cubicBezTo>
                    <a:pt x="47273" y="7475"/>
                    <a:pt x="48567" y="6494"/>
                    <a:pt x="49816" y="5548"/>
                  </a:cubicBezTo>
                  <a:cubicBezTo>
                    <a:pt x="52965" y="3148"/>
                    <a:pt x="55695" y="1088"/>
                    <a:pt x="59932" y="989"/>
                  </a:cubicBezTo>
                  <a:cubicBezTo>
                    <a:pt x="60081" y="986"/>
                    <a:pt x="60228" y="984"/>
                    <a:pt x="60372" y="984"/>
                  </a:cubicBezTo>
                  <a:cubicBezTo>
                    <a:pt x="68255" y="984"/>
                    <a:pt x="68715" y="5954"/>
                    <a:pt x="68978" y="8653"/>
                  </a:cubicBezTo>
                  <a:cubicBezTo>
                    <a:pt x="69023" y="9170"/>
                    <a:pt x="69068" y="9616"/>
                    <a:pt x="69157" y="9910"/>
                  </a:cubicBezTo>
                  <a:lnTo>
                    <a:pt x="69255" y="9884"/>
                  </a:lnTo>
                  <a:cubicBezTo>
                    <a:pt x="69166" y="9598"/>
                    <a:pt x="69130" y="9152"/>
                    <a:pt x="69076" y="8635"/>
                  </a:cubicBezTo>
                  <a:cubicBezTo>
                    <a:pt x="68822" y="5909"/>
                    <a:pt x="68344" y="877"/>
                    <a:pt x="60371" y="877"/>
                  </a:cubicBezTo>
                  <a:cubicBezTo>
                    <a:pt x="60227" y="877"/>
                    <a:pt x="60081" y="879"/>
                    <a:pt x="59932" y="882"/>
                  </a:cubicBezTo>
                  <a:cubicBezTo>
                    <a:pt x="55659" y="980"/>
                    <a:pt x="52920" y="3059"/>
                    <a:pt x="49753" y="5459"/>
                  </a:cubicBezTo>
                  <a:cubicBezTo>
                    <a:pt x="48504" y="6404"/>
                    <a:pt x="47220" y="7386"/>
                    <a:pt x="45739" y="8314"/>
                  </a:cubicBezTo>
                  <a:cubicBezTo>
                    <a:pt x="45445" y="8501"/>
                    <a:pt x="45141" y="8697"/>
                    <a:pt x="44838" y="8893"/>
                  </a:cubicBezTo>
                  <a:cubicBezTo>
                    <a:pt x="41468" y="11038"/>
                    <a:pt x="37733" y="13410"/>
                    <a:pt x="32507" y="13410"/>
                  </a:cubicBezTo>
                  <a:cubicBezTo>
                    <a:pt x="31190" y="13410"/>
                    <a:pt x="29778" y="13260"/>
                    <a:pt x="28254" y="12917"/>
                  </a:cubicBezTo>
                  <a:cubicBezTo>
                    <a:pt x="26041" y="12426"/>
                    <a:pt x="24355" y="10936"/>
                    <a:pt x="22812" y="9446"/>
                  </a:cubicBezTo>
                  <a:cubicBezTo>
                    <a:pt x="21545" y="8224"/>
                    <a:pt x="20760" y="6833"/>
                    <a:pt x="19993" y="5486"/>
                  </a:cubicBezTo>
                  <a:cubicBezTo>
                    <a:pt x="18806" y="3371"/>
                    <a:pt x="17673" y="1382"/>
                    <a:pt x="14845" y="525"/>
                  </a:cubicBezTo>
                  <a:cubicBezTo>
                    <a:pt x="14569" y="436"/>
                    <a:pt x="14283" y="365"/>
                    <a:pt x="13971" y="302"/>
                  </a:cubicBezTo>
                  <a:cubicBezTo>
                    <a:pt x="12950" y="90"/>
                    <a:pt x="11942" y="1"/>
                    <a:pt x="1096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34"/>
            <p:cNvSpPr/>
            <p:nvPr/>
          </p:nvSpPr>
          <p:spPr>
            <a:xfrm>
              <a:off x="5245850" y="1507000"/>
              <a:ext cx="1734925" cy="328700"/>
            </a:xfrm>
            <a:custGeom>
              <a:avLst/>
              <a:gdLst/>
              <a:ahLst/>
              <a:cxnLst/>
              <a:rect l="l" t="t" r="r" b="b"/>
              <a:pathLst>
                <a:path w="69397" h="13148" extrusionOk="0">
                  <a:moveTo>
                    <a:pt x="10942" y="1"/>
                  </a:moveTo>
                  <a:cubicBezTo>
                    <a:pt x="7552" y="1"/>
                    <a:pt x="4496" y="1059"/>
                    <a:pt x="2489" y="1756"/>
                  </a:cubicBezTo>
                  <a:cubicBezTo>
                    <a:pt x="1522" y="2089"/>
                    <a:pt x="754" y="2353"/>
                    <a:pt x="358" y="2353"/>
                  </a:cubicBezTo>
                  <a:cubicBezTo>
                    <a:pt x="224" y="2353"/>
                    <a:pt x="132" y="2323"/>
                    <a:pt x="89" y="2255"/>
                  </a:cubicBezTo>
                  <a:lnTo>
                    <a:pt x="0" y="2309"/>
                  </a:lnTo>
                  <a:cubicBezTo>
                    <a:pt x="64" y="2413"/>
                    <a:pt x="186" y="2459"/>
                    <a:pt x="365" y="2459"/>
                  </a:cubicBezTo>
                  <a:cubicBezTo>
                    <a:pt x="786" y="2459"/>
                    <a:pt x="1517" y="2205"/>
                    <a:pt x="2525" y="1854"/>
                  </a:cubicBezTo>
                  <a:cubicBezTo>
                    <a:pt x="4522" y="1158"/>
                    <a:pt x="7562" y="106"/>
                    <a:pt x="10929" y="106"/>
                  </a:cubicBezTo>
                  <a:cubicBezTo>
                    <a:pt x="11924" y="106"/>
                    <a:pt x="12946" y="198"/>
                    <a:pt x="13979" y="418"/>
                  </a:cubicBezTo>
                  <a:cubicBezTo>
                    <a:pt x="14292" y="480"/>
                    <a:pt x="14577" y="560"/>
                    <a:pt x="14845" y="641"/>
                  </a:cubicBezTo>
                  <a:cubicBezTo>
                    <a:pt x="17548" y="1479"/>
                    <a:pt x="18529" y="3379"/>
                    <a:pt x="19573" y="5387"/>
                  </a:cubicBezTo>
                  <a:cubicBezTo>
                    <a:pt x="20322" y="6832"/>
                    <a:pt x="21098" y="8322"/>
                    <a:pt x="22544" y="9615"/>
                  </a:cubicBezTo>
                  <a:cubicBezTo>
                    <a:pt x="24444" y="11319"/>
                    <a:pt x="26032" y="12452"/>
                    <a:pt x="28101" y="12827"/>
                  </a:cubicBezTo>
                  <a:cubicBezTo>
                    <a:pt x="29324" y="13050"/>
                    <a:pt x="30483" y="13148"/>
                    <a:pt x="31572" y="13148"/>
                  </a:cubicBezTo>
                  <a:cubicBezTo>
                    <a:pt x="36737" y="13148"/>
                    <a:pt x="40493" y="10918"/>
                    <a:pt x="43874" y="8902"/>
                  </a:cubicBezTo>
                  <a:cubicBezTo>
                    <a:pt x="44472" y="8545"/>
                    <a:pt x="45034" y="8206"/>
                    <a:pt x="45604" y="7885"/>
                  </a:cubicBezTo>
                  <a:cubicBezTo>
                    <a:pt x="47139" y="7019"/>
                    <a:pt x="48459" y="6109"/>
                    <a:pt x="49735" y="5235"/>
                  </a:cubicBezTo>
                  <a:cubicBezTo>
                    <a:pt x="52893" y="3076"/>
                    <a:pt x="55614" y="1212"/>
                    <a:pt x="59896" y="1096"/>
                  </a:cubicBezTo>
                  <a:cubicBezTo>
                    <a:pt x="60072" y="1091"/>
                    <a:pt x="60245" y="1089"/>
                    <a:pt x="60415" y="1089"/>
                  </a:cubicBezTo>
                  <a:cubicBezTo>
                    <a:pt x="68174" y="1089"/>
                    <a:pt x="68771" y="6007"/>
                    <a:pt x="69094" y="8670"/>
                  </a:cubicBezTo>
                  <a:cubicBezTo>
                    <a:pt x="69156" y="9160"/>
                    <a:pt x="69210" y="9588"/>
                    <a:pt x="69299" y="9874"/>
                  </a:cubicBezTo>
                  <a:lnTo>
                    <a:pt x="69397" y="9847"/>
                  </a:lnTo>
                  <a:cubicBezTo>
                    <a:pt x="69308" y="9562"/>
                    <a:pt x="69263" y="9142"/>
                    <a:pt x="69201" y="8661"/>
                  </a:cubicBezTo>
                  <a:cubicBezTo>
                    <a:pt x="68869" y="5960"/>
                    <a:pt x="68262" y="982"/>
                    <a:pt x="60387" y="982"/>
                  </a:cubicBezTo>
                  <a:cubicBezTo>
                    <a:pt x="60223" y="982"/>
                    <a:pt x="60057" y="984"/>
                    <a:pt x="59887" y="989"/>
                  </a:cubicBezTo>
                  <a:cubicBezTo>
                    <a:pt x="55578" y="1105"/>
                    <a:pt x="52848" y="2978"/>
                    <a:pt x="49681" y="5146"/>
                  </a:cubicBezTo>
                  <a:cubicBezTo>
                    <a:pt x="48406" y="6020"/>
                    <a:pt x="47076" y="6930"/>
                    <a:pt x="45551" y="7795"/>
                  </a:cubicBezTo>
                  <a:cubicBezTo>
                    <a:pt x="44980" y="8116"/>
                    <a:pt x="44418" y="8455"/>
                    <a:pt x="43820" y="8812"/>
                  </a:cubicBezTo>
                  <a:cubicBezTo>
                    <a:pt x="40444" y="10817"/>
                    <a:pt x="36703" y="13047"/>
                    <a:pt x="31560" y="13047"/>
                  </a:cubicBezTo>
                  <a:cubicBezTo>
                    <a:pt x="30478" y="13047"/>
                    <a:pt x="29335" y="12949"/>
                    <a:pt x="28119" y="12729"/>
                  </a:cubicBezTo>
                  <a:cubicBezTo>
                    <a:pt x="26076" y="12354"/>
                    <a:pt x="24497" y="11230"/>
                    <a:pt x="22615" y="9544"/>
                  </a:cubicBezTo>
                  <a:cubicBezTo>
                    <a:pt x="21188" y="8259"/>
                    <a:pt x="20411" y="6778"/>
                    <a:pt x="19671" y="5342"/>
                  </a:cubicBezTo>
                  <a:cubicBezTo>
                    <a:pt x="18618" y="3308"/>
                    <a:pt x="17619" y="1390"/>
                    <a:pt x="14880" y="543"/>
                  </a:cubicBezTo>
                  <a:cubicBezTo>
                    <a:pt x="14604" y="453"/>
                    <a:pt x="14318" y="382"/>
                    <a:pt x="13997" y="311"/>
                  </a:cubicBezTo>
                  <a:cubicBezTo>
                    <a:pt x="12962" y="92"/>
                    <a:pt x="11938" y="1"/>
                    <a:pt x="10942"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34"/>
            <p:cNvSpPr/>
            <p:nvPr/>
          </p:nvSpPr>
          <p:spPr>
            <a:xfrm>
              <a:off x="5242275" y="1514925"/>
              <a:ext cx="1738275" cy="320350"/>
            </a:xfrm>
            <a:custGeom>
              <a:avLst/>
              <a:gdLst/>
              <a:ahLst/>
              <a:cxnLst/>
              <a:rect l="l" t="t" r="r" b="b"/>
              <a:pathLst>
                <a:path w="69531" h="12814" extrusionOk="0">
                  <a:moveTo>
                    <a:pt x="10890" y="0"/>
                  </a:moveTo>
                  <a:cubicBezTo>
                    <a:pt x="7650" y="0"/>
                    <a:pt x="4715" y="951"/>
                    <a:pt x="2775" y="1582"/>
                  </a:cubicBezTo>
                  <a:cubicBezTo>
                    <a:pt x="1751" y="1912"/>
                    <a:pt x="931" y="2180"/>
                    <a:pt x="467" y="2180"/>
                  </a:cubicBezTo>
                  <a:cubicBezTo>
                    <a:pt x="280" y="2180"/>
                    <a:pt x="151" y="2136"/>
                    <a:pt x="90" y="2037"/>
                  </a:cubicBezTo>
                  <a:lnTo>
                    <a:pt x="0" y="2090"/>
                  </a:lnTo>
                  <a:cubicBezTo>
                    <a:pt x="84" y="2226"/>
                    <a:pt x="242" y="2285"/>
                    <a:pt x="470" y="2285"/>
                  </a:cubicBezTo>
                  <a:cubicBezTo>
                    <a:pt x="946" y="2285"/>
                    <a:pt x="1732" y="2029"/>
                    <a:pt x="2810" y="1680"/>
                  </a:cubicBezTo>
                  <a:cubicBezTo>
                    <a:pt x="4857" y="1018"/>
                    <a:pt x="7697" y="100"/>
                    <a:pt x="10868" y="100"/>
                  </a:cubicBezTo>
                  <a:cubicBezTo>
                    <a:pt x="11885" y="100"/>
                    <a:pt x="12936" y="194"/>
                    <a:pt x="14006" y="422"/>
                  </a:cubicBezTo>
                  <a:cubicBezTo>
                    <a:pt x="14319" y="493"/>
                    <a:pt x="14604" y="565"/>
                    <a:pt x="14872" y="654"/>
                  </a:cubicBezTo>
                  <a:cubicBezTo>
                    <a:pt x="17495" y="1483"/>
                    <a:pt x="18360" y="3321"/>
                    <a:pt x="19279" y="5275"/>
                  </a:cubicBezTo>
                  <a:cubicBezTo>
                    <a:pt x="19992" y="6791"/>
                    <a:pt x="20733" y="8370"/>
                    <a:pt x="22339" y="9709"/>
                  </a:cubicBezTo>
                  <a:cubicBezTo>
                    <a:pt x="24185" y="11252"/>
                    <a:pt x="25845" y="12331"/>
                    <a:pt x="27968" y="12626"/>
                  </a:cubicBezTo>
                  <a:cubicBezTo>
                    <a:pt x="28887" y="12760"/>
                    <a:pt x="29761" y="12813"/>
                    <a:pt x="30608" y="12813"/>
                  </a:cubicBezTo>
                  <a:cubicBezTo>
                    <a:pt x="35711" y="12813"/>
                    <a:pt x="39485" y="10672"/>
                    <a:pt x="42875" y="8754"/>
                  </a:cubicBezTo>
                  <a:cubicBezTo>
                    <a:pt x="43749" y="8254"/>
                    <a:pt x="44570" y="7791"/>
                    <a:pt x="45400" y="7371"/>
                  </a:cubicBezTo>
                  <a:cubicBezTo>
                    <a:pt x="46988" y="6559"/>
                    <a:pt x="48335" y="5739"/>
                    <a:pt x="49646" y="4936"/>
                  </a:cubicBezTo>
                  <a:cubicBezTo>
                    <a:pt x="52804" y="3000"/>
                    <a:pt x="55525" y="1332"/>
                    <a:pt x="59843" y="1198"/>
                  </a:cubicBezTo>
                  <a:cubicBezTo>
                    <a:pt x="60033" y="1192"/>
                    <a:pt x="60220" y="1190"/>
                    <a:pt x="60403" y="1190"/>
                  </a:cubicBezTo>
                  <a:cubicBezTo>
                    <a:pt x="68085" y="1190"/>
                    <a:pt x="68818" y="6051"/>
                    <a:pt x="69219" y="8692"/>
                  </a:cubicBezTo>
                  <a:cubicBezTo>
                    <a:pt x="69281" y="9155"/>
                    <a:pt x="69344" y="9557"/>
                    <a:pt x="69433" y="9833"/>
                  </a:cubicBezTo>
                  <a:lnTo>
                    <a:pt x="69531" y="9798"/>
                  </a:lnTo>
                  <a:cubicBezTo>
                    <a:pt x="69442" y="9530"/>
                    <a:pt x="69388" y="9138"/>
                    <a:pt x="69317" y="8683"/>
                  </a:cubicBezTo>
                  <a:cubicBezTo>
                    <a:pt x="69121" y="7371"/>
                    <a:pt x="68826" y="5391"/>
                    <a:pt x="67542" y="3794"/>
                  </a:cubicBezTo>
                  <a:cubicBezTo>
                    <a:pt x="66096" y="1994"/>
                    <a:pt x="63699" y="1082"/>
                    <a:pt x="60401" y="1082"/>
                  </a:cubicBezTo>
                  <a:cubicBezTo>
                    <a:pt x="60218" y="1082"/>
                    <a:pt x="60032" y="1085"/>
                    <a:pt x="59843" y="1091"/>
                  </a:cubicBezTo>
                  <a:cubicBezTo>
                    <a:pt x="55489" y="1225"/>
                    <a:pt x="52759" y="2902"/>
                    <a:pt x="49592" y="4847"/>
                  </a:cubicBezTo>
                  <a:cubicBezTo>
                    <a:pt x="48281" y="5641"/>
                    <a:pt x="46934" y="6470"/>
                    <a:pt x="45346" y="7273"/>
                  </a:cubicBezTo>
                  <a:cubicBezTo>
                    <a:pt x="44525" y="7692"/>
                    <a:pt x="43696" y="8165"/>
                    <a:pt x="42821" y="8665"/>
                  </a:cubicBezTo>
                  <a:cubicBezTo>
                    <a:pt x="39444" y="10580"/>
                    <a:pt x="35678" y="12712"/>
                    <a:pt x="30598" y="12712"/>
                  </a:cubicBezTo>
                  <a:cubicBezTo>
                    <a:pt x="29761" y="12712"/>
                    <a:pt x="28889" y="12654"/>
                    <a:pt x="27977" y="12528"/>
                  </a:cubicBezTo>
                  <a:cubicBezTo>
                    <a:pt x="25889" y="12233"/>
                    <a:pt x="24239" y="11154"/>
                    <a:pt x="22410" y="9628"/>
                  </a:cubicBezTo>
                  <a:cubicBezTo>
                    <a:pt x="20822" y="8308"/>
                    <a:pt x="20082" y="6738"/>
                    <a:pt x="19377" y="5230"/>
                  </a:cubicBezTo>
                  <a:cubicBezTo>
                    <a:pt x="18449" y="3259"/>
                    <a:pt x="17575" y="1394"/>
                    <a:pt x="14907" y="556"/>
                  </a:cubicBezTo>
                  <a:cubicBezTo>
                    <a:pt x="14631" y="466"/>
                    <a:pt x="14345" y="395"/>
                    <a:pt x="14024" y="324"/>
                  </a:cubicBezTo>
                  <a:cubicBezTo>
                    <a:pt x="12963" y="95"/>
                    <a:pt x="11911" y="0"/>
                    <a:pt x="10890"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34"/>
            <p:cNvSpPr/>
            <p:nvPr/>
          </p:nvSpPr>
          <p:spPr>
            <a:xfrm>
              <a:off x="5238475" y="1522575"/>
              <a:ext cx="1741875" cy="313125"/>
            </a:xfrm>
            <a:custGeom>
              <a:avLst/>
              <a:gdLst/>
              <a:ahLst/>
              <a:cxnLst/>
              <a:rect l="l" t="t" r="r" b="b"/>
              <a:pathLst>
                <a:path w="69675" h="12525" extrusionOk="0">
                  <a:moveTo>
                    <a:pt x="10823" y="1"/>
                  </a:moveTo>
                  <a:cubicBezTo>
                    <a:pt x="7776" y="1"/>
                    <a:pt x="5038" y="830"/>
                    <a:pt x="3061" y="1427"/>
                  </a:cubicBezTo>
                  <a:cubicBezTo>
                    <a:pt x="1989" y="1756"/>
                    <a:pt x="1117" y="2018"/>
                    <a:pt x="589" y="2018"/>
                  </a:cubicBezTo>
                  <a:cubicBezTo>
                    <a:pt x="343" y="2018"/>
                    <a:pt x="172" y="1962"/>
                    <a:pt x="90" y="1829"/>
                  </a:cubicBezTo>
                  <a:lnTo>
                    <a:pt x="1" y="1882"/>
                  </a:lnTo>
                  <a:cubicBezTo>
                    <a:pt x="105" y="2051"/>
                    <a:pt x="303" y="2121"/>
                    <a:pt x="587" y="2121"/>
                  </a:cubicBezTo>
                  <a:cubicBezTo>
                    <a:pt x="1131" y="2121"/>
                    <a:pt x="1986" y="1862"/>
                    <a:pt x="3087" y="1534"/>
                  </a:cubicBezTo>
                  <a:cubicBezTo>
                    <a:pt x="5066" y="937"/>
                    <a:pt x="7792" y="112"/>
                    <a:pt x="10822" y="112"/>
                  </a:cubicBezTo>
                  <a:cubicBezTo>
                    <a:pt x="11863" y="112"/>
                    <a:pt x="12939" y="209"/>
                    <a:pt x="14034" y="446"/>
                  </a:cubicBezTo>
                  <a:cubicBezTo>
                    <a:pt x="14355" y="517"/>
                    <a:pt x="14640" y="589"/>
                    <a:pt x="14908" y="678"/>
                  </a:cubicBezTo>
                  <a:cubicBezTo>
                    <a:pt x="17468" y="1508"/>
                    <a:pt x="18226" y="3301"/>
                    <a:pt x="19020" y="5201"/>
                  </a:cubicBezTo>
                  <a:cubicBezTo>
                    <a:pt x="19689" y="6789"/>
                    <a:pt x="20385" y="8439"/>
                    <a:pt x="22143" y="9813"/>
                  </a:cubicBezTo>
                  <a:cubicBezTo>
                    <a:pt x="23980" y="11240"/>
                    <a:pt x="25649" y="12231"/>
                    <a:pt x="27843" y="12436"/>
                  </a:cubicBezTo>
                  <a:cubicBezTo>
                    <a:pt x="28450" y="12498"/>
                    <a:pt x="29048" y="12525"/>
                    <a:pt x="29628" y="12525"/>
                  </a:cubicBezTo>
                  <a:cubicBezTo>
                    <a:pt x="34695" y="12525"/>
                    <a:pt x="38504" y="10437"/>
                    <a:pt x="41912" y="8564"/>
                  </a:cubicBezTo>
                  <a:cubicBezTo>
                    <a:pt x="43054" y="7940"/>
                    <a:pt x="44133" y="7342"/>
                    <a:pt x="45204" y="6860"/>
                  </a:cubicBezTo>
                  <a:cubicBezTo>
                    <a:pt x="46845" y="6120"/>
                    <a:pt x="48219" y="5379"/>
                    <a:pt x="49548" y="4657"/>
                  </a:cubicBezTo>
                  <a:cubicBezTo>
                    <a:pt x="52706" y="2944"/>
                    <a:pt x="55436" y="1463"/>
                    <a:pt x="59807" y="1311"/>
                  </a:cubicBezTo>
                  <a:cubicBezTo>
                    <a:pt x="60019" y="1304"/>
                    <a:pt x="60225" y="1301"/>
                    <a:pt x="60427" y="1301"/>
                  </a:cubicBezTo>
                  <a:cubicBezTo>
                    <a:pt x="68025" y="1301"/>
                    <a:pt x="68883" y="6118"/>
                    <a:pt x="69344" y="8734"/>
                  </a:cubicBezTo>
                  <a:cubicBezTo>
                    <a:pt x="69424" y="9162"/>
                    <a:pt x="69487" y="9536"/>
                    <a:pt x="69576" y="9804"/>
                  </a:cubicBezTo>
                  <a:lnTo>
                    <a:pt x="69674" y="9768"/>
                  </a:lnTo>
                  <a:cubicBezTo>
                    <a:pt x="69594" y="9510"/>
                    <a:pt x="69522" y="9144"/>
                    <a:pt x="69451" y="8716"/>
                  </a:cubicBezTo>
                  <a:cubicBezTo>
                    <a:pt x="69219" y="7422"/>
                    <a:pt x="68871" y="5460"/>
                    <a:pt x="67551" y="3872"/>
                  </a:cubicBezTo>
                  <a:cubicBezTo>
                    <a:pt x="66068" y="2104"/>
                    <a:pt x="63681" y="1202"/>
                    <a:pt x="60440" y="1202"/>
                  </a:cubicBezTo>
                  <a:cubicBezTo>
                    <a:pt x="60230" y="1202"/>
                    <a:pt x="60016" y="1205"/>
                    <a:pt x="59798" y="1213"/>
                  </a:cubicBezTo>
                  <a:cubicBezTo>
                    <a:pt x="55409" y="1356"/>
                    <a:pt x="52671" y="2846"/>
                    <a:pt x="49504" y="4558"/>
                  </a:cubicBezTo>
                  <a:cubicBezTo>
                    <a:pt x="48174" y="5281"/>
                    <a:pt x="46792" y="6030"/>
                    <a:pt x="45159" y="6762"/>
                  </a:cubicBezTo>
                  <a:cubicBezTo>
                    <a:pt x="44089" y="7253"/>
                    <a:pt x="43000" y="7841"/>
                    <a:pt x="41858" y="8475"/>
                  </a:cubicBezTo>
                  <a:cubicBezTo>
                    <a:pt x="38462" y="10333"/>
                    <a:pt x="34662" y="12422"/>
                    <a:pt x="29621" y="12422"/>
                  </a:cubicBezTo>
                  <a:cubicBezTo>
                    <a:pt x="29048" y="12422"/>
                    <a:pt x="28459" y="12395"/>
                    <a:pt x="27852" y="12338"/>
                  </a:cubicBezTo>
                  <a:cubicBezTo>
                    <a:pt x="25684" y="12132"/>
                    <a:pt x="24034" y="11142"/>
                    <a:pt x="22205" y="9724"/>
                  </a:cubicBezTo>
                  <a:cubicBezTo>
                    <a:pt x="20475" y="8377"/>
                    <a:pt x="19788" y="6744"/>
                    <a:pt x="19119" y="5156"/>
                  </a:cubicBezTo>
                  <a:cubicBezTo>
                    <a:pt x="18316" y="3238"/>
                    <a:pt x="17548" y="1418"/>
                    <a:pt x="14935" y="580"/>
                  </a:cubicBezTo>
                  <a:cubicBezTo>
                    <a:pt x="14667" y="491"/>
                    <a:pt x="14381" y="410"/>
                    <a:pt x="14060" y="339"/>
                  </a:cubicBezTo>
                  <a:cubicBezTo>
                    <a:pt x="12957" y="99"/>
                    <a:pt x="11871" y="1"/>
                    <a:pt x="1082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34"/>
            <p:cNvSpPr/>
            <p:nvPr/>
          </p:nvSpPr>
          <p:spPr>
            <a:xfrm>
              <a:off x="5234700" y="1530475"/>
              <a:ext cx="1745425" cy="306575"/>
            </a:xfrm>
            <a:custGeom>
              <a:avLst/>
              <a:gdLst/>
              <a:ahLst/>
              <a:cxnLst/>
              <a:rect l="l" t="t" r="r" b="b"/>
              <a:pathLst>
                <a:path w="69817" h="12263" extrusionOk="0">
                  <a:moveTo>
                    <a:pt x="10757" y="1"/>
                  </a:moveTo>
                  <a:cubicBezTo>
                    <a:pt x="7850" y="1"/>
                    <a:pt x="5235" y="740"/>
                    <a:pt x="3328" y="1281"/>
                  </a:cubicBezTo>
                  <a:cubicBezTo>
                    <a:pt x="2217" y="1596"/>
                    <a:pt x="1306" y="1855"/>
                    <a:pt x="721" y="1855"/>
                  </a:cubicBezTo>
                  <a:cubicBezTo>
                    <a:pt x="414" y="1855"/>
                    <a:pt x="197" y="1783"/>
                    <a:pt x="89" y="1611"/>
                  </a:cubicBezTo>
                  <a:lnTo>
                    <a:pt x="0" y="1664"/>
                  </a:lnTo>
                  <a:cubicBezTo>
                    <a:pt x="132" y="1875"/>
                    <a:pt x="378" y="1962"/>
                    <a:pt x="726" y="1962"/>
                  </a:cubicBezTo>
                  <a:cubicBezTo>
                    <a:pt x="1322" y="1962"/>
                    <a:pt x="2218" y="1709"/>
                    <a:pt x="3354" y="1388"/>
                  </a:cubicBezTo>
                  <a:cubicBezTo>
                    <a:pt x="5260" y="846"/>
                    <a:pt x="7876" y="104"/>
                    <a:pt x="10778" y="104"/>
                  </a:cubicBezTo>
                  <a:cubicBezTo>
                    <a:pt x="11843" y="104"/>
                    <a:pt x="12947" y="204"/>
                    <a:pt x="14069" y="451"/>
                  </a:cubicBezTo>
                  <a:cubicBezTo>
                    <a:pt x="14390" y="522"/>
                    <a:pt x="14675" y="603"/>
                    <a:pt x="14934" y="692"/>
                  </a:cubicBezTo>
                  <a:cubicBezTo>
                    <a:pt x="17450" y="1522"/>
                    <a:pt x="18101" y="3279"/>
                    <a:pt x="18788" y="5144"/>
                  </a:cubicBezTo>
                  <a:cubicBezTo>
                    <a:pt x="19403" y="6803"/>
                    <a:pt x="20037" y="8516"/>
                    <a:pt x="21946" y="9898"/>
                  </a:cubicBezTo>
                  <a:cubicBezTo>
                    <a:pt x="24105" y="11468"/>
                    <a:pt x="25773" y="12146"/>
                    <a:pt x="27709" y="12245"/>
                  </a:cubicBezTo>
                  <a:cubicBezTo>
                    <a:pt x="28030" y="12254"/>
                    <a:pt x="28342" y="12262"/>
                    <a:pt x="28654" y="12262"/>
                  </a:cubicBezTo>
                  <a:cubicBezTo>
                    <a:pt x="33695" y="12262"/>
                    <a:pt x="37549" y="10184"/>
                    <a:pt x="40974" y="8337"/>
                  </a:cubicBezTo>
                  <a:cubicBezTo>
                    <a:pt x="42384" y="7579"/>
                    <a:pt x="43704" y="6856"/>
                    <a:pt x="45007" y="6339"/>
                  </a:cubicBezTo>
                  <a:cubicBezTo>
                    <a:pt x="46693" y="5679"/>
                    <a:pt x="48084" y="5019"/>
                    <a:pt x="49432" y="4376"/>
                  </a:cubicBezTo>
                  <a:cubicBezTo>
                    <a:pt x="52732" y="2815"/>
                    <a:pt x="55337" y="1584"/>
                    <a:pt x="59762" y="1415"/>
                  </a:cubicBezTo>
                  <a:cubicBezTo>
                    <a:pt x="59986" y="1406"/>
                    <a:pt x="60205" y="1402"/>
                    <a:pt x="60419" y="1402"/>
                  </a:cubicBezTo>
                  <a:cubicBezTo>
                    <a:pt x="67965" y="1402"/>
                    <a:pt x="68983" y="6354"/>
                    <a:pt x="69477" y="8765"/>
                  </a:cubicBezTo>
                  <a:cubicBezTo>
                    <a:pt x="69557" y="9167"/>
                    <a:pt x="69629" y="9515"/>
                    <a:pt x="69718" y="9765"/>
                  </a:cubicBezTo>
                  <a:lnTo>
                    <a:pt x="69816" y="9729"/>
                  </a:lnTo>
                  <a:cubicBezTo>
                    <a:pt x="69736" y="9488"/>
                    <a:pt x="69665" y="9140"/>
                    <a:pt x="69584" y="8748"/>
                  </a:cubicBezTo>
                  <a:cubicBezTo>
                    <a:pt x="69081" y="6302"/>
                    <a:pt x="68064" y="1304"/>
                    <a:pt x="60439" y="1304"/>
                  </a:cubicBezTo>
                  <a:cubicBezTo>
                    <a:pt x="60219" y="1304"/>
                    <a:pt x="59993" y="1308"/>
                    <a:pt x="59762" y="1316"/>
                  </a:cubicBezTo>
                  <a:cubicBezTo>
                    <a:pt x="55319" y="1477"/>
                    <a:pt x="52697" y="2717"/>
                    <a:pt x="49387" y="4287"/>
                  </a:cubicBezTo>
                  <a:cubicBezTo>
                    <a:pt x="48040" y="4920"/>
                    <a:pt x="46648" y="5581"/>
                    <a:pt x="44971" y="6250"/>
                  </a:cubicBezTo>
                  <a:cubicBezTo>
                    <a:pt x="43660" y="6767"/>
                    <a:pt x="42330" y="7481"/>
                    <a:pt x="40930" y="8239"/>
                  </a:cubicBezTo>
                  <a:cubicBezTo>
                    <a:pt x="37516" y="10089"/>
                    <a:pt x="33665" y="12161"/>
                    <a:pt x="28647" y="12161"/>
                  </a:cubicBezTo>
                  <a:cubicBezTo>
                    <a:pt x="28342" y="12161"/>
                    <a:pt x="28032" y="12153"/>
                    <a:pt x="27718" y="12138"/>
                  </a:cubicBezTo>
                  <a:cubicBezTo>
                    <a:pt x="25800" y="12039"/>
                    <a:pt x="24149" y="11370"/>
                    <a:pt x="22008" y="9818"/>
                  </a:cubicBezTo>
                  <a:cubicBezTo>
                    <a:pt x="20126" y="8444"/>
                    <a:pt x="19493" y="6749"/>
                    <a:pt x="18886" y="5108"/>
                  </a:cubicBezTo>
                  <a:cubicBezTo>
                    <a:pt x="18190" y="3217"/>
                    <a:pt x="17530" y="1432"/>
                    <a:pt x="14970" y="594"/>
                  </a:cubicBezTo>
                  <a:cubicBezTo>
                    <a:pt x="14702" y="505"/>
                    <a:pt x="14416" y="424"/>
                    <a:pt x="14086" y="353"/>
                  </a:cubicBezTo>
                  <a:cubicBezTo>
                    <a:pt x="12951" y="102"/>
                    <a:pt x="11834" y="1"/>
                    <a:pt x="1075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34"/>
            <p:cNvSpPr/>
            <p:nvPr/>
          </p:nvSpPr>
          <p:spPr>
            <a:xfrm>
              <a:off x="5231125" y="1538325"/>
              <a:ext cx="1748775" cy="301175"/>
            </a:xfrm>
            <a:custGeom>
              <a:avLst/>
              <a:gdLst/>
              <a:ahLst/>
              <a:cxnLst/>
              <a:rect l="l" t="t" r="r" b="b"/>
              <a:pathLst>
                <a:path w="69951" h="12047" extrusionOk="0">
                  <a:moveTo>
                    <a:pt x="10722" y="1"/>
                  </a:moveTo>
                  <a:cubicBezTo>
                    <a:pt x="7930" y="1"/>
                    <a:pt x="5414" y="667"/>
                    <a:pt x="3569" y="1154"/>
                  </a:cubicBezTo>
                  <a:cubicBezTo>
                    <a:pt x="2432" y="1451"/>
                    <a:pt x="1493" y="1698"/>
                    <a:pt x="862" y="1698"/>
                  </a:cubicBezTo>
                  <a:cubicBezTo>
                    <a:pt x="488" y="1698"/>
                    <a:pt x="222" y="1611"/>
                    <a:pt x="90" y="1395"/>
                  </a:cubicBezTo>
                  <a:lnTo>
                    <a:pt x="0" y="1448"/>
                  </a:lnTo>
                  <a:cubicBezTo>
                    <a:pt x="158" y="1704"/>
                    <a:pt x="449" y="1807"/>
                    <a:pt x="861" y="1807"/>
                  </a:cubicBezTo>
                  <a:cubicBezTo>
                    <a:pt x="1499" y="1807"/>
                    <a:pt x="2425" y="1561"/>
                    <a:pt x="3595" y="1252"/>
                  </a:cubicBezTo>
                  <a:cubicBezTo>
                    <a:pt x="5424" y="766"/>
                    <a:pt x="7931" y="106"/>
                    <a:pt x="10702" y="106"/>
                  </a:cubicBezTo>
                  <a:cubicBezTo>
                    <a:pt x="11797" y="106"/>
                    <a:pt x="12934" y="209"/>
                    <a:pt x="14087" y="467"/>
                  </a:cubicBezTo>
                  <a:cubicBezTo>
                    <a:pt x="14408" y="539"/>
                    <a:pt x="14693" y="619"/>
                    <a:pt x="14961" y="708"/>
                  </a:cubicBezTo>
                  <a:cubicBezTo>
                    <a:pt x="17432" y="1538"/>
                    <a:pt x="17985" y="3268"/>
                    <a:pt x="18565" y="5106"/>
                  </a:cubicBezTo>
                  <a:cubicBezTo>
                    <a:pt x="19109" y="6819"/>
                    <a:pt x="19680" y="8594"/>
                    <a:pt x="21741" y="9995"/>
                  </a:cubicBezTo>
                  <a:cubicBezTo>
                    <a:pt x="23882" y="11440"/>
                    <a:pt x="25568" y="12029"/>
                    <a:pt x="27575" y="12047"/>
                  </a:cubicBezTo>
                  <a:lnTo>
                    <a:pt x="27691" y="12047"/>
                  </a:lnTo>
                  <a:cubicBezTo>
                    <a:pt x="32714" y="12047"/>
                    <a:pt x="36621" y="9941"/>
                    <a:pt x="40074" y="8077"/>
                  </a:cubicBezTo>
                  <a:cubicBezTo>
                    <a:pt x="41724" y="7194"/>
                    <a:pt x="43285" y="6346"/>
                    <a:pt x="44802" y="5829"/>
                  </a:cubicBezTo>
                  <a:cubicBezTo>
                    <a:pt x="46515" y="5240"/>
                    <a:pt x="47924" y="4669"/>
                    <a:pt x="49280" y="4116"/>
                  </a:cubicBezTo>
                  <a:cubicBezTo>
                    <a:pt x="52599" y="2769"/>
                    <a:pt x="55222" y="1707"/>
                    <a:pt x="59718" y="1529"/>
                  </a:cubicBezTo>
                  <a:cubicBezTo>
                    <a:pt x="59969" y="1519"/>
                    <a:pt x="60213" y="1514"/>
                    <a:pt x="60451" y="1514"/>
                  </a:cubicBezTo>
                  <a:cubicBezTo>
                    <a:pt x="67918" y="1514"/>
                    <a:pt x="69049" y="6413"/>
                    <a:pt x="69611" y="8808"/>
                  </a:cubicBezTo>
                  <a:cubicBezTo>
                    <a:pt x="69692" y="9174"/>
                    <a:pt x="69772" y="9486"/>
                    <a:pt x="69852" y="9727"/>
                  </a:cubicBezTo>
                  <a:lnTo>
                    <a:pt x="69950" y="9691"/>
                  </a:lnTo>
                  <a:cubicBezTo>
                    <a:pt x="69870" y="9460"/>
                    <a:pt x="69799" y="9147"/>
                    <a:pt x="69709" y="8782"/>
                  </a:cubicBezTo>
                  <a:cubicBezTo>
                    <a:pt x="69147" y="6360"/>
                    <a:pt x="67990" y="1407"/>
                    <a:pt x="60442" y="1407"/>
                  </a:cubicBezTo>
                  <a:cubicBezTo>
                    <a:pt x="60204" y="1407"/>
                    <a:pt x="59960" y="1412"/>
                    <a:pt x="59709" y="1422"/>
                  </a:cubicBezTo>
                  <a:cubicBezTo>
                    <a:pt x="55204" y="1600"/>
                    <a:pt x="52572" y="2671"/>
                    <a:pt x="49244" y="4018"/>
                  </a:cubicBezTo>
                  <a:cubicBezTo>
                    <a:pt x="47888" y="4571"/>
                    <a:pt x="46479" y="5142"/>
                    <a:pt x="44775" y="5731"/>
                  </a:cubicBezTo>
                  <a:cubicBezTo>
                    <a:pt x="43241" y="6257"/>
                    <a:pt x="41679" y="7095"/>
                    <a:pt x="40020" y="7988"/>
                  </a:cubicBezTo>
                  <a:cubicBezTo>
                    <a:pt x="36586" y="9843"/>
                    <a:pt x="32687" y="11940"/>
                    <a:pt x="27691" y="11940"/>
                  </a:cubicBezTo>
                  <a:lnTo>
                    <a:pt x="27575" y="11940"/>
                  </a:lnTo>
                  <a:cubicBezTo>
                    <a:pt x="25595" y="11931"/>
                    <a:pt x="23918" y="11342"/>
                    <a:pt x="21803" y="9906"/>
                  </a:cubicBezTo>
                  <a:cubicBezTo>
                    <a:pt x="19769" y="8532"/>
                    <a:pt x="19207" y="6774"/>
                    <a:pt x="18663" y="5070"/>
                  </a:cubicBezTo>
                  <a:cubicBezTo>
                    <a:pt x="18074" y="3215"/>
                    <a:pt x="17521" y="1457"/>
                    <a:pt x="14997" y="610"/>
                  </a:cubicBezTo>
                  <a:cubicBezTo>
                    <a:pt x="14729" y="512"/>
                    <a:pt x="14435" y="440"/>
                    <a:pt x="14113" y="360"/>
                  </a:cubicBezTo>
                  <a:cubicBezTo>
                    <a:pt x="12957" y="104"/>
                    <a:pt x="11818" y="1"/>
                    <a:pt x="10722"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34"/>
            <p:cNvSpPr/>
            <p:nvPr/>
          </p:nvSpPr>
          <p:spPr>
            <a:xfrm>
              <a:off x="5227325" y="1545925"/>
              <a:ext cx="1752350" cy="296700"/>
            </a:xfrm>
            <a:custGeom>
              <a:avLst/>
              <a:gdLst/>
              <a:ahLst/>
              <a:cxnLst/>
              <a:rect l="l" t="t" r="r" b="b"/>
              <a:pathLst>
                <a:path w="70094" h="11868" extrusionOk="0">
                  <a:moveTo>
                    <a:pt x="10612" y="1"/>
                  </a:moveTo>
                  <a:cubicBezTo>
                    <a:pt x="8007" y="1"/>
                    <a:pt x="5668" y="578"/>
                    <a:pt x="3810" y="1037"/>
                  </a:cubicBezTo>
                  <a:cubicBezTo>
                    <a:pt x="2657" y="1322"/>
                    <a:pt x="1697" y="1561"/>
                    <a:pt x="1024" y="1561"/>
                  </a:cubicBezTo>
                  <a:cubicBezTo>
                    <a:pt x="577" y="1561"/>
                    <a:pt x="257" y="1456"/>
                    <a:pt x="90" y="1189"/>
                  </a:cubicBezTo>
                  <a:lnTo>
                    <a:pt x="1" y="1243"/>
                  </a:lnTo>
                  <a:cubicBezTo>
                    <a:pt x="191" y="1548"/>
                    <a:pt x="537" y="1669"/>
                    <a:pt x="1024" y="1669"/>
                  </a:cubicBezTo>
                  <a:cubicBezTo>
                    <a:pt x="1702" y="1669"/>
                    <a:pt x="2653" y="1435"/>
                    <a:pt x="3837" y="1144"/>
                  </a:cubicBezTo>
                  <a:cubicBezTo>
                    <a:pt x="5694" y="683"/>
                    <a:pt x="8029" y="105"/>
                    <a:pt x="10628" y="105"/>
                  </a:cubicBezTo>
                  <a:cubicBezTo>
                    <a:pt x="11749" y="105"/>
                    <a:pt x="12920" y="213"/>
                    <a:pt x="14123" y="484"/>
                  </a:cubicBezTo>
                  <a:cubicBezTo>
                    <a:pt x="14444" y="565"/>
                    <a:pt x="14729" y="645"/>
                    <a:pt x="14997" y="734"/>
                  </a:cubicBezTo>
                  <a:cubicBezTo>
                    <a:pt x="17432" y="1573"/>
                    <a:pt x="17887" y="3285"/>
                    <a:pt x="18369" y="5096"/>
                  </a:cubicBezTo>
                  <a:cubicBezTo>
                    <a:pt x="18842" y="6863"/>
                    <a:pt x="19333" y="8701"/>
                    <a:pt x="21554" y="10101"/>
                  </a:cubicBezTo>
                  <a:cubicBezTo>
                    <a:pt x="23499" y="11323"/>
                    <a:pt x="25167" y="11867"/>
                    <a:pt x="27058" y="11867"/>
                  </a:cubicBezTo>
                  <a:cubicBezTo>
                    <a:pt x="27183" y="11867"/>
                    <a:pt x="27317" y="11867"/>
                    <a:pt x="27451" y="11859"/>
                  </a:cubicBezTo>
                  <a:cubicBezTo>
                    <a:pt x="32134" y="11680"/>
                    <a:pt x="35899" y="9628"/>
                    <a:pt x="39218" y="7826"/>
                  </a:cubicBezTo>
                  <a:cubicBezTo>
                    <a:pt x="41100" y="6800"/>
                    <a:pt x="42875" y="5828"/>
                    <a:pt x="44615" y="5319"/>
                  </a:cubicBezTo>
                  <a:cubicBezTo>
                    <a:pt x="46328" y="4820"/>
                    <a:pt x="47791" y="4320"/>
                    <a:pt x="49093" y="3883"/>
                  </a:cubicBezTo>
                  <a:cubicBezTo>
                    <a:pt x="52439" y="2741"/>
                    <a:pt x="55088" y="1840"/>
                    <a:pt x="59674" y="1644"/>
                  </a:cubicBezTo>
                  <a:cubicBezTo>
                    <a:pt x="59944" y="1632"/>
                    <a:pt x="60208" y="1626"/>
                    <a:pt x="60464" y="1626"/>
                  </a:cubicBezTo>
                  <a:cubicBezTo>
                    <a:pt x="67871" y="1626"/>
                    <a:pt x="69133" y="6490"/>
                    <a:pt x="69754" y="8861"/>
                  </a:cubicBezTo>
                  <a:cubicBezTo>
                    <a:pt x="69844" y="9191"/>
                    <a:pt x="69915" y="9477"/>
                    <a:pt x="69995" y="9700"/>
                  </a:cubicBezTo>
                  <a:lnTo>
                    <a:pt x="70093" y="9664"/>
                  </a:lnTo>
                  <a:cubicBezTo>
                    <a:pt x="70013" y="9450"/>
                    <a:pt x="69942" y="9164"/>
                    <a:pt x="69861" y="8834"/>
                  </a:cubicBezTo>
                  <a:cubicBezTo>
                    <a:pt x="69232" y="6436"/>
                    <a:pt x="67960" y="1519"/>
                    <a:pt x="60457" y="1519"/>
                  </a:cubicBezTo>
                  <a:cubicBezTo>
                    <a:pt x="60200" y="1519"/>
                    <a:pt x="59936" y="1525"/>
                    <a:pt x="59665" y="1537"/>
                  </a:cubicBezTo>
                  <a:cubicBezTo>
                    <a:pt x="55070" y="1733"/>
                    <a:pt x="52412" y="2643"/>
                    <a:pt x="49057" y="3785"/>
                  </a:cubicBezTo>
                  <a:cubicBezTo>
                    <a:pt x="47764" y="4222"/>
                    <a:pt x="46301" y="4722"/>
                    <a:pt x="44579" y="5221"/>
                  </a:cubicBezTo>
                  <a:cubicBezTo>
                    <a:pt x="42840" y="5730"/>
                    <a:pt x="41055" y="6702"/>
                    <a:pt x="39164" y="7728"/>
                  </a:cubicBezTo>
                  <a:cubicBezTo>
                    <a:pt x="35854" y="9530"/>
                    <a:pt x="32108" y="11573"/>
                    <a:pt x="27451" y="11752"/>
                  </a:cubicBezTo>
                  <a:cubicBezTo>
                    <a:pt x="27310" y="11757"/>
                    <a:pt x="27171" y="11760"/>
                    <a:pt x="27034" y="11760"/>
                  </a:cubicBezTo>
                  <a:cubicBezTo>
                    <a:pt x="25157" y="11760"/>
                    <a:pt x="23552" y="11242"/>
                    <a:pt x="21607" y="10012"/>
                  </a:cubicBezTo>
                  <a:cubicBezTo>
                    <a:pt x="19422" y="8629"/>
                    <a:pt x="18940" y="6818"/>
                    <a:pt x="18476" y="5070"/>
                  </a:cubicBezTo>
                  <a:cubicBezTo>
                    <a:pt x="17985" y="3223"/>
                    <a:pt x="17522" y="1483"/>
                    <a:pt x="15024" y="636"/>
                  </a:cubicBezTo>
                  <a:cubicBezTo>
                    <a:pt x="14765" y="538"/>
                    <a:pt x="14471" y="458"/>
                    <a:pt x="14149" y="386"/>
                  </a:cubicBezTo>
                  <a:cubicBezTo>
                    <a:pt x="12932" y="110"/>
                    <a:pt x="11747" y="1"/>
                    <a:pt x="10612"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34"/>
            <p:cNvSpPr/>
            <p:nvPr/>
          </p:nvSpPr>
          <p:spPr>
            <a:xfrm>
              <a:off x="5223550" y="1553750"/>
              <a:ext cx="1755900" cy="292450"/>
            </a:xfrm>
            <a:custGeom>
              <a:avLst/>
              <a:gdLst/>
              <a:ahLst/>
              <a:cxnLst/>
              <a:rect l="l" t="t" r="r" b="b"/>
              <a:pathLst>
                <a:path w="70236" h="11698" extrusionOk="0">
                  <a:moveTo>
                    <a:pt x="10566" y="1"/>
                  </a:moveTo>
                  <a:cubicBezTo>
                    <a:pt x="8074" y="1"/>
                    <a:pt x="5833" y="515"/>
                    <a:pt x="4041" y="930"/>
                  </a:cubicBezTo>
                  <a:cubicBezTo>
                    <a:pt x="2884" y="1196"/>
                    <a:pt x="1909" y="1421"/>
                    <a:pt x="1198" y="1421"/>
                  </a:cubicBezTo>
                  <a:cubicBezTo>
                    <a:pt x="672" y="1421"/>
                    <a:pt x="291" y="1297"/>
                    <a:pt x="89" y="974"/>
                  </a:cubicBezTo>
                  <a:lnTo>
                    <a:pt x="0" y="1037"/>
                  </a:lnTo>
                  <a:cubicBezTo>
                    <a:pt x="226" y="1391"/>
                    <a:pt x="636" y="1526"/>
                    <a:pt x="1198" y="1526"/>
                  </a:cubicBezTo>
                  <a:cubicBezTo>
                    <a:pt x="1925" y="1526"/>
                    <a:pt x="2906" y="1299"/>
                    <a:pt x="4068" y="1028"/>
                  </a:cubicBezTo>
                  <a:cubicBezTo>
                    <a:pt x="5846" y="620"/>
                    <a:pt x="8078" y="108"/>
                    <a:pt x="10558" y="108"/>
                  </a:cubicBezTo>
                  <a:cubicBezTo>
                    <a:pt x="11711" y="108"/>
                    <a:pt x="12918" y="218"/>
                    <a:pt x="14158" y="501"/>
                  </a:cubicBezTo>
                  <a:cubicBezTo>
                    <a:pt x="14479" y="573"/>
                    <a:pt x="14764" y="653"/>
                    <a:pt x="15023" y="751"/>
                  </a:cubicBezTo>
                  <a:cubicBezTo>
                    <a:pt x="17441" y="1590"/>
                    <a:pt x="17797" y="3294"/>
                    <a:pt x="18190" y="5096"/>
                  </a:cubicBezTo>
                  <a:cubicBezTo>
                    <a:pt x="18574" y="6916"/>
                    <a:pt x="18975" y="8798"/>
                    <a:pt x="21357" y="10190"/>
                  </a:cubicBezTo>
                  <a:cubicBezTo>
                    <a:pt x="23123" y="11233"/>
                    <a:pt x="24685" y="11697"/>
                    <a:pt x="26433" y="11697"/>
                  </a:cubicBezTo>
                  <a:cubicBezTo>
                    <a:pt x="26727" y="11697"/>
                    <a:pt x="27022" y="11688"/>
                    <a:pt x="27325" y="11662"/>
                  </a:cubicBezTo>
                  <a:cubicBezTo>
                    <a:pt x="31643" y="11296"/>
                    <a:pt x="35229" y="9306"/>
                    <a:pt x="38396" y="7549"/>
                  </a:cubicBezTo>
                  <a:cubicBezTo>
                    <a:pt x="40502" y="6380"/>
                    <a:pt x="42491" y="5274"/>
                    <a:pt x="44418" y="4801"/>
                  </a:cubicBezTo>
                  <a:cubicBezTo>
                    <a:pt x="46095" y="4400"/>
                    <a:pt x="47522" y="3998"/>
                    <a:pt x="48789" y="3659"/>
                  </a:cubicBezTo>
                  <a:cubicBezTo>
                    <a:pt x="52340" y="2678"/>
                    <a:pt x="54909" y="1973"/>
                    <a:pt x="59628" y="1750"/>
                  </a:cubicBezTo>
                  <a:cubicBezTo>
                    <a:pt x="59919" y="1737"/>
                    <a:pt x="60202" y="1730"/>
                    <a:pt x="60476" y="1730"/>
                  </a:cubicBezTo>
                  <a:cubicBezTo>
                    <a:pt x="67833" y="1730"/>
                    <a:pt x="69226" y="6557"/>
                    <a:pt x="69905" y="8914"/>
                  </a:cubicBezTo>
                  <a:cubicBezTo>
                    <a:pt x="69995" y="9208"/>
                    <a:pt x="70066" y="9458"/>
                    <a:pt x="70137" y="9663"/>
                  </a:cubicBezTo>
                  <a:lnTo>
                    <a:pt x="70235" y="9628"/>
                  </a:lnTo>
                  <a:cubicBezTo>
                    <a:pt x="70164" y="9431"/>
                    <a:pt x="70093" y="9181"/>
                    <a:pt x="70012" y="8887"/>
                  </a:cubicBezTo>
                  <a:cubicBezTo>
                    <a:pt x="69324" y="6504"/>
                    <a:pt x="67922" y="1623"/>
                    <a:pt x="60477" y="1623"/>
                  </a:cubicBezTo>
                  <a:cubicBezTo>
                    <a:pt x="60202" y="1623"/>
                    <a:pt x="59919" y="1630"/>
                    <a:pt x="59628" y="1643"/>
                  </a:cubicBezTo>
                  <a:cubicBezTo>
                    <a:pt x="54891" y="1866"/>
                    <a:pt x="52322" y="2571"/>
                    <a:pt x="48762" y="3552"/>
                  </a:cubicBezTo>
                  <a:cubicBezTo>
                    <a:pt x="47496" y="3900"/>
                    <a:pt x="46068" y="4293"/>
                    <a:pt x="44391" y="4703"/>
                  </a:cubicBezTo>
                  <a:cubicBezTo>
                    <a:pt x="42446" y="5176"/>
                    <a:pt x="40457" y="6282"/>
                    <a:pt x="38343" y="7460"/>
                  </a:cubicBezTo>
                  <a:cubicBezTo>
                    <a:pt x="35185" y="9208"/>
                    <a:pt x="31616" y="11198"/>
                    <a:pt x="27316" y="11554"/>
                  </a:cubicBezTo>
                  <a:cubicBezTo>
                    <a:pt x="27016" y="11580"/>
                    <a:pt x="26723" y="11593"/>
                    <a:pt x="26435" y="11593"/>
                  </a:cubicBezTo>
                  <a:cubicBezTo>
                    <a:pt x="24702" y="11593"/>
                    <a:pt x="23155" y="11125"/>
                    <a:pt x="21411" y="10100"/>
                  </a:cubicBezTo>
                  <a:cubicBezTo>
                    <a:pt x="19073" y="8735"/>
                    <a:pt x="18672" y="6871"/>
                    <a:pt x="18288" y="5069"/>
                  </a:cubicBezTo>
                  <a:cubicBezTo>
                    <a:pt x="17896" y="3240"/>
                    <a:pt x="17530" y="1509"/>
                    <a:pt x="15059" y="653"/>
                  </a:cubicBezTo>
                  <a:cubicBezTo>
                    <a:pt x="14791" y="555"/>
                    <a:pt x="14506" y="475"/>
                    <a:pt x="14176" y="394"/>
                  </a:cubicBezTo>
                  <a:cubicBezTo>
                    <a:pt x="12932" y="112"/>
                    <a:pt x="11722" y="1"/>
                    <a:pt x="10566"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34"/>
            <p:cNvSpPr/>
            <p:nvPr/>
          </p:nvSpPr>
          <p:spPr>
            <a:xfrm>
              <a:off x="5219975" y="1561575"/>
              <a:ext cx="1759250" cy="289075"/>
            </a:xfrm>
            <a:custGeom>
              <a:avLst/>
              <a:gdLst/>
              <a:ahLst/>
              <a:cxnLst/>
              <a:rect l="l" t="t" r="r" b="b"/>
              <a:pathLst>
                <a:path w="70370" h="11563" extrusionOk="0">
                  <a:moveTo>
                    <a:pt x="10493" y="0"/>
                  </a:moveTo>
                  <a:cubicBezTo>
                    <a:pt x="8117" y="0"/>
                    <a:pt x="5976" y="459"/>
                    <a:pt x="4256" y="822"/>
                  </a:cubicBezTo>
                  <a:cubicBezTo>
                    <a:pt x="3094" y="1072"/>
                    <a:pt x="2110" y="1284"/>
                    <a:pt x="1372" y="1284"/>
                  </a:cubicBezTo>
                  <a:cubicBezTo>
                    <a:pt x="767" y="1284"/>
                    <a:pt x="327" y="1141"/>
                    <a:pt x="89" y="759"/>
                  </a:cubicBezTo>
                  <a:lnTo>
                    <a:pt x="0" y="822"/>
                  </a:lnTo>
                  <a:cubicBezTo>
                    <a:pt x="259" y="1237"/>
                    <a:pt x="730" y="1390"/>
                    <a:pt x="1373" y="1390"/>
                  </a:cubicBezTo>
                  <a:cubicBezTo>
                    <a:pt x="2127" y="1390"/>
                    <a:pt x="3117" y="1179"/>
                    <a:pt x="4282" y="929"/>
                  </a:cubicBezTo>
                  <a:cubicBezTo>
                    <a:pt x="5992" y="560"/>
                    <a:pt x="8127" y="103"/>
                    <a:pt x="10493" y="103"/>
                  </a:cubicBezTo>
                  <a:cubicBezTo>
                    <a:pt x="11671" y="103"/>
                    <a:pt x="12907" y="216"/>
                    <a:pt x="14176" y="510"/>
                  </a:cubicBezTo>
                  <a:cubicBezTo>
                    <a:pt x="14506" y="590"/>
                    <a:pt x="14791" y="670"/>
                    <a:pt x="15050" y="768"/>
                  </a:cubicBezTo>
                  <a:cubicBezTo>
                    <a:pt x="17441" y="1616"/>
                    <a:pt x="17717" y="3311"/>
                    <a:pt x="18003" y="5104"/>
                  </a:cubicBezTo>
                  <a:cubicBezTo>
                    <a:pt x="18306" y="6977"/>
                    <a:pt x="18618" y="8904"/>
                    <a:pt x="21152" y="10287"/>
                  </a:cubicBezTo>
                  <a:cubicBezTo>
                    <a:pt x="22740" y="11152"/>
                    <a:pt x="24185" y="11563"/>
                    <a:pt x="25791" y="11563"/>
                  </a:cubicBezTo>
                  <a:cubicBezTo>
                    <a:pt x="26246" y="11563"/>
                    <a:pt x="26710" y="11527"/>
                    <a:pt x="27192" y="11465"/>
                  </a:cubicBezTo>
                  <a:cubicBezTo>
                    <a:pt x="31179" y="10947"/>
                    <a:pt x="34587" y="8993"/>
                    <a:pt x="37602" y="7281"/>
                  </a:cubicBezTo>
                  <a:cubicBezTo>
                    <a:pt x="39913" y="5951"/>
                    <a:pt x="42099" y="4702"/>
                    <a:pt x="44213" y="4292"/>
                  </a:cubicBezTo>
                  <a:cubicBezTo>
                    <a:pt x="45730" y="3989"/>
                    <a:pt x="47041" y="3712"/>
                    <a:pt x="48201" y="3462"/>
                  </a:cubicBezTo>
                  <a:cubicBezTo>
                    <a:pt x="52055" y="2651"/>
                    <a:pt x="54597" y="2106"/>
                    <a:pt x="59584" y="1857"/>
                  </a:cubicBezTo>
                  <a:cubicBezTo>
                    <a:pt x="59896" y="1841"/>
                    <a:pt x="60198" y="1833"/>
                    <a:pt x="60490" y="1833"/>
                  </a:cubicBezTo>
                  <a:cubicBezTo>
                    <a:pt x="67815" y="1833"/>
                    <a:pt x="69320" y="6625"/>
                    <a:pt x="70057" y="8984"/>
                  </a:cubicBezTo>
                  <a:cubicBezTo>
                    <a:pt x="70138" y="9234"/>
                    <a:pt x="70200" y="9448"/>
                    <a:pt x="70271" y="9627"/>
                  </a:cubicBezTo>
                  <a:lnTo>
                    <a:pt x="70369" y="9582"/>
                  </a:lnTo>
                  <a:cubicBezTo>
                    <a:pt x="70307" y="9413"/>
                    <a:pt x="70236" y="9199"/>
                    <a:pt x="70155" y="8949"/>
                  </a:cubicBezTo>
                  <a:cubicBezTo>
                    <a:pt x="69799" y="7798"/>
                    <a:pt x="69192" y="5862"/>
                    <a:pt x="67657" y="4310"/>
                  </a:cubicBezTo>
                  <a:cubicBezTo>
                    <a:pt x="65977" y="2597"/>
                    <a:pt x="63558" y="1727"/>
                    <a:pt x="60462" y="1727"/>
                  </a:cubicBezTo>
                  <a:cubicBezTo>
                    <a:pt x="60172" y="1727"/>
                    <a:pt x="59877" y="1734"/>
                    <a:pt x="59575" y="1750"/>
                  </a:cubicBezTo>
                  <a:cubicBezTo>
                    <a:pt x="54588" y="1999"/>
                    <a:pt x="52037" y="2544"/>
                    <a:pt x="48174" y="3364"/>
                  </a:cubicBezTo>
                  <a:cubicBezTo>
                    <a:pt x="47023" y="3614"/>
                    <a:pt x="45712" y="3891"/>
                    <a:pt x="44195" y="4185"/>
                  </a:cubicBezTo>
                  <a:cubicBezTo>
                    <a:pt x="42063" y="4604"/>
                    <a:pt x="39868" y="5862"/>
                    <a:pt x="37549" y="7182"/>
                  </a:cubicBezTo>
                  <a:cubicBezTo>
                    <a:pt x="34551" y="8904"/>
                    <a:pt x="31144" y="10840"/>
                    <a:pt x="27174" y="11366"/>
                  </a:cubicBezTo>
                  <a:cubicBezTo>
                    <a:pt x="26704" y="11426"/>
                    <a:pt x="26252" y="11457"/>
                    <a:pt x="25811" y="11457"/>
                  </a:cubicBezTo>
                  <a:cubicBezTo>
                    <a:pt x="24218" y="11457"/>
                    <a:pt x="22776" y="11057"/>
                    <a:pt x="21197" y="10198"/>
                  </a:cubicBezTo>
                  <a:cubicBezTo>
                    <a:pt x="18717" y="8842"/>
                    <a:pt x="18404" y="6933"/>
                    <a:pt x="18110" y="5086"/>
                  </a:cubicBezTo>
                  <a:cubicBezTo>
                    <a:pt x="17816" y="3266"/>
                    <a:pt x="17530" y="1535"/>
                    <a:pt x="15086" y="670"/>
                  </a:cubicBezTo>
                  <a:cubicBezTo>
                    <a:pt x="14818" y="572"/>
                    <a:pt x="14533" y="492"/>
                    <a:pt x="14203" y="411"/>
                  </a:cubicBezTo>
                  <a:cubicBezTo>
                    <a:pt x="12923" y="114"/>
                    <a:pt x="11679" y="0"/>
                    <a:pt x="1049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34"/>
            <p:cNvSpPr/>
            <p:nvPr/>
          </p:nvSpPr>
          <p:spPr>
            <a:xfrm>
              <a:off x="5216175" y="1569250"/>
              <a:ext cx="1762825" cy="286300"/>
            </a:xfrm>
            <a:custGeom>
              <a:avLst/>
              <a:gdLst/>
              <a:ahLst/>
              <a:cxnLst/>
              <a:rect l="l" t="t" r="r" b="b"/>
              <a:pathLst>
                <a:path w="70513" h="11452" extrusionOk="0">
                  <a:moveTo>
                    <a:pt x="10424" y="0"/>
                  </a:moveTo>
                  <a:cubicBezTo>
                    <a:pt x="8161" y="0"/>
                    <a:pt x="6119" y="407"/>
                    <a:pt x="4470" y="738"/>
                  </a:cubicBezTo>
                  <a:cubicBezTo>
                    <a:pt x="3319" y="966"/>
                    <a:pt x="2334" y="1160"/>
                    <a:pt x="1572" y="1160"/>
                  </a:cubicBezTo>
                  <a:cubicBezTo>
                    <a:pt x="876" y="1160"/>
                    <a:pt x="367" y="998"/>
                    <a:pt x="90" y="550"/>
                  </a:cubicBezTo>
                  <a:lnTo>
                    <a:pt x="1" y="613"/>
                  </a:lnTo>
                  <a:cubicBezTo>
                    <a:pt x="302" y="1091"/>
                    <a:pt x="837" y="1264"/>
                    <a:pt x="1562" y="1264"/>
                  </a:cubicBezTo>
                  <a:cubicBezTo>
                    <a:pt x="2338" y="1264"/>
                    <a:pt x="3331" y="1066"/>
                    <a:pt x="4488" y="836"/>
                  </a:cubicBezTo>
                  <a:cubicBezTo>
                    <a:pt x="6130" y="511"/>
                    <a:pt x="8164" y="107"/>
                    <a:pt x="10416" y="107"/>
                  </a:cubicBezTo>
                  <a:cubicBezTo>
                    <a:pt x="11627" y="107"/>
                    <a:pt x="12902" y="224"/>
                    <a:pt x="14212" y="533"/>
                  </a:cubicBezTo>
                  <a:cubicBezTo>
                    <a:pt x="14533" y="613"/>
                    <a:pt x="14818" y="693"/>
                    <a:pt x="15086" y="791"/>
                  </a:cubicBezTo>
                  <a:cubicBezTo>
                    <a:pt x="17450" y="1648"/>
                    <a:pt x="17638" y="3343"/>
                    <a:pt x="17843" y="5136"/>
                  </a:cubicBezTo>
                  <a:cubicBezTo>
                    <a:pt x="18057" y="7045"/>
                    <a:pt x="18280" y="9025"/>
                    <a:pt x="20956" y="10390"/>
                  </a:cubicBezTo>
                  <a:cubicBezTo>
                    <a:pt x="22375" y="11113"/>
                    <a:pt x="23704" y="11452"/>
                    <a:pt x="25158" y="11452"/>
                  </a:cubicBezTo>
                  <a:cubicBezTo>
                    <a:pt x="25765" y="11452"/>
                    <a:pt x="26398" y="11398"/>
                    <a:pt x="27067" y="11273"/>
                  </a:cubicBezTo>
                  <a:cubicBezTo>
                    <a:pt x="30751" y="10622"/>
                    <a:pt x="33990" y="8704"/>
                    <a:pt x="36853" y="7009"/>
                  </a:cubicBezTo>
                  <a:cubicBezTo>
                    <a:pt x="39360" y="5528"/>
                    <a:pt x="41724" y="4128"/>
                    <a:pt x="44017" y="3780"/>
                  </a:cubicBezTo>
                  <a:cubicBezTo>
                    <a:pt x="44882" y="3646"/>
                    <a:pt x="45676" y="3530"/>
                    <a:pt x="46408" y="3414"/>
                  </a:cubicBezTo>
                  <a:cubicBezTo>
                    <a:pt x="51341" y="2656"/>
                    <a:pt x="53812" y="2281"/>
                    <a:pt x="59540" y="1969"/>
                  </a:cubicBezTo>
                  <a:cubicBezTo>
                    <a:pt x="59860" y="1952"/>
                    <a:pt x="60171" y="1943"/>
                    <a:pt x="60473" y="1943"/>
                  </a:cubicBezTo>
                  <a:cubicBezTo>
                    <a:pt x="67807" y="1943"/>
                    <a:pt x="69490" y="6893"/>
                    <a:pt x="70227" y="9061"/>
                  </a:cubicBezTo>
                  <a:cubicBezTo>
                    <a:pt x="70298" y="9266"/>
                    <a:pt x="70352" y="9445"/>
                    <a:pt x="70414" y="9587"/>
                  </a:cubicBezTo>
                  <a:lnTo>
                    <a:pt x="70513" y="9552"/>
                  </a:lnTo>
                  <a:cubicBezTo>
                    <a:pt x="70450" y="9409"/>
                    <a:pt x="70397" y="9231"/>
                    <a:pt x="70325" y="9025"/>
                  </a:cubicBezTo>
                  <a:cubicBezTo>
                    <a:pt x="69580" y="6841"/>
                    <a:pt x="67881" y="1835"/>
                    <a:pt x="60488" y="1835"/>
                  </a:cubicBezTo>
                  <a:cubicBezTo>
                    <a:pt x="60182" y="1835"/>
                    <a:pt x="59866" y="1844"/>
                    <a:pt x="59540" y="1862"/>
                  </a:cubicBezTo>
                  <a:cubicBezTo>
                    <a:pt x="53803" y="2174"/>
                    <a:pt x="51323" y="2558"/>
                    <a:pt x="46399" y="3307"/>
                  </a:cubicBezTo>
                  <a:cubicBezTo>
                    <a:pt x="45659" y="3423"/>
                    <a:pt x="44865" y="3548"/>
                    <a:pt x="43999" y="3673"/>
                  </a:cubicBezTo>
                  <a:cubicBezTo>
                    <a:pt x="41689" y="4030"/>
                    <a:pt x="39316" y="5430"/>
                    <a:pt x="36800" y="6920"/>
                  </a:cubicBezTo>
                  <a:cubicBezTo>
                    <a:pt x="33945" y="8606"/>
                    <a:pt x="30716" y="10524"/>
                    <a:pt x="27049" y="11175"/>
                  </a:cubicBezTo>
                  <a:cubicBezTo>
                    <a:pt x="26390" y="11291"/>
                    <a:pt x="25769" y="11350"/>
                    <a:pt x="25168" y="11350"/>
                  </a:cubicBezTo>
                  <a:cubicBezTo>
                    <a:pt x="23728" y="11350"/>
                    <a:pt x="22411" y="11010"/>
                    <a:pt x="21001" y="10292"/>
                  </a:cubicBezTo>
                  <a:cubicBezTo>
                    <a:pt x="18378" y="8954"/>
                    <a:pt x="18155" y="7009"/>
                    <a:pt x="17950" y="5118"/>
                  </a:cubicBezTo>
                  <a:cubicBezTo>
                    <a:pt x="17745" y="3298"/>
                    <a:pt x="17548" y="1567"/>
                    <a:pt x="15122" y="693"/>
                  </a:cubicBezTo>
                  <a:cubicBezTo>
                    <a:pt x="14854" y="595"/>
                    <a:pt x="14560" y="506"/>
                    <a:pt x="14230" y="426"/>
                  </a:cubicBezTo>
                  <a:cubicBezTo>
                    <a:pt x="12915" y="117"/>
                    <a:pt x="11638" y="0"/>
                    <a:pt x="10424"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34"/>
            <p:cNvSpPr/>
            <p:nvPr/>
          </p:nvSpPr>
          <p:spPr>
            <a:xfrm>
              <a:off x="5212375" y="1577075"/>
              <a:ext cx="1766400" cy="284275"/>
            </a:xfrm>
            <a:custGeom>
              <a:avLst/>
              <a:gdLst/>
              <a:ahLst/>
              <a:cxnLst/>
              <a:rect l="l" t="t" r="r" b="b"/>
              <a:pathLst>
                <a:path w="70656" h="11371" extrusionOk="0">
                  <a:moveTo>
                    <a:pt x="10329" y="0"/>
                  </a:moveTo>
                  <a:cubicBezTo>
                    <a:pt x="8184" y="0"/>
                    <a:pt x="6247" y="352"/>
                    <a:pt x="4676" y="639"/>
                  </a:cubicBezTo>
                  <a:cubicBezTo>
                    <a:pt x="3534" y="853"/>
                    <a:pt x="2548" y="1036"/>
                    <a:pt x="1767" y="1036"/>
                  </a:cubicBezTo>
                  <a:cubicBezTo>
                    <a:pt x="987" y="1036"/>
                    <a:pt x="411" y="853"/>
                    <a:pt x="90" y="336"/>
                  </a:cubicBezTo>
                  <a:lnTo>
                    <a:pt x="1" y="398"/>
                  </a:lnTo>
                  <a:cubicBezTo>
                    <a:pt x="348" y="949"/>
                    <a:pt x="949" y="1141"/>
                    <a:pt x="1761" y="1141"/>
                  </a:cubicBezTo>
                  <a:cubicBezTo>
                    <a:pt x="2554" y="1141"/>
                    <a:pt x="3548" y="958"/>
                    <a:pt x="4702" y="746"/>
                  </a:cubicBezTo>
                  <a:cubicBezTo>
                    <a:pt x="6267" y="458"/>
                    <a:pt x="8204" y="105"/>
                    <a:pt x="10346" y="105"/>
                  </a:cubicBezTo>
                  <a:cubicBezTo>
                    <a:pt x="11586" y="105"/>
                    <a:pt x="12894" y="223"/>
                    <a:pt x="14239" y="541"/>
                  </a:cubicBezTo>
                  <a:cubicBezTo>
                    <a:pt x="14569" y="621"/>
                    <a:pt x="14854" y="710"/>
                    <a:pt x="15113" y="808"/>
                  </a:cubicBezTo>
                  <a:cubicBezTo>
                    <a:pt x="17468" y="1674"/>
                    <a:pt x="17575" y="3369"/>
                    <a:pt x="17682" y="5162"/>
                  </a:cubicBezTo>
                  <a:cubicBezTo>
                    <a:pt x="17807" y="7124"/>
                    <a:pt x="17932" y="9141"/>
                    <a:pt x="20760" y="10479"/>
                  </a:cubicBezTo>
                  <a:cubicBezTo>
                    <a:pt x="22027" y="11076"/>
                    <a:pt x="23231" y="11371"/>
                    <a:pt x="24534" y="11371"/>
                  </a:cubicBezTo>
                  <a:cubicBezTo>
                    <a:pt x="25292" y="11371"/>
                    <a:pt x="26086" y="11273"/>
                    <a:pt x="26943" y="11076"/>
                  </a:cubicBezTo>
                  <a:cubicBezTo>
                    <a:pt x="30350" y="10309"/>
                    <a:pt x="33294" y="8498"/>
                    <a:pt x="36140" y="6750"/>
                  </a:cubicBezTo>
                  <a:cubicBezTo>
                    <a:pt x="38825" y="5090"/>
                    <a:pt x="41368" y="3529"/>
                    <a:pt x="43821" y="3262"/>
                  </a:cubicBezTo>
                  <a:cubicBezTo>
                    <a:pt x="49754" y="2628"/>
                    <a:pt x="52260" y="2486"/>
                    <a:pt x="57265" y="2200"/>
                  </a:cubicBezTo>
                  <a:cubicBezTo>
                    <a:pt x="57952" y="2164"/>
                    <a:pt x="58693" y="2120"/>
                    <a:pt x="59504" y="2075"/>
                  </a:cubicBezTo>
                  <a:cubicBezTo>
                    <a:pt x="59845" y="2056"/>
                    <a:pt x="60175" y="2046"/>
                    <a:pt x="60495" y="2046"/>
                  </a:cubicBezTo>
                  <a:cubicBezTo>
                    <a:pt x="67825" y="2046"/>
                    <a:pt x="69619" y="6978"/>
                    <a:pt x="70406" y="9141"/>
                  </a:cubicBezTo>
                  <a:cubicBezTo>
                    <a:pt x="70459" y="9292"/>
                    <a:pt x="70513" y="9435"/>
                    <a:pt x="70558" y="9551"/>
                  </a:cubicBezTo>
                  <a:lnTo>
                    <a:pt x="70656" y="9515"/>
                  </a:lnTo>
                  <a:cubicBezTo>
                    <a:pt x="70611" y="9399"/>
                    <a:pt x="70558" y="9257"/>
                    <a:pt x="70504" y="9105"/>
                  </a:cubicBezTo>
                  <a:cubicBezTo>
                    <a:pt x="69709" y="6926"/>
                    <a:pt x="67899" y="1939"/>
                    <a:pt x="60502" y="1939"/>
                  </a:cubicBezTo>
                  <a:cubicBezTo>
                    <a:pt x="60178" y="1939"/>
                    <a:pt x="59842" y="1948"/>
                    <a:pt x="59495" y="1968"/>
                  </a:cubicBezTo>
                  <a:cubicBezTo>
                    <a:pt x="58693" y="2022"/>
                    <a:pt x="57952" y="2057"/>
                    <a:pt x="57256" y="2102"/>
                  </a:cubicBezTo>
                  <a:cubicBezTo>
                    <a:pt x="52260" y="2378"/>
                    <a:pt x="49745" y="2521"/>
                    <a:pt x="43812" y="3164"/>
                  </a:cubicBezTo>
                  <a:cubicBezTo>
                    <a:pt x="41332" y="3422"/>
                    <a:pt x="38781" y="4992"/>
                    <a:pt x="36087" y="6661"/>
                  </a:cubicBezTo>
                  <a:cubicBezTo>
                    <a:pt x="33250" y="8409"/>
                    <a:pt x="30315" y="10211"/>
                    <a:pt x="26916" y="10978"/>
                  </a:cubicBezTo>
                  <a:cubicBezTo>
                    <a:pt x="26072" y="11168"/>
                    <a:pt x="25292" y="11264"/>
                    <a:pt x="24544" y="11264"/>
                  </a:cubicBezTo>
                  <a:cubicBezTo>
                    <a:pt x="23253" y="11264"/>
                    <a:pt x="22059" y="10977"/>
                    <a:pt x="20805" y="10390"/>
                  </a:cubicBezTo>
                  <a:cubicBezTo>
                    <a:pt x="18030" y="9078"/>
                    <a:pt x="17905" y="7089"/>
                    <a:pt x="17790" y="5162"/>
                  </a:cubicBezTo>
                  <a:cubicBezTo>
                    <a:pt x="17674" y="3333"/>
                    <a:pt x="17575" y="1602"/>
                    <a:pt x="15149" y="710"/>
                  </a:cubicBezTo>
                  <a:cubicBezTo>
                    <a:pt x="14890" y="612"/>
                    <a:pt x="14596" y="523"/>
                    <a:pt x="14266" y="443"/>
                  </a:cubicBezTo>
                  <a:cubicBezTo>
                    <a:pt x="12904" y="120"/>
                    <a:pt x="11581" y="0"/>
                    <a:pt x="10329"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34"/>
            <p:cNvSpPr/>
            <p:nvPr/>
          </p:nvSpPr>
          <p:spPr>
            <a:xfrm>
              <a:off x="5208825" y="1584650"/>
              <a:ext cx="1769725" cy="282950"/>
            </a:xfrm>
            <a:custGeom>
              <a:avLst/>
              <a:gdLst/>
              <a:ahLst/>
              <a:cxnLst/>
              <a:rect l="l" t="t" r="r" b="b"/>
              <a:pathLst>
                <a:path w="70789" h="11318" extrusionOk="0">
                  <a:moveTo>
                    <a:pt x="10223" y="1"/>
                  </a:moveTo>
                  <a:cubicBezTo>
                    <a:pt x="8237" y="1"/>
                    <a:pt x="6437" y="302"/>
                    <a:pt x="4871" y="568"/>
                  </a:cubicBezTo>
                  <a:cubicBezTo>
                    <a:pt x="3745" y="758"/>
                    <a:pt x="2767" y="923"/>
                    <a:pt x="1977" y="923"/>
                  </a:cubicBezTo>
                  <a:cubicBezTo>
                    <a:pt x="1101" y="923"/>
                    <a:pt x="455" y="721"/>
                    <a:pt x="89" y="131"/>
                  </a:cubicBezTo>
                  <a:lnTo>
                    <a:pt x="0" y="193"/>
                  </a:lnTo>
                  <a:cubicBezTo>
                    <a:pt x="388" y="818"/>
                    <a:pt x="1062" y="1028"/>
                    <a:pt x="1970" y="1028"/>
                  </a:cubicBezTo>
                  <a:cubicBezTo>
                    <a:pt x="2773" y="1028"/>
                    <a:pt x="3758" y="863"/>
                    <a:pt x="4889" y="675"/>
                  </a:cubicBezTo>
                  <a:cubicBezTo>
                    <a:pt x="6455" y="408"/>
                    <a:pt x="8256" y="106"/>
                    <a:pt x="10240" y="106"/>
                  </a:cubicBezTo>
                  <a:cubicBezTo>
                    <a:pt x="11511" y="106"/>
                    <a:pt x="12858" y="230"/>
                    <a:pt x="14265" y="568"/>
                  </a:cubicBezTo>
                  <a:cubicBezTo>
                    <a:pt x="14595" y="648"/>
                    <a:pt x="14881" y="737"/>
                    <a:pt x="15139" y="835"/>
                  </a:cubicBezTo>
                  <a:cubicBezTo>
                    <a:pt x="17485" y="1710"/>
                    <a:pt x="17503" y="3414"/>
                    <a:pt x="17530" y="5216"/>
                  </a:cubicBezTo>
                  <a:cubicBezTo>
                    <a:pt x="17548" y="7214"/>
                    <a:pt x="17575" y="9284"/>
                    <a:pt x="20554" y="10586"/>
                  </a:cubicBezTo>
                  <a:cubicBezTo>
                    <a:pt x="21678" y="11077"/>
                    <a:pt x="22767" y="11318"/>
                    <a:pt x="23935" y="11318"/>
                  </a:cubicBezTo>
                  <a:cubicBezTo>
                    <a:pt x="24827" y="11318"/>
                    <a:pt x="25764" y="11175"/>
                    <a:pt x="26808" y="10889"/>
                  </a:cubicBezTo>
                  <a:cubicBezTo>
                    <a:pt x="29966" y="10024"/>
                    <a:pt x="32758" y="8231"/>
                    <a:pt x="35452" y="6500"/>
                  </a:cubicBezTo>
                  <a:cubicBezTo>
                    <a:pt x="38307" y="4663"/>
                    <a:pt x="41001" y="2923"/>
                    <a:pt x="43615" y="2753"/>
                  </a:cubicBezTo>
                  <a:cubicBezTo>
                    <a:pt x="47157" y="2530"/>
                    <a:pt x="49503" y="2495"/>
                    <a:pt x="51760" y="2459"/>
                  </a:cubicBezTo>
                  <a:cubicBezTo>
                    <a:pt x="53928" y="2423"/>
                    <a:pt x="56158" y="2397"/>
                    <a:pt x="59450" y="2191"/>
                  </a:cubicBezTo>
                  <a:cubicBezTo>
                    <a:pt x="59805" y="2170"/>
                    <a:pt x="60149" y="2159"/>
                    <a:pt x="60482" y="2159"/>
                  </a:cubicBezTo>
                  <a:cubicBezTo>
                    <a:pt x="67855" y="2159"/>
                    <a:pt x="69824" y="7268"/>
                    <a:pt x="70584" y="9248"/>
                  </a:cubicBezTo>
                  <a:cubicBezTo>
                    <a:pt x="70619" y="9346"/>
                    <a:pt x="70655" y="9444"/>
                    <a:pt x="70691" y="9525"/>
                  </a:cubicBezTo>
                  <a:lnTo>
                    <a:pt x="70789" y="9489"/>
                  </a:lnTo>
                  <a:cubicBezTo>
                    <a:pt x="70753" y="9409"/>
                    <a:pt x="70717" y="9310"/>
                    <a:pt x="70682" y="9212"/>
                  </a:cubicBezTo>
                  <a:cubicBezTo>
                    <a:pt x="69913" y="7214"/>
                    <a:pt x="67927" y="2053"/>
                    <a:pt x="60482" y="2053"/>
                  </a:cubicBezTo>
                  <a:cubicBezTo>
                    <a:pt x="60149" y="2053"/>
                    <a:pt x="59805" y="2063"/>
                    <a:pt x="59450" y="2084"/>
                  </a:cubicBezTo>
                  <a:cubicBezTo>
                    <a:pt x="56158" y="2290"/>
                    <a:pt x="53919" y="2325"/>
                    <a:pt x="51760" y="2352"/>
                  </a:cubicBezTo>
                  <a:cubicBezTo>
                    <a:pt x="49494" y="2388"/>
                    <a:pt x="47157" y="2423"/>
                    <a:pt x="43615" y="2655"/>
                  </a:cubicBezTo>
                  <a:cubicBezTo>
                    <a:pt x="40966" y="2825"/>
                    <a:pt x="38263" y="4564"/>
                    <a:pt x="35390" y="6411"/>
                  </a:cubicBezTo>
                  <a:cubicBezTo>
                    <a:pt x="32705" y="8142"/>
                    <a:pt x="29921" y="9926"/>
                    <a:pt x="26781" y="10791"/>
                  </a:cubicBezTo>
                  <a:cubicBezTo>
                    <a:pt x="25748" y="11075"/>
                    <a:pt x="24815" y="11218"/>
                    <a:pt x="23929" y="11218"/>
                  </a:cubicBezTo>
                  <a:cubicBezTo>
                    <a:pt x="22779" y="11218"/>
                    <a:pt x="21707" y="10977"/>
                    <a:pt x="20599" y="10488"/>
                  </a:cubicBezTo>
                  <a:cubicBezTo>
                    <a:pt x="17682" y="9212"/>
                    <a:pt x="17655" y="7178"/>
                    <a:pt x="17628" y="5216"/>
                  </a:cubicBezTo>
                  <a:cubicBezTo>
                    <a:pt x="17610" y="3378"/>
                    <a:pt x="17584" y="1638"/>
                    <a:pt x="15175" y="737"/>
                  </a:cubicBezTo>
                  <a:cubicBezTo>
                    <a:pt x="14907" y="630"/>
                    <a:pt x="14622" y="550"/>
                    <a:pt x="14292" y="470"/>
                  </a:cubicBezTo>
                  <a:cubicBezTo>
                    <a:pt x="12867" y="127"/>
                    <a:pt x="11506" y="1"/>
                    <a:pt x="1022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34"/>
            <p:cNvSpPr/>
            <p:nvPr/>
          </p:nvSpPr>
          <p:spPr>
            <a:xfrm>
              <a:off x="5205025" y="1590575"/>
              <a:ext cx="1773300" cy="284175"/>
            </a:xfrm>
            <a:custGeom>
              <a:avLst/>
              <a:gdLst/>
              <a:ahLst/>
              <a:cxnLst/>
              <a:rect l="l" t="t" r="r" b="b"/>
              <a:pathLst>
                <a:path w="70932" h="11367" extrusionOk="0">
                  <a:moveTo>
                    <a:pt x="90" y="1"/>
                  </a:moveTo>
                  <a:lnTo>
                    <a:pt x="1" y="54"/>
                  </a:lnTo>
                  <a:cubicBezTo>
                    <a:pt x="445" y="760"/>
                    <a:pt x="1193" y="991"/>
                    <a:pt x="2194" y="991"/>
                  </a:cubicBezTo>
                  <a:cubicBezTo>
                    <a:pt x="3002" y="991"/>
                    <a:pt x="3974" y="841"/>
                    <a:pt x="5086" y="670"/>
                  </a:cubicBezTo>
                  <a:cubicBezTo>
                    <a:pt x="6577" y="438"/>
                    <a:pt x="8282" y="175"/>
                    <a:pt x="10159" y="175"/>
                  </a:cubicBezTo>
                  <a:cubicBezTo>
                    <a:pt x="11460" y="175"/>
                    <a:pt x="12842" y="301"/>
                    <a:pt x="14292" y="652"/>
                  </a:cubicBezTo>
                  <a:cubicBezTo>
                    <a:pt x="14622" y="732"/>
                    <a:pt x="14908" y="821"/>
                    <a:pt x="15175" y="920"/>
                  </a:cubicBezTo>
                  <a:cubicBezTo>
                    <a:pt x="17504" y="1821"/>
                    <a:pt x="17450" y="3533"/>
                    <a:pt x="17379" y="5344"/>
                  </a:cubicBezTo>
                  <a:cubicBezTo>
                    <a:pt x="17307" y="7378"/>
                    <a:pt x="17236" y="9484"/>
                    <a:pt x="20358" y="10759"/>
                  </a:cubicBezTo>
                  <a:cubicBezTo>
                    <a:pt x="21358" y="11161"/>
                    <a:pt x="22339" y="11366"/>
                    <a:pt x="23374" y="11366"/>
                  </a:cubicBezTo>
                  <a:cubicBezTo>
                    <a:pt x="24391" y="11366"/>
                    <a:pt x="25470" y="11170"/>
                    <a:pt x="26683" y="10777"/>
                  </a:cubicBezTo>
                  <a:cubicBezTo>
                    <a:pt x="29618" y="9823"/>
                    <a:pt x="32250" y="8047"/>
                    <a:pt x="34802" y="6326"/>
                  </a:cubicBezTo>
                  <a:cubicBezTo>
                    <a:pt x="37817" y="4301"/>
                    <a:pt x="40654" y="2383"/>
                    <a:pt x="43428" y="2320"/>
                  </a:cubicBezTo>
                  <a:cubicBezTo>
                    <a:pt x="44272" y="2301"/>
                    <a:pt x="45043" y="2293"/>
                    <a:pt x="45758" y="2293"/>
                  </a:cubicBezTo>
                  <a:cubicBezTo>
                    <a:pt x="47699" y="2293"/>
                    <a:pt x="49236" y="2353"/>
                    <a:pt x="50735" y="2418"/>
                  </a:cubicBezTo>
                  <a:cubicBezTo>
                    <a:pt x="52079" y="2476"/>
                    <a:pt x="53385" y="2531"/>
                    <a:pt x="54893" y="2531"/>
                  </a:cubicBezTo>
                  <a:cubicBezTo>
                    <a:pt x="56197" y="2531"/>
                    <a:pt x="57652" y="2490"/>
                    <a:pt x="59415" y="2374"/>
                  </a:cubicBezTo>
                  <a:cubicBezTo>
                    <a:pt x="59796" y="2349"/>
                    <a:pt x="60164" y="2337"/>
                    <a:pt x="60520" y="2337"/>
                  </a:cubicBezTo>
                  <a:cubicBezTo>
                    <a:pt x="67929" y="2337"/>
                    <a:pt x="69980" y="7456"/>
                    <a:pt x="70780" y="9439"/>
                  </a:cubicBezTo>
                  <a:lnTo>
                    <a:pt x="70834" y="9564"/>
                  </a:lnTo>
                  <a:lnTo>
                    <a:pt x="70932" y="9528"/>
                  </a:lnTo>
                  <a:lnTo>
                    <a:pt x="70878" y="9403"/>
                  </a:lnTo>
                  <a:cubicBezTo>
                    <a:pt x="70468" y="8386"/>
                    <a:pt x="69710" y="6486"/>
                    <a:pt x="67988" y="4889"/>
                  </a:cubicBezTo>
                  <a:cubicBezTo>
                    <a:pt x="66095" y="3125"/>
                    <a:pt x="63581" y="2239"/>
                    <a:pt x="60509" y="2239"/>
                  </a:cubicBezTo>
                  <a:cubicBezTo>
                    <a:pt x="60149" y="2239"/>
                    <a:pt x="59781" y="2251"/>
                    <a:pt x="59406" y="2276"/>
                  </a:cubicBezTo>
                  <a:cubicBezTo>
                    <a:pt x="57674" y="2386"/>
                    <a:pt x="56237" y="2425"/>
                    <a:pt x="54950" y="2425"/>
                  </a:cubicBezTo>
                  <a:cubicBezTo>
                    <a:pt x="53420" y="2425"/>
                    <a:pt x="52100" y="2369"/>
                    <a:pt x="50743" y="2311"/>
                  </a:cubicBezTo>
                  <a:cubicBezTo>
                    <a:pt x="49213" y="2252"/>
                    <a:pt x="47647" y="2187"/>
                    <a:pt x="45656" y="2187"/>
                  </a:cubicBezTo>
                  <a:cubicBezTo>
                    <a:pt x="44967" y="2187"/>
                    <a:pt x="44227" y="2195"/>
                    <a:pt x="43419" y="2213"/>
                  </a:cubicBezTo>
                  <a:cubicBezTo>
                    <a:pt x="40618" y="2276"/>
                    <a:pt x="37772" y="4203"/>
                    <a:pt x="34748" y="6237"/>
                  </a:cubicBezTo>
                  <a:cubicBezTo>
                    <a:pt x="32197" y="7949"/>
                    <a:pt x="29565" y="9725"/>
                    <a:pt x="26648" y="10670"/>
                  </a:cubicBezTo>
                  <a:cubicBezTo>
                    <a:pt x="25442" y="11062"/>
                    <a:pt x="24372" y="11258"/>
                    <a:pt x="23360" y="11258"/>
                  </a:cubicBezTo>
                  <a:cubicBezTo>
                    <a:pt x="22342" y="11258"/>
                    <a:pt x="21383" y="11059"/>
                    <a:pt x="20403" y="10661"/>
                  </a:cubicBezTo>
                  <a:cubicBezTo>
                    <a:pt x="17343" y="9421"/>
                    <a:pt x="17414" y="7352"/>
                    <a:pt x="17486" y="5344"/>
                  </a:cubicBezTo>
                  <a:cubicBezTo>
                    <a:pt x="17548" y="3498"/>
                    <a:pt x="17611" y="1749"/>
                    <a:pt x="15211" y="830"/>
                  </a:cubicBezTo>
                  <a:cubicBezTo>
                    <a:pt x="14943" y="723"/>
                    <a:pt x="14649" y="634"/>
                    <a:pt x="14319" y="554"/>
                  </a:cubicBezTo>
                  <a:cubicBezTo>
                    <a:pt x="12854" y="198"/>
                    <a:pt x="11458" y="70"/>
                    <a:pt x="10145" y="70"/>
                  </a:cubicBezTo>
                  <a:cubicBezTo>
                    <a:pt x="8266" y="70"/>
                    <a:pt x="6559" y="332"/>
                    <a:pt x="5068" y="563"/>
                  </a:cubicBezTo>
                  <a:cubicBezTo>
                    <a:pt x="3963" y="736"/>
                    <a:pt x="2995" y="886"/>
                    <a:pt x="2196" y="886"/>
                  </a:cubicBezTo>
                  <a:cubicBezTo>
                    <a:pt x="1226" y="886"/>
                    <a:pt x="505" y="666"/>
                    <a:pt x="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34"/>
            <p:cNvSpPr/>
            <p:nvPr/>
          </p:nvSpPr>
          <p:spPr>
            <a:xfrm>
              <a:off x="5201225" y="1593025"/>
              <a:ext cx="1776875" cy="289075"/>
            </a:xfrm>
            <a:custGeom>
              <a:avLst/>
              <a:gdLst/>
              <a:ahLst/>
              <a:cxnLst/>
              <a:rect l="l" t="t" r="r" b="b"/>
              <a:pathLst>
                <a:path w="71075" h="11563" extrusionOk="0">
                  <a:moveTo>
                    <a:pt x="90" y="1"/>
                  </a:moveTo>
                  <a:lnTo>
                    <a:pt x="1" y="54"/>
                  </a:lnTo>
                  <a:cubicBezTo>
                    <a:pt x="501" y="848"/>
                    <a:pt x="1328" y="1097"/>
                    <a:pt x="2430" y="1097"/>
                  </a:cubicBezTo>
                  <a:cubicBezTo>
                    <a:pt x="3237" y="1097"/>
                    <a:pt x="4191" y="963"/>
                    <a:pt x="5273" y="813"/>
                  </a:cubicBezTo>
                  <a:cubicBezTo>
                    <a:pt x="6683" y="610"/>
                    <a:pt x="8291" y="384"/>
                    <a:pt x="10055" y="384"/>
                  </a:cubicBezTo>
                  <a:cubicBezTo>
                    <a:pt x="11396" y="384"/>
                    <a:pt x="12826" y="514"/>
                    <a:pt x="14328" y="884"/>
                  </a:cubicBezTo>
                  <a:cubicBezTo>
                    <a:pt x="14658" y="964"/>
                    <a:pt x="14944" y="1054"/>
                    <a:pt x="15202" y="1152"/>
                  </a:cubicBezTo>
                  <a:cubicBezTo>
                    <a:pt x="17531" y="2062"/>
                    <a:pt x="17388" y="3792"/>
                    <a:pt x="17236" y="5621"/>
                  </a:cubicBezTo>
                  <a:cubicBezTo>
                    <a:pt x="17067" y="7691"/>
                    <a:pt x="16888" y="9841"/>
                    <a:pt x="20162" y="11063"/>
                  </a:cubicBezTo>
                  <a:cubicBezTo>
                    <a:pt x="21055" y="11393"/>
                    <a:pt x="21929" y="11563"/>
                    <a:pt x="22839" y="11563"/>
                  </a:cubicBezTo>
                  <a:cubicBezTo>
                    <a:pt x="23972" y="11563"/>
                    <a:pt x="25176" y="11304"/>
                    <a:pt x="26550" y="10795"/>
                  </a:cubicBezTo>
                  <a:cubicBezTo>
                    <a:pt x="29280" y="9769"/>
                    <a:pt x="31778" y="8003"/>
                    <a:pt x="34195" y="6299"/>
                  </a:cubicBezTo>
                  <a:cubicBezTo>
                    <a:pt x="37311" y="4092"/>
                    <a:pt x="40253" y="2016"/>
                    <a:pt x="43141" y="2016"/>
                  </a:cubicBezTo>
                  <a:cubicBezTo>
                    <a:pt x="43171" y="2016"/>
                    <a:pt x="43202" y="2017"/>
                    <a:pt x="43232" y="2017"/>
                  </a:cubicBezTo>
                  <a:cubicBezTo>
                    <a:pt x="46248" y="2071"/>
                    <a:pt x="48398" y="2276"/>
                    <a:pt x="50298" y="2472"/>
                  </a:cubicBezTo>
                  <a:cubicBezTo>
                    <a:pt x="52150" y="2654"/>
                    <a:pt x="53824" y="2820"/>
                    <a:pt x="55970" y="2820"/>
                  </a:cubicBezTo>
                  <a:cubicBezTo>
                    <a:pt x="56978" y="2820"/>
                    <a:pt x="58088" y="2783"/>
                    <a:pt x="59370" y="2695"/>
                  </a:cubicBezTo>
                  <a:cubicBezTo>
                    <a:pt x="59755" y="2669"/>
                    <a:pt x="60131" y="2657"/>
                    <a:pt x="60499" y="2657"/>
                  </a:cubicBezTo>
                  <a:cubicBezTo>
                    <a:pt x="65508" y="2657"/>
                    <a:pt x="69032" y="5031"/>
                    <a:pt x="70977" y="9743"/>
                  </a:cubicBezTo>
                  <a:lnTo>
                    <a:pt x="71075" y="9707"/>
                  </a:lnTo>
                  <a:cubicBezTo>
                    <a:pt x="70718" y="8859"/>
                    <a:pt x="69906" y="6879"/>
                    <a:pt x="68095" y="5238"/>
                  </a:cubicBezTo>
                  <a:cubicBezTo>
                    <a:pt x="66149" y="3458"/>
                    <a:pt x="63602" y="2556"/>
                    <a:pt x="60529" y="2556"/>
                  </a:cubicBezTo>
                  <a:cubicBezTo>
                    <a:pt x="60150" y="2556"/>
                    <a:pt x="59764" y="2570"/>
                    <a:pt x="59370" y="2597"/>
                  </a:cubicBezTo>
                  <a:cubicBezTo>
                    <a:pt x="58115" y="2681"/>
                    <a:pt x="57022" y="2716"/>
                    <a:pt x="56030" y="2716"/>
                  </a:cubicBezTo>
                  <a:cubicBezTo>
                    <a:pt x="53858" y="2716"/>
                    <a:pt x="52169" y="2549"/>
                    <a:pt x="50307" y="2365"/>
                  </a:cubicBezTo>
                  <a:cubicBezTo>
                    <a:pt x="48406" y="2178"/>
                    <a:pt x="46257" y="1964"/>
                    <a:pt x="43232" y="1910"/>
                  </a:cubicBezTo>
                  <a:lnTo>
                    <a:pt x="43134" y="1910"/>
                  </a:lnTo>
                  <a:cubicBezTo>
                    <a:pt x="40217" y="1910"/>
                    <a:pt x="37255" y="3997"/>
                    <a:pt x="34133" y="6210"/>
                  </a:cubicBezTo>
                  <a:cubicBezTo>
                    <a:pt x="31724" y="7914"/>
                    <a:pt x="29235" y="9680"/>
                    <a:pt x="26514" y="10697"/>
                  </a:cubicBezTo>
                  <a:cubicBezTo>
                    <a:pt x="25153" y="11205"/>
                    <a:pt x="23967" y="11457"/>
                    <a:pt x="22846" y="11457"/>
                  </a:cubicBezTo>
                  <a:cubicBezTo>
                    <a:pt x="21939" y="11457"/>
                    <a:pt x="21076" y="11292"/>
                    <a:pt x="20198" y="10965"/>
                  </a:cubicBezTo>
                  <a:cubicBezTo>
                    <a:pt x="17004" y="9769"/>
                    <a:pt x="17174" y="7664"/>
                    <a:pt x="17343" y="5630"/>
                  </a:cubicBezTo>
                  <a:cubicBezTo>
                    <a:pt x="17495" y="3757"/>
                    <a:pt x="17647" y="1990"/>
                    <a:pt x="15238" y="1062"/>
                  </a:cubicBezTo>
                  <a:cubicBezTo>
                    <a:pt x="14979" y="955"/>
                    <a:pt x="14685" y="866"/>
                    <a:pt x="14355" y="786"/>
                  </a:cubicBezTo>
                  <a:cubicBezTo>
                    <a:pt x="12841" y="412"/>
                    <a:pt x="11404" y="281"/>
                    <a:pt x="10058" y="281"/>
                  </a:cubicBezTo>
                  <a:cubicBezTo>
                    <a:pt x="8287" y="281"/>
                    <a:pt x="6675" y="508"/>
                    <a:pt x="5255" y="706"/>
                  </a:cubicBezTo>
                  <a:cubicBezTo>
                    <a:pt x="4181" y="858"/>
                    <a:pt x="3233" y="991"/>
                    <a:pt x="2435" y="991"/>
                  </a:cubicBezTo>
                  <a:cubicBezTo>
                    <a:pt x="1365" y="991"/>
                    <a:pt x="565" y="752"/>
                    <a:pt x="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34"/>
            <p:cNvSpPr/>
            <p:nvPr/>
          </p:nvSpPr>
          <p:spPr>
            <a:xfrm>
              <a:off x="5197675" y="1595500"/>
              <a:ext cx="1780200" cy="294625"/>
            </a:xfrm>
            <a:custGeom>
              <a:avLst/>
              <a:gdLst/>
              <a:ahLst/>
              <a:cxnLst/>
              <a:rect l="l" t="t" r="r" b="b"/>
              <a:pathLst>
                <a:path w="71208" h="11785" extrusionOk="0">
                  <a:moveTo>
                    <a:pt x="89" y="0"/>
                  </a:moveTo>
                  <a:lnTo>
                    <a:pt x="0" y="54"/>
                  </a:lnTo>
                  <a:cubicBezTo>
                    <a:pt x="552" y="938"/>
                    <a:pt x="1458" y="1204"/>
                    <a:pt x="2664" y="1204"/>
                  </a:cubicBezTo>
                  <a:cubicBezTo>
                    <a:pt x="3466" y="1204"/>
                    <a:pt x="4400" y="1086"/>
                    <a:pt x="5451" y="955"/>
                  </a:cubicBezTo>
                  <a:cubicBezTo>
                    <a:pt x="6779" y="784"/>
                    <a:pt x="8288" y="593"/>
                    <a:pt x="9941" y="593"/>
                  </a:cubicBezTo>
                  <a:cubicBezTo>
                    <a:pt x="11319" y="593"/>
                    <a:pt x="12797" y="726"/>
                    <a:pt x="14354" y="1115"/>
                  </a:cubicBezTo>
                  <a:cubicBezTo>
                    <a:pt x="14684" y="1195"/>
                    <a:pt x="14970" y="1285"/>
                    <a:pt x="15228" y="1383"/>
                  </a:cubicBezTo>
                  <a:cubicBezTo>
                    <a:pt x="17557" y="2311"/>
                    <a:pt x="17334" y="4050"/>
                    <a:pt x="17093" y="5897"/>
                  </a:cubicBezTo>
                  <a:cubicBezTo>
                    <a:pt x="16816" y="8011"/>
                    <a:pt x="16540" y="10197"/>
                    <a:pt x="19957" y="11374"/>
                  </a:cubicBezTo>
                  <a:cubicBezTo>
                    <a:pt x="20751" y="11642"/>
                    <a:pt x="21527" y="11785"/>
                    <a:pt x="22338" y="11785"/>
                  </a:cubicBezTo>
                  <a:cubicBezTo>
                    <a:pt x="23578" y="11785"/>
                    <a:pt x="24890" y="11464"/>
                    <a:pt x="26415" y="10812"/>
                  </a:cubicBezTo>
                  <a:cubicBezTo>
                    <a:pt x="28958" y="9724"/>
                    <a:pt x="31313" y="7975"/>
                    <a:pt x="33597" y="6280"/>
                  </a:cubicBezTo>
                  <a:cubicBezTo>
                    <a:pt x="36764" y="3925"/>
                    <a:pt x="39752" y="1704"/>
                    <a:pt x="42705" y="1704"/>
                  </a:cubicBezTo>
                  <a:cubicBezTo>
                    <a:pt x="42812" y="1704"/>
                    <a:pt x="42919" y="1713"/>
                    <a:pt x="43026" y="1713"/>
                  </a:cubicBezTo>
                  <a:cubicBezTo>
                    <a:pt x="46024" y="1882"/>
                    <a:pt x="48156" y="2212"/>
                    <a:pt x="50029" y="2507"/>
                  </a:cubicBezTo>
                  <a:cubicBezTo>
                    <a:pt x="52109" y="2836"/>
                    <a:pt x="53978" y="3129"/>
                    <a:pt x="56537" y="3129"/>
                  </a:cubicBezTo>
                  <a:cubicBezTo>
                    <a:pt x="57381" y="3129"/>
                    <a:pt x="58299" y="3097"/>
                    <a:pt x="59325" y="3024"/>
                  </a:cubicBezTo>
                  <a:cubicBezTo>
                    <a:pt x="59718" y="2996"/>
                    <a:pt x="60103" y="2982"/>
                    <a:pt x="60482" y="2982"/>
                  </a:cubicBezTo>
                  <a:cubicBezTo>
                    <a:pt x="65455" y="2982"/>
                    <a:pt x="69203" y="5419"/>
                    <a:pt x="71110" y="9920"/>
                  </a:cubicBezTo>
                  <a:lnTo>
                    <a:pt x="71208" y="9876"/>
                  </a:lnTo>
                  <a:cubicBezTo>
                    <a:pt x="70450" y="8082"/>
                    <a:pt x="69397" y="6602"/>
                    <a:pt x="68086" y="5469"/>
                  </a:cubicBezTo>
                  <a:cubicBezTo>
                    <a:pt x="66089" y="3748"/>
                    <a:pt x="63548" y="2872"/>
                    <a:pt x="60524" y="2872"/>
                  </a:cubicBezTo>
                  <a:cubicBezTo>
                    <a:pt x="60129" y="2872"/>
                    <a:pt x="59727" y="2887"/>
                    <a:pt x="59316" y="2917"/>
                  </a:cubicBezTo>
                  <a:cubicBezTo>
                    <a:pt x="58290" y="2990"/>
                    <a:pt x="57372" y="3022"/>
                    <a:pt x="56530" y="3022"/>
                  </a:cubicBezTo>
                  <a:cubicBezTo>
                    <a:pt x="53979" y="3022"/>
                    <a:pt x="52119" y="2731"/>
                    <a:pt x="50047" y="2409"/>
                  </a:cubicBezTo>
                  <a:cubicBezTo>
                    <a:pt x="48165" y="2114"/>
                    <a:pt x="46033" y="1775"/>
                    <a:pt x="43035" y="1606"/>
                  </a:cubicBezTo>
                  <a:cubicBezTo>
                    <a:pt x="42928" y="1600"/>
                    <a:pt x="42820" y="1597"/>
                    <a:pt x="42713" y="1597"/>
                  </a:cubicBezTo>
                  <a:cubicBezTo>
                    <a:pt x="39723" y="1597"/>
                    <a:pt x="36712" y="3832"/>
                    <a:pt x="33534" y="6191"/>
                  </a:cubicBezTo>
                  <a:cubicBezTo>
                    <a:pt x="31260" y="7886"/>
                    <a:pt x="28904" y="9635"/>
                    <a:pt x="26380" y="10714"/>
                  </a:cubicBezTo>
                  <a:cubicBezTo>
                    <a:pt x="24865" y="11361"/>
                    <a:pt x="23568" y="11676"/>
                    <a:pt x="22344" y="11676"/>
                  </a:cubicBezTo>
                  <a:cubicBezTo>
                    <a:pt x="21543" y="11676"/>
                    <a:pt x="20772" y="11541"/>
                    <a:pt x="19992" y="11276"/>
                  </a:cubicBezTo>
                  <a:cubicBezTo>
                    <a:pt x="16656" y="10125"/>
                    <a:pt x="16932" y="7984"/>
                    <a:pt x="17200" y="5915"/>
                  </a:cubicBezTo>
                  <a:cubicBezTo>
                    <a:pt x="17441" y="4023"/>
                    <a:pt x="17673" y="2239"/>
                    <a:pt x="15264" y="1294"/>
                  </a:cubicBezTo>
                  <a:cubicBezTo>
                    <a:pt x="14996" y="1187"/>
                    <a:pt x="14711" y="1097"/>
                    <a:pt x="14372" y="1008"/>
                  </a:cubicBezTo>
                  <a:cubicBezTo>
                    <a:pt x="12811" y="619"/>
                    <a:pt x="11328" y="486"/>
                    <a:pt x="9946" y="486"/>
                  </a:cubicBezTo>
                  <a:cubicBezTo>
                    <a:pt x="8287" y="486"/>
                    <a:pt x="6771" y="677"/>
                    <a:pt x="5433" y="848"/>
                  </a:cubicBezTo>
                  <a:cubicBezTo>
                    <a:pt x="4385" y="981"/>
                    <a:pt x="3454" y="1100"/>
                    <a:pt x="2658" y="1100"/>
                  </a:cubicBezTo>
                  <a:cubicBezTo>
                    <a:pt x="1490" y="1100"/>
                    <a:pt x="615" y="844"/>
                    <a:pt x="89"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34"/>
            <p:cNvSpPr/>
            <p:nvPr/>
          </p:nvSpPr>
          <p:spPr>
            <a:xfrm>
              <a:off x="5193875" y="1597950"/>
              <a:ext cx="1783775" cy="300425"/>
            </a:xfrm>
            <a:custGeom>
              <a:avLst/>
              <a:gdLst/>
              <a:ahLst/>
              <a:cxnLst/>
              <a:rect l="l" t="t" r="r" b="b"/>
              <a:pathLst>
                <a:path w="71351" h="12017" extrusionOk="0">
                  <a:moveTo>
                    <a:pt x="90" y="0"/>
                  </a:moveTo>
                  <a:lnTo>
                    <a:pt x="1" y="54"/>
                  </a:lnTo>
                  <a:cubicBezTo>
                    <a:pt x="619" y="1040"/>
                    <a:pt x="1609" y="1323"/>
                    <a:pt x="2921" y="1323"/>
                  </a:cubicBezTo>
                  <a:cubicBezTo>
                    <a:pt x="3711" y="1323"/>
                    <a:pt x="4618" y="1220"/>
                    <a:pt x="5630" y="1106"/>
                  </a:cubicBezTo>
                  <a:cubicBezTo>
                    <a:pt x="6885" y="962"/>
                    <a:pt x="8302" y="800"/>
                    <a:pt x="9849" y="800"/>
                  </a:cubicBezTo>
                  <a:cubicBezTo>
                    <a:pt x="11259" y="800"/>
                    <a:pt x="12778" y="934"/>
                    <a:pt x="14381" y="1338"/>
                  </a:cubicBezTo>
                  <a:cubicBezTo>
                    <a:pt x="14711" y="1419"/>
                    <a:pt x="14997" y="1517"/>
                    <a:pt x="15255" y="1615"/>
                  </a:cubicBezTo>
                  <a:cubicBezTo>
                    <a:pt x="17584" y="2552"/>
                    <a:pt x="17281" y="4318"/>
                    <a:pt x="16959" y="6191"/>
                  </a:cubicBezTo>
                  <a:cubicBezTo>
                    <a:pt x="16585" y="8332"/>
                    <a:pt x="16201" y="10554"/>
                    <a:pt x="19770" y="11678"/>
                  </a:cubicBezTo>
                  <a:cubicBezTo>
                    <a:pt x="20465" y="11901"/>
                    <a:pt x="21161" y="12017"/>
                    <a:pt x="21884" y="12017"/>
                  </a:cubicBezTo>
                  <a:cubicBezTo>
                    <a:pt x="23213" y="12017"/>
                    <a:pt x="24623" y="11624"/>
                    <a:pt x="26291" y="10830"/>
                  </a:cubicBezTo>
                  <a:cubicBezTo>
                    <a:pt x="28655" y="9697"/>
                    <a:pt x="30885" y="7949"/>
                    <a:pt x="33044" y="6263"/>
                  </a:cubicBezTo>
                  <a:cubicBezTo>
                    <a:pt x="36251" y="3764"/>
                    <a:pt x="39291" y="1386"/>
                    <a:pt x="42314" y="1386"/>
                  </a:cubicBezTo>
                  <a:cubicBezTo>
                    <a:pt x="42486" y="1386"/>
                    <a:pt x="42658" y="1394"/>
                    <a:pt x="42830" y="1410"/>
                  </a:cubicBezTo>
                  <a:cubicBezTo>
                    <a:pt x="45846" y="1695"/>
                    <a:pt x="47969" y="2150"/>
                    <a:pt x="49842" y="2552"/>
                  </a:cubicBezTo>
                  <a:cubicBezTo>
                    <a:pt x="52061" y="3018"/>
                    <a:pt x="54034" y="3440"/>
                    <a:pt x="56859" y="3440"/>
                  </a:cubicBezTo>
                  <a:cubicBezTo>
                    <a:pt x="57601" y="3440"/>
                    <a:pt x="58402" y="3410"/>
                    <a:pt x="59281" y="3346"/>
                  </a:cubicBezTo>
                  <a:cubicBezTo>
                    <a:pt x="59713" y="3313"/>
                    <a:pt x="60130" y="3297"/>
                    <a:pt x="60533" y="3297"/>
                  </a:cubicBezTo>
                  <a:cubicBezTo>
                    <a:pt x="67533" y="3297"/>
                    <a:pt x="70342" y="7990"/>
                    <a:pt x="71253" y="10099"/>
                  </a:cubicBezTo>
                  <a:lnTo>
                    <a:pt x="71351" y="10054"/>
                  </a:lnTo>
                  <a:cubicBezTo>
                    <a:pt x="70431" y="7928"/>
                    <a:pt x="67596" y="3191"/>
                    <a:pt x="60526" y="3191"/>
                  </a:cubicBezTo>
                  <a:cubicBezTo>
                    <a:pt x="60122" y="3191"/>
                    <a:pt x="59704" y="3206"/>
                    <a:pt x="59272" y="3238"/>
                  </a:cubicBezTo>
                  <a:cubicBezTo>
                    <a:pt x="58388" y="3304"/>
                    <a:pt x="57584" y="3333"/>
                    <a:pt x="56839" y="3333"/>
                  </a:cubicBezTo>
                  <a:cubicBezTo>
                    <a:pt x="54034" y="3333"/>
                    <a:pt x="52068" y="2917"/>
                    <a:pt x="49869" y="2445"/>
                  </a:cubicBezTo>
                  <a:cubicBezTo>
                    <a:pt x="47987" y="2043"/>
                    <a:pt x="45864" y="1588"/>
                    <a:pt x="42839" y="1312"/>
                  </a:cubicBezTo>
                  <a:cubicBezTo>
                    <a:pt x="42661" y="1295"/>
                    <a:pt x="42483" y="1287"/>
                    <a:pt x="42304" y="1287"/>
                  </a:cubicBezTo>
                  <a:cubicBezTo>
                    <a:pt x="39254" y="1287"/>
                    <a:pt x="36201" y="3671"/>
                    <a:pt x="32982" y="6182"/>
                  </a:cubicBezTo>
                  <a:cubicBezTo>
                    <a:pt x="30832" y="7868"/>
                    <a:pt x="28601" y="9608"/>
                    <a:pt x="26246" y="10732"/>
                  </a:cubicBezTo>
                  <a:cubicBezTo>
                    <a:pt x="24594" y="11526"/>
                    <a:pt x="23202" y="11910"/>
                    <a:pt x="21886" y="11910"/>
                  </a:cubicBezTo>
                  <a:cubicBezTo>
                    <a:pt x="21177" y="11910"/>
                    <a:pt x="20490" y="11798"/>
                    <a:pt x="19796" y="11580"/>
                  </a:cubicBezTo>
                  <a:cubicBezTo>
                    <a:pt x="16317" y="10482"/>
                    <a:pt x="16692" y="8306"/>
                    <a:pt x="17058" y="6209"/>
                  </a:cubicBezTo>
                  <a:cubicBezTo>
                    <a:pt x="17379" y="4380"/>
                    <a:pt x="17709" y="2489"/>
                    <a:pt x="15300" y="1517"/>
                  </a:cubicBezTo>
                  <a:cubicBezTo>
                    <a:pt x="15032" y="1419"/>
                    <a:pt x="14747" y="1320"/>
                    <a:pt x="14408" y="1240"/>
                  </a:cubicBezTo>
                  <a:cubicBezTo>
                    <a:pt x="12789" y="830"/>
                    <a:pt x="11258" y="694"/>
                    <a:pt x="9836" y="694"/>
                  </a:cubicBezTo>
                  <a:cubicBezTo>
                    <a:pt x="8289" y="694"/>
                    <a:pt x="6872" y="855"/>
                    <a:pt x="5612" y="999"/>
                  </a:cubicBezTo>
                  <a:cubicBezTo>
                    <a:pt x="4608" y="1114"/>
                    <a:pt x="3709" y="1216"/>
                    <a:pt x="2928" y="1216"/>
                  </a:cubicBezTo>
                  <a:cubicBezTo>
                    <a:pt x="1647" y="1216"/>
                    <a:pt x="683" y="942"/>
                    <a:pt x="90"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34"/>
            <p:cNvSpPr/>
            <p:nvPr/>
          </p:nvSpPr>
          <p:spPr>
            <a:xfrm>
              <a:off x="5190075" y="1600400"/>
              <a:ext cx="1787375" cy="306450"/>
            </a:xfrm>
            <a:custGeom>
              <a:avLst/>
              <a:gdLst/>
              <a:ahLst/>
              <a:cxnLst/>
              <a:rect l="l" t="t" r="r" b="b"/>
              <a:pathLst>
                <a:path w="71495" h="12258" extrusionOk="0">
                  <a:moveTo>
                    <a:pt x="90" y="0"/>
                  </a:moveTo>
                  <a:lnTo>
                    <a:pt x="1" y="54"/>
                  </a:lnTo>
                  <a:cubicBezTo>
                    <a:pt x="685" y="1143"/>
                    <a:pt x="1763" y="1442"/>
                    <a:pt x="3191" y="1442"/>
                  </a:cubicBezTo>
                  <a:cubicBezTo>
                    <a:pt x="3961" y="1442"/>
                    <a:pt x="4833" y="1355"/>
                    <a:pt x="5800" y="1258"/>
                  </a:cubicBezTo>
                  <a:cubicBezTo>
                    <a:pt x="6972" y="1139"/>
                    <a:pt x="8287" y="1006"/>
                    <a:pt x="9718" y="1006"/>
                  </a:cubicBezTo>
                  <a:cubicBezTo>
                    <a:pt x="11173" y="1006"/>
                    <a:pt x="12749" y="1143"/>
                    <a:pt x="14417" y="1570"/>
                  </a:cubicBezTo>
                  <a:cubicBezTo>
                    <a:pt x="14738" y="1651"/>
                    <a:pt x="15033" y="1749"/>
                    <a:pt x="15292" y="1847"/>
                  </a:cubicBezTo>
                  <a:cubicBezTo>
                    <a:pt x="17620" y="2801"/>
                    <a:pt x="17236" y="4586"/>
                    <a:pt x="16826" y="6486"/>
                  </a:cubicBezTo>
                  <a:cubicBezTo>
                    <a:pt x="16353" y="8663"/>
                    <a:pt x="15862" y="10920"/>
                    <a:pt x="19574" y="11990"/>
                  </a:cubicBezTo>
                  <a:cubicBezTo>
                    <a:pt x="20198" y="12169"/>
                    <a:pt x="20814" y="12258"/>
                    <a:pt x="21456" y="12258"/>
                  </a:cubicBezTo>
                  <a:cubicBezTo>
                    <a:pt x="22874" y="12258"/>
                    <a:pt x="24373" y="11803"/>
                    <a:pt x="26166" y="10848"/>
                  </a:cubicBezTo>
                  <a:cubicBezTo>
                    <a:pt x="28379" y="9671"/>
                    <a:pt x="30484" y="7940"/>
                    <a:pt x="32518" y="6263"/>
                  </a:cubicBezTo>
                  <a:cubicBezTo>
                    <a:pt x="35764" y="3597"/>
                    <a:pt x="38833" y="1069"/>
                    <a:pt x="41925" y="1069"/>
                  </a:cubicBezTo>
                  <a:cubicBezTo>
                    <a:pt x="42164" y="1069"/>
                    <a:pt x="42404" y="1084"/>
                    <a:pt x="42643" y="1115"/>
                  </a:cubicBezTo>
                  <a:cubicBezTo>
                    <a:pt x="45686" y="1508"/>
                    <a:pt x="47818" y="2079"/>
                    <a:pt x="49700" y="2587"/>
                  </a:cubicBezTo>
                  <a:cubicBezTo>
                    <a:pt x="52075" y="3230"/>
                    <a:pt x="54040" y="3761"/>
                    <a:pt x="56982" y="3761"/>
                  </a:cubicBezTo>
                  <a:cubicBezTo>
                    <a:pt x="57676" y="3761"/>
                    <a:pt x="58424" y="3732"/>
                    <a:pt x="59246" y="3667"/>
                  </a:cubicBezTo>
                  <a:cubicBezTo>
                    <a:pt x="59688" y="3632"/>
                    <a:pt x="60116" y="3615"/>
                    <a:pt x="60530" y="3615"/>
                  </a:cubicBezTo>
                  <a:cubicBezTo>
                    <a:pt x="68064" y="3615"/>
                    <a:pt x="70889" y="9119"/>
                    <a:pt x="71396" y="10277"/>
                  </a:cubicBezTo>
                  <a:lnTo>
                    <a:pt x="71494" y="10233"/>
                  </a:lnTo>
                  <a:cubicBezTo>
                    <a:pt x="70978" y="9065"/>
                    <a:pt x="68127" y="3509"/>
                    <a:pt x="60522" y="3509"/>
                  </a:cubicBezTo>
                  <a:cubicBezTo>
                    <a:pt x="60107" y="3509"/>
                    <a:pt x="59679" y="3525"/>
                    <a:pt x="59237" y="3560"/>
                  </a:cubicBezTo>
                  <a:cubicBezTo>
                    <a:pt x="58418" y="3625"/>
                    <a:pt x="57672" y="3654"/>
                    <a:pt x="56980" y="3654"/>
                  </a:cubicBezTo>
                  <a:cubicBezTo>
                    <a:pt x="54052" y="3654"/>
                    <a:pt x="52094" y="3124"/>
                    <a:pt x="49727" y="2489"/>
                  </a:cubicBezTo>
                  <a:cubicBezTo>
                    <a:pt x="47844" y="1981"/>
                    <a:pt x="45703" y="1401"/>
                    <a:pt x="42652" y="1008"/>
                  </a:cubicBezTo>
                  <a:cubicBezTo>
                    <a:pt x="42411" y="977"/>
                    <a:pt x="42169" y="962"/>
                    <a:pt x="41928" y="962"/>
                  </a:cubicBezTo>
                  <a:cubicBezTo>
                    <a:pt x="38804" y="962"/>
                    <a:pt x="35710" y="3499"/>
                    <a:pt x="32456" y="6183"/>
                  </a:cubicBezTo>
                  <a:cubicBezTo>
                    <a:pt x="30422" y="7851"/>
                    <a:pt x="28316" y="9581"/>
                    <a:pt x="26113" y="10750"/>
                  </a:cubicBezTo>
                  <a:cubicBezTo>
                    <a:pt x="24333" y="11702"/>
                    <a:pt x="22853" y="12157"/>
                    <a:pt x="21447" y="12157"/>
                  </a:cubicBezTo>
                  <a:cubicBezTo>
                    <a:pt x="20823" y="12157"/>
                    <a:pt x="20214" y="12067"/>
                    <a:pt x="19600" y="11892"/>
                  </a:cubicBezTo>
                  <a:cubicBezTo>
                    <a:pt x="15987" y="10848"/>
                    <a:pt x="16460" y="8645"/>
                    <a:pt x="16924" y="6504"/>
                  </a:cubicBezTo>
                  <a:cubicBezTo>
                    <a:pt x="17326" y="4657"/>
                    <a:pt x="17745" y="2739"/>
                    <a:pt x="15336" y="1749"/>
                  </a:cubicBezTo>
                  <a:cubicBezTo>
                    <a:pt x="15068" y="1651"/>
                    <a:pt x="14774" y="1553"/>
                    <a:pt x="14444" y="1463"/>
                  </a:cubicBezTo>
                  <a:cubicBezTo>
                    <a:pt x="12767" y="1036"/>
                    <a:pt x="11184" y="899"/>
                    <a:pt x="9724" y="899"/>
                  </a:cubicBezTo>
                  <a:cubicBezTo>
                    <a:pt x="8287" y="899"/>
                    <a:pt x="6967" y="1032"/>
                    <a:pt x="5791" y="1151"/>
                  </a:cubicBezTo>
                  <a:cubicBezTo>
                    <a:pt x="4824" y="1249"/>
                    <a:pt x="3953" y="1337"/>
                    <a:pt x="3186" y="1337"/>
                  </a:cubicBezTo>
                  <a:cubicBezTo>
                    <a:pt x="1795" y="1337"/>
                    <a:pt x="746" y="1047"/>
                    <a:pt x="90"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34"/>
            <p:cNvSpPr/>
            <p:nvPr/>
          </p:nvSpPr>
          <p:spPr>
            <a:xfrm>
              <a:off x="5186525" y="1602850"/>
              <a:ext cx="1790700" cy="312925"/>
            </a:xfrm>
            <a:custGeom>
              <a:avLst/>
              <a:gdLst/>
              <a:ahLst/>
              <a:cxnLst/>
              <a:rect l="l" t="t" r="r" b="b"/>
              <a:pathLst>
                <a:path w="71628" h="12517" extrusionOk="0">
                  <a:moveTo>
                    <a:pt x="89" y="0"/>
                  </a:moveTo>
                  <a:lnTo>
                    <a:pt x="0" y="54"/>
                  </a:lnTo>
                  <a:cubicBezTo>
                    <a:pt x="750" y="1254"/>
                    <a:pt x="1915" y="1566"/>
                    <a:pt x="3452" y="1566"/>
                  </a:cubicBezTo>
                  <a:cubicBezTo>
                    <a:pt x="4201" y="1566"/>
                    <a:pt x="5039" y="1492"/>
                    <a:pt x="5959" y="1410"/>
                  </a:cubicBezTo>
                  <a:cubicBezTo>
                    <a:pt x="7046" y="1314"/>
                    <a:pt x="8255" y="1209"/>
                    <a:pt x="9567" y="1209"/>
                  </a:cubicBezTo>
                  <a:cubicBezTo>
                    <a:pt x="11066" y="1209"/>
                    <a:pt x="12698" y="1346"/>
                    <a:pt x="14434" y="1794"/>
                  </a:cubicBezTo>
                  <a:cubicBezTo>
                    <a:pt x="14764" y="1883"/>
                    <a:pt x="15059" y="1972"/>
                    <a:pt x="15318" y="2079"/>
                  </a:cubicBezTo>
                  <a:cubicBezTo>
                    <a:pt x="17646" y="3051"/>
                    <a:pt x="17182" y="4862"/>
                    <a:pt x="16682" y="6780"/>
                  </a:cubicBezTo>
                  <a:cubicBezTo>
                    <a:pt x="16112" y="9002"/>
                    <a:pt x="15514" y="11294"/>
                    <a:pt x="19368" y="12302"/>
                  </a:cubicBezTo>
                  <a:cubicBezTo>
                    <a:pt x="19921" y="12445"/>
                    <a:pt x="20474" y="12517"/>
                    <a:pt x="21036" y="12517"/>
                  </a:cubicBezTo>
                  <a:cubicBezTo>
                    <a:pt x="22544" y="12517"/>
                    <a:pt x="24123" y="11990"/>
                    <a:pt x="26032" y="10866"/>
                  </a:cubicBezTo>
                  <a:cubicBezTo>
                    <a:pt x="28092" y="9653"/>
                    <a:pt x="30091" y="7931"/>
                    <a:pt x="32009" y="6263"/>
                  </a:cubicBezTo>
                  <a:cubicBezTo>
                    <a:pt x="35290" y="3431"/>
                    <a:pt x="38407" y="740"/>
                    <a:pt x="41558" y="740"/>
                  </a:cubicBezTo>
                  <a:cubicBezTo>
                    <a:pt x="41851" y="740"/>
                    <a:pt x="42144" y="764"/>
                    <a:pt x="42438" y="812"/>
                  </a:cubicBezTo>
                  <a:cubicBezTo>
                    <a:pt x="45524" y="1321"/>
                    <a:pt x="47674" y="2017"/>
                    <a:pt x="49565" y="2632"/>
                  </a:cubicBezTo>
                  <a:cubicBezTo>
                    <a:pt x="52002" y="3422"/>
                    <a:pt x="54018" y="4078"/>
                    <a:pt x="57109" y="4078"/>
                  </a:cubicBezTo>
                  <a:cubicBezTo>
                    <a:pt x="57752" y="4078"/>
                    <a:pt x="58441" y="4050"/>
                    <a:pt x="59191" y="3988"/>
                  </a:cubicBezTo>
                  <a:cubicBezTo>
                    <a:pt x="59636" y="3952"/>
                    <a:pt x="60068" y="3934"/>
                    <a:pt x="60488" y="3934"/>
                  </a:cubicBezTo>
                  <a:cubicBezTo>
                    <a:pt x="66852" y="3934"/>
                    <a:pt x="70399" y="7937"/>
                    <a:pt x="71529" y="10456"/>
                  </a:cubicBezTo>
                  <a:lnTo>
                    <a:pt x="71627" y="10411"/>
                  </a:lnTo>
                  <a:cubicBezTo>
                    <a:pt x="70489" y="7876"/>
                    <a:pt x="66911" y="3826"/>
                    <a:pt x="60494" y="3826"/>
                  </a:cubicBezTo>
                  <a:cubicBezTo>
                    <a:pt x="60069" y="3826"/>
                    <a:pt x="59632" y="3844"/>
                    <a:pt x="59182" y="3881"/>
                  </a:cubicBezTo>
                  <a:cubicBezTo>
                    <a:pt x="58430" y="3943"/>
                    <a:pt x="57738" y="3972"/>
                    <a:pt x="57094" y="3972"/>
                  </a:cubicBezTo>
                  <a:cubicBezTo>
                    <a:pt x="54026" y="3972"/>
                    <a:pt x="52027" y="3323"/>
                    <a:pt x="49601" y="2534"/>
                  </a:cubicBezTo>
                  <a:cubicBezTo>
                    <a:pt x="47701" y="1918"/>
                    <a:pt x="45551" y="1214"/>
                    <a:pt x="42455" y="705"/>
                  </a:cubicBezTo>
                  <a:cubicBezTo>
                    <a:pt x="42155" y="655"/>
                    <a:pt x="41855" y="632"/>
                    <a:pt x="41555" y="632"/>
                  </a:cubicBezTo>
                  <a:cubicBezTo>
                    <a:pt x="38363" y="632"/>
                    <a:pt x="35233" y="3336"/>
                    <a:pt x="31946" y="6183"/>
                  </a:cubicBezTo>
                  <a:cubicBezTo>
                    <a:pt x="30019" y="7842"/>
                    <a:pt x="28030" y="9564"/>
                    <a:pt x="25978" y="10777"/>
                  </a:cubicBezTo>
                  <a:cubicBezTo>
                    <a:pt x="24088" y="11888"/>
                    <a:pt x="22529" y="12412"/>
                    <a:pt x="21043" y="12412"/>
                  </a:cubicBezTo>
                  <a:cubicBezTo>
                    <a:pt x="20488" y="12412"/>
                    <a:pt x="19943" y="12339"/>
                    <a:pt x="19394" y="12195"/>
                  </a:cubicBezTo>
                  <a:cubicBezTo>
                    <a:pt x="15648" y="11214"/>
                    <a:pt x="16227" y="8975"/>
                    <a:pt x="16781" y="6807"/>
                  </a:cubicBezTo>
                  <a:cubicBezTo>
                    <a:pt x="17271" y="4934"/>
                    <a:pt x="17771" y="2989"/>
                    <a:pt x="15353" y="1981"/>
                  </a:cubicBezTo>
                  <a:cubicBezTo>
                    <a:pt x="15095" y="1874"/>
                    <a:pt x="14791" y="1776"/>
                    <a:pt x="14461" y="1695"/>
                  </a:cubicBezTo>
                  <a:cubicBezTo>
                    <a:pt x="12724" y="1246"/>
                    <a:pt x="11092" y="1107"/>
                    <a:pt x="9593" y="1107"/>
                  </a:cubicBezTo>
                  <a:cubicBezTo>
                    <a:pt x="8268" y="1107"/>
                    <a:pt x="7047" y="1216"/>
                    <a:pt x="5950" y="1312"/>
                  </a:cubicBezTo>
                  <a:cubicBezTo>
                    <a:pt x="5038" y="1391"/>
                    <a:pt x="4208" y="1463"/>
                    <a:pt x="3467" y="1463"/>
                  </a:cubicBezTo>
                  <a:cubicBezTo>
                    <a:pt x="1956" y="1463"/>
                    <a:pt x="814" y="1162"/>
                    <a:pt x="89"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34"/>
            <p:cNvSpPr/>
            <p:nvPr/>
          </p:nvSpPr>
          <p:spPr>
            <a:xfrm>
              <a:off x="5182725" y="1605300"/>
              <a:ext cx="1794275" cy="319400"/>
            </a:xfrm>
            <a:custGeom>
              <a:avLst/>
              <a:gdLst/>
              <a:ahLst/>
              <a:cxnLst/>
              <a:rect l="l" t="t" r="r" b="b"/>
              <a:pathLst>
                <a:path w="71771" h="12776" extrusionOk="0">
                  <a:moveTo>
                    <a:pt x="90" y="1"/>
                  </a:moveTo>
                  <a:lnTo>
                    <a:pt x="0" y="54"/>
                  </a:lnTo>
                  <a:cubicBezTo>
                    <a:pt x="829" y="1374"/>
                    <a:pt x="2087" y="1699"/>
                    <a:pt x="3748" y="1699"/>
                  </a:cubicBezTo>
                  <a:cubicBezTo>
                    <a:pt x="4467" y="1699"/>
                    <a:pt x="5261" y="1638"/>
                    <a:pt x="6129" y="1571"/>
                  </a:cubicBezTo>
                  <a:cubicBezTo>
                    <a:pt x="7128" y="1497"/>
                    <a:pt x="8232" y="1414"/>
                    <a:pt x="9425" y="1414"/>
                  </a:cubicBezTo>
                  <a:cubicBezTo>
                    <a:pt x="10970" y="1414"/>
                    <a:pt x="12663" y="1552"/>
                    <a:pt x="14470" y="2026"/>
                  </a:cubicBezTo>
                  <a:cubicBezTo>
                    <a:pt x="14792" y="2106"/>
                    <a:pt x="15095" y="2204"/>
                    <a:pt x="15345" y="2311"/>
                  </a:cubicBezTo>
                  <a:cubicBezTo>
                    <a:pt x="17682" y="3301"/>
                    <a:pt x="17138" y="5139"/>
                    <a:pt x="16549" y="7093"/>
                  </a:cubicBezTo>
                  <a:cubicBezTo>
                    <a:pt x="16148" y="8449"/>
                    <a:pt x="15728" y="9849"/>
                    <a:pt x="16362" y="10947"/>
                  </a:cubicBezTo>
                  <a:cubicBezTo>
                    <a:pt x="16808" y="11723"/>
                    <a:pt x="17727" y="12267"/>
                    <a:pt x="19172" y="12606"/>
                  </a:cubicBezTo>
                  <a:cubicBezTo>
                    <a:pt x="19654" y="12722"/>
                    <a:pt x="20135" y="12775"/>
                    <a:pt x="20626" y="12775"/>
                  </a:cubicBezTo>
                  <a:cubicBezTo>
                    <a:pt x="22232" y="12775"/>
                    <a:pt x="23909" y="12169"/>
                    <a:pt x="25907" y="10884"/>
                  </a:cubicBezTo>
                  <a:cubicBezTo>
                    <a:pt x="27834" y="9635"/>
                    <a:pt x="29716" y="7922"/>
                    <a:pt x="31536" y="6272"/>
                  </a:cubicBezTo>
                  <a:cubicBezTo>
                    <a:pt x="34848" y="3267"/>
                    <a:pt x="37985" y="407"/>
                    <a:pt x="41203" y="407"/>
                  </a:cubicBezTo>
                  <a:cubicBezTo>
                    <a:pt x="41548" y="407"/>
                    <a:pt x="41894" y="440"/>
                    <a:pt x="42242" y="509"/>
                  </a:cubicBezTo>
                  <a:cubicBezTo>
                    <a:pt x="45382" y="1134"/>
                    <a:pt x="47541" y="1954"/>
                    <a:pt x="49450" y="2677"/>
                  </a:cubicBezTo>
                  <a:cubicBezTo>
                    <a:pt x="51940" y="3622"/>
                    <a:pt x="53989" y="4397"/>
                    <a:pt x="57198" y="4397"/>
                  </a:cubicBezTo>
                  <a:cubicBezTo>
                    <a:pt x="57805" y="4397"/>
                    <a:pt x="58454" y="4369"/>
                    <a:pt x="59156" y="4309"/>
                  </a:cubicBezTo>
                  <a:cubicBezTo>
                    <a:pt x="59624" y="4270"/>
                    <a:pt x="60085" y="4250"/>
                    <a:pt x="60538" y="4250"/>
                  </a:cubicBezTo>
                  <a:cubicBezTo>
                    <a:pt x="63342" y="4250"/>
                    <a:pt x="65857" y="5009"/>
                    <a:pt x="68015" y="6522"/>
                  </a:cubicBezTo>
                  <a:cubicBezTo>
                    <a:pt x="69941" y="7860"/>
                    <a:pt x="71190" y="9573"/>
                    <a:pt x="71672" y="10634"/>
                  </a:cubicBezTo>
                  <a:lnTo>
                    <a:pt x="71770" y="10590"/>
                  </a:lnTo>
                  <a:cubicBezTo>
                    <a:pt x="71280" y="9519"/>
                    <a:pt x="70022" y="7789"/>
                    <a:pt x="68077" y="6433"/>
                  </a:cubicBezTo>
                  <a:cubicBezTo>
                    <a:pt x="65893" y="4910"/>
                    <a:pt x="63358" y="4143"/>
                    <a:pt x="60529" y="4143"/>
                  </a:cubicBezTo>
                  <a:cubicBezTo>
                    <a:pt x="60076" y="4143"/>
                    <a:pt x="59615" y="4163"/>
                    <a:pt x="59147" y="4202"/>
                  </a:cubicBezTo>
                  <a:cubicBezTo>
                    <a:pt x="58436" y="4264"/>
                    <a:pt x="57779" y="4293"/>
                    <a:pt x="57165" y="4293"/>
                  </a:cubicBezTo>
                  <a:cubicBezTo>
                    <a:pt x="53990" y="4293"/>
                    <a:pt x="51961" y="3521"/>
                    <a:pt x="49494" y="2579"/>
                  </a:cubicBezTo>
                  <a:cubicBezTo>
                    <a:pt x="47576" y="1856"/>
                    <a:pt x="45409" y="1035"/>
                    <a:pt x="42259" y="402"/>
                  </a:cubicBezTo>
                  <a:cubicBezTo>
                    <a:pt x="41906" y="332"/>
                    <a:pt x="41553" y="298"/>
                    <a:pt x="41202" y="298"/>
                  </a:cubicBezTo>
                  <a:cubicBezTo>
                    <a:pt x="37949" y="298"/>
                    <a:pt x="34790" y="3172"/>
                    <a:pt x="31465" y="6192"/>
                  </a:cubicBezTo>
                  <a:cubicBezTo>
                    <a:pt x="29654" y="7842"/>
                    <a:pt x="27772" y="9555"/>
                    <a:pt x="25845" y="10795"/>
                  </a:cubicBezTo>
                  <a:cubicBezTo>
                    <a:pt x="23867" y="12068"/>
                    <a:pt x="22199" y="12674"/>
                    <a:pt x="20620" y="12674"/>
                  </a:cubicBezTo>
                  <a:cubicBezTo>
                    <a:pt x="20140" y="12674"/>
                    <a:pt x="19668" y="12618"/>
                    <a:pt x="19199" y="12508"/>
                  </a:cubicBezTo>
                  <a:cubicBezTo>
                    <a:pt x="17780" y="12169"/>
                    <a:pt x="16879" y="11642"/>
                    <a:pt x="16451" y="10902"/>
                  </a:cubicBezTo>
                  <a:cubicBezTo>
                    <a:pt x="15835" y="9840"/>
                    <a:pt x="16255" y="8458"/>
                    <a:pt x="16656" y="7119"/>
                  </a:cubicBezTo>
                  <a:cubicBezTo>
                    <a:pt x="17227" y="5210"/>
                    <a:pt x="17816" y="3239"/>
                    <a:pt x="15389" y="2213"/>
                  </a:cubicBezTo>
                  <a:cubicBezTo>
                    <a:pt x="15131" y="2106"/>
                    <a:pt x="14827" y="2008"/>
                    <a:pt x="14497" y="1919"/>
                  </a:cubicBezTo>
                  <a:cubicBezTo>
                    <a:pt x="12690" y="1448"/>
                    <a:pt x="10999" y="1309"/>
                    <a:pt x="9455" y="1309"/>
                  </a:cubicBezTo>
                  <a:cubicBezTo>
                    <a:pt x="8248" y="1309"/>
                    <a:pt x="7131" y="1394"/>
                    <a:pt x="6120" y="1473"/>
                  </a:cubicBezTo>
                  <a:cubicBezTo>
                    <a:pt x="5262" y="1537"/>
                    <a:pt x="4477" y="1596"/>
                    <a:pt x="3767" y="1596"/>
                  </a:cubicBezTo>
                  <a:cubicBezTo>
                    <a:pt x="2129" y="1596"/>
                    <a:pt x="892" y="1282"/>
                    <a:pt x="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34"/>
            <p:cNvSpPr/>
            <p:nvPr/>
          </p:nvSpPr>
          <p:spPr>
            <a:xfrm>
              <a:off x="5178925" y="1606950"/>
              <a:ext cx="1797625" cy="327125"/>
            </a:xfrm>
            <a:custGeom>
              <a:avLst/>
              <a:gdLst/>
              <a:ahLst/>
              <a:cxnLst/>
              <a:rect l="l" t="t" r="r" b="b"/>
              <a:pathLst>
                <a:path w="71905" h="13085" extrusionOk="0">
                  <a:moveTo>
                    <a:pt x="40857" y="0"/>
                  </a:moveTo>
                  <a:cubicBezTo>
                    <a:pt x="37538" y="0"/>
                    <a:pt x="34360" y="3036"/>
                    <a:pt x="31019" y="6242"/>
                  </a:cubicBezTo>
                  <a:cubicBezTo>
                    <a:pt x="29298" y="7883"/>
                    <a:pt x="27522" y="9578"/>
                    <a:pt x="25720" y="10845"/>
                  </a:cubicBezTo>
                  <a:cubicBezTo>
                    <a:pt x="23655" y="12292"/>
                    <a:pt x="21923" y="12978"/>
                    <a:pt x="20264" y="12978"/>
                  </a:cubicBezTo>
                  <a:cubicBezTo>
                    <a:pt x="19837" y="12978"/>
                    <a:pt x="19415" y="12933"/>
                    <a:pt x="18994" y="12843"/>
                  </a:cubicBezTo>
                  <a:cubicBezTo>
                    <a:pt x="17531" y="12531"/>
                    <a:pt x="16612" y="12022"/>
                    <a:pt x="16192" y="11273"/>
                  </a:cubicBezTo>
                  <a:cubicBezTo>
                    <a:pt x="15586" y="10220"/>
                    <a:pt x="16059" y="8829"/>
                    <a:pt x="16523" y="7473"/>
                  </a:cubicBezTo>
                  <a:cubicBezTo>
                    <a:pt x="17174" y="5528"/>
                    <a:pt x="17852" y="3530"/>
                    <a:pt x="15425" y="2477"/>
                  </a:cubicBezTo>
                  <a:cubicBezTo>
                    <a:pt x="15158" y="2370"/>
                    <a:pt x="14854" y="2263"/>
                    <a:pt x="14533" y="2183"/>
                  </a:cubicBezTo>
                  <a:cubicBezTo>
                    <a:pt x="12639" y="1683"/>
                    <a:pt x="10876" y="1544"/>
                    <a:pt x="9282" y="1544"/>
                  </a:cubicBezTo>
                  <a:cubicBezTo>
                    <a:pt x="8203" y="1544"/>
                    <a:pt x="7201" y="1608"/>
                    <a:pt x="6290" y="1665"/>
                  </a:cubicBezTo>
                  <a:cubicBezTo>
                    <a:pt x="5495" y="1714"/>
                    <a:pt x="4761" y="1760"/>
                    <a:pt x="4089" y="1760"/>
                  </a:cubicBezTo>
                  <a:cubicBezTo>
                    <a:pt x="2317" y="1760"/>
                    <a:pt x="976" y="1443"/>
                    <a:pt x="90" y="33"/>
                  </a:cubicBezTo>
                  <a:lnTo>
                    <a:pt x="1" y="86"/>
                  </a:lnTo>
                  <a:cubicBezTo>
                    <a:pt x="910" y="1541"/>
                    <a:pt x="2283" y="1866"/>
                    <a:pt x="4093" y="1866"/>
                  </a:cubicBezTo>
                  <a:cubicBezTo>
                    <a:pt x="4768" y="1866"/>
                    <a:pt x="5504" y="1821"/>
                    <a:pt x="6299" y="1772"/>
                  </a:cubicBezTo>
                  <a:cubicBezTo>
                    <a:pt x="7211" y="1714"/>
                    <a:pt x="8214" y="1651"/>
                    <a:pt x="9294" y="1651"/>
                  </a:cubicBezTo>
                  <a:cubicBezTo>
                    <a:pt x="10878" y="1651"/>
                    <a:pt x="12629" y="1788"/>
                    <a:pt x="14506" y="2281"/>
                  </a:cubicBezTo>
                  <a:cubicBezTo>
                    <a:pt x="14828" y="2370"/>
                    <a:pt x="15122" y="2468"/>
                    <a:pt x="15381" y="2575"/>
                  </a:cubicBezTo>
                  <a:cubicBezTo>
                    <a:pt x="17727" y="3583"/>
                    <a:pt x="17094" y="5457"/>
                    <a:pt x="16424" y="7437"/>
                  </a:cubicBezTo>
                  <a:cubicBezTo>
                    <a:pt x="15952" y="8811"/>
                    <a:pt x="15479" y="10238"/>
                    <a:pt x="16094" y="11327"/>
                  </a:cubicBezTo>
                  <a:cubicBezTo>
                    <a:pt x="16540" y="12103"/>
                    <a:pt x="17477" y="12629"/>
                    <a:pt x="18976" y="12950"/>
                  </a:cubicBezTo>
                  <a:cubicBezTo>
                    <a:pt x="19404" y="13039"/>
                    <a:pt x="19832" y="13084"/>
                    <a:pt x="20269" y="13084"/>
                  </a:cubicBezTo>
                  <a:cubicBezTo>
                    <a:pt x="21947" y="13084"/>
                    <a:pt x="23695" y="12388"/>
                    <a:pt x="25774" y="10934"/>
                  </a:cubicBezTo>
                  <a:cubicBezTo>
                    <a:pt x="27594" y="9658"/>
                    <a:pt x="29369" y="7955"/>
                    <a:pt x="31091" y="6313"/>
                  </a:cubicBezTo>
                  <a:cubicBezTo>
                    <a:pt x="34418" y="3129"/>
                    <a:pt x="37583" y="101"/>
                    <a:pt x="40856" y="101"/>
                  </a:cubicBezTo>
                  <a:cubicBezTo>
                    <a:pt x="41251" y="101"/>
                    <a:pt x="41647" y="145"/>
                    <a:pt x="42046" y="238"/>
                  </a:cubicBezTo>
                  <a:cubicBezTo>
                    <a:pt x="45239" y="978"/>
                    <a:pt x="47425" y="1924"/>
                    <a:pt x="49352" y="2763"/>
                  </a:cubicBezTo>
                  <a:cubicBezTo>
                    <a:pt x="51867" y="3853"/>
                    <a:pt x="53939" y="4751"/>
                    <a:pt x="57233" y="4751"/>
                  </a:cubicBezTo>
                  <a:cubicBezTo>
                    <a:pt x="57818" y="4751"/>
                    <a:pt x="58441" y="4723"/>
                    <a:pt x="59112" y="4663"/>
                  </a:cubicBezTo>
                  <a:cubicBezTo>
                    <a:pt x="59597" y="4619"/>
                    <a:pt x="60069" y="4599"/>
                    <a:pt x="60526" y="4599"/>
                  </a:cubicBezTo>
                  <a:cubicBezTo>
                    <a:pt x="67322" y="4599"/>
                    <a:pt x="71021" y="9131"/>
                    <a:pt x="71815" y="10845"/>
                  </a:cubicBezTo>
                  <a:lnTo>
                    <a:pt x="71904" y="10800"/>
                  </a:lnTo>
                  <a:cubicBezTo>
                    <a:pt x="71101" y="9077"/>
                    <a:pt x="67374" y="4492"/>
                    <a:pt x="60515" y="4492"/>
                  </a:cubicBezTo>
                  <a:cubicBezTo>
                    <a:pt x="60058" y="4492"/>
                    <a:pt x="59588" y="4513"/>
                    <a:pt x="59103" y="4556"/>
                  </a:cubicBezTo>
                  <a:cubicBezTo>
                    <a:pt x="58432" y="4616"/>
                    <a:pt x="57809" y="4645"/>
                    <a:pt x="57224" y="4645"/>
                  </a:cubicBezTo>
                  <a:cubicBezTo>
                    <a:pt x="53955" y="4645"/>
                    <a:pt x="51893" y="3754"/>
                    <a:pt x="49388" y="2664"/>
                  </a:cubicBezTo>
                  <a:cubicBezTo>
                    <a:pt x="47461" y="1826"/>
                    <a:pt x="45275" y="880"/>
                    <a:pt x="42072" y="140"/>
                  </a:cubicBezTo>
                  <a:cubicBezTo>
                    <a:pt x="41665" y="45"/>
                    <a:pt x="41260" y="0"/>
                    <a:pt x="40857"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34"/>
            <p:cNvSpPr/>
            <p:nvPr/>
          </p:nvSpPr>
          <p:spPr>
            <a:xfrm>
              <a:off x="5175375" y="1600825"/>
              <a:ext cx="1800950" cy="342600"/>
            </a:xfrm>
            <a:custGeom>
              <a:avLst/>
              <a:gdLst/>
              <a:ahLst/>
              <a:cxnLst/>
              <a:rect l="l" t="t" r="r" b="b"/>
              <a:pathLst>
                <a:path w="72038" h="13704" extrusionOk="0">
                  <a:moveTo>
                    <a:pt x="40507" y="0"/>
                  </a:moveTo>
                  <a:cubicBezTo>
                    <a:pt x="37136" y="0"/>
                    <a:pt x="33942" y="3217"/>
                    <a:pt x="30581" y="6594"/>
                  </a:cubicBezTo>
                  <a:cubicBezTo>
                    <a:pt x="28958" y="8226"/>
                    <a:pt x="27281" y="9912"/>
                    <a:pt x="25577" y="11206"/>
                  </a:cubicBezTo>
                  <a:cubicBezTo>
                    <a:pt x="23460" y="12821"/>
                    <a:pt x="21618" y="13601"/>
                    <a:pt x="19873" y="13601"/>
                  </a:cubicBezTo>
                  <a:cubicBezTo>
                    <a:pt x="19508" y="13601"/>
                    <a:pt x="19146" y="13567"/>
                    <a:pt x="18788" y="13499"/>
                  </a:cubicBezTo>
                  <a:cubicBezTo>
                    <a:pt x="17271" y="13213"/>
                    <a:pt x="16334" y="12714"/>
                    <a:pt x="15915" y="11973"/>
                  </a:cubicBezTo>
                  <a:cubicBezTo>
                    <a:pt x="15326" y="10920"/>
                    <a:pt x="15862" y="9502"/>
                    <a:pt x="16379" y="8137"/>
                  </a:cubicBezTo>
                  <a:cubicBezTo>
                    <a:pt x="17120" y="6157"/>
                    <a:pt x="17887" y="4123"/>
                    <a:pt x="15442" y="3052"/>
                  </a:cubicBezTo>
                  <a:cubicBezTo>
                    <a:pt x="15184" y="2945"/>
                    <a:pt x="14880" y="2838"/>
                    <a:pt x="14550" y="2749"/>
                  </a:cubicBezTo>
                  <a:cubicBezTo>
                    <a:pt x="12579" y="2225"/>
                    <a:pt x="10749" y="2089"/>
                    <a:pt x="9109" y="2089"/>
                  </a:cubicBezTo>
                  <a:cubicBezTo>
                    <a:pt x="8152" y="2089"/>
                    <a:pt x="7260" y="2135"/>
                    <a:pt x="6441" y="2178"/>
                  </a:cubicBezTo>
                  <a:cubicBezTo>
                    <a:pt x="5718" y="2213"/>
                    <a:pt x="5045" y="2246"/>
                    <a:pt x="4421" y="2246"/>
                  </a:cubicBezTo>
                  <a:cubicBezTo>
                    <a:pt x="2505" y="2246"/>
                    <a:pt x="1058" y="1931"/>
                    <a:pt x="89" y="376"/>
                  </a:cubicBezTo>
                  <a:lnTo>
                    <a:pt x="0" y="429"/>
                  </a:lnTo>
                  <a:cubicBezTo>
                    <a:pt x="987" y="2021"/>
                    <a:pt x="2455" y="2349"/>
                    <a:pt x="4392" y="2349"/>
                  </a:cubicBezTo>
                  <a:cubicBezTo>
                    <a:pt x="5027" y="2349"/>
                    <a:pt x="5714" y="2313"/>
                    <a:pt x="6450" y="2276"/>
                  </a:cubicBezTo>
                  <a:cubicBezTo>
                    <a:pt x="7254" y="2237"/>
                    <a:pt x="8129" y="2194"/>
                    <a:pt x="9067" y="2194"/>
                  </a:cubicBezTo>
                  <a:cubicBezTo>
                    <a:pt x="10711" y="2194"/>
                    <a:pt x="12547" y="2328"/>
                    <a:pt x="14524" y="2856"/>
                  </a:cubicBezTo>
                  <a:cubicBezTo>
                    <a:pt x="14845" y="2936"/>
                    <a:pt x="15148" y="3043"/>
                    <a:pt x="15407" y="3150"/>
                  </a:cubicBezTo>
                  <a:cubicBezTo>
                    <a:pt x="17753" y="4176"/>
                    <a:pt x="17039" y="6085"/>
                    <a:pt x="16281" y="8101"/>
                  </a:cubicBezTo>
                  <a:cubicBezTo>
                    <a:pt x="15755" y="9493"/>
                    <a:pt x="15219" y="10929"/>
                    <a:pt x="15826" y="12018"/>
                  </a:cubicBezTo>
                  <a:cubicBezTo>
                    <a:pt x="16263" y="12794"/>
                    <a:pt x="17227" y="13311"/>
                    <a:pt x="18770" y="13597"/>
                  </a:cubicBezTo>
                  <a:cubicBezTo>
                    <a:pt x="19136" y="13668"/>
                    <a:pt x="19501" y="13704"/>
                    <a:pt x="19876" y="13704"/>
                  </a:cubicBezTo>
                  <a:cubicBezTo>
                    <a:pt x="21643" y="13704"/>
                    <a:pt x="23507" y="12919"/>
                    <a:pt x="25639" y="11295"/>
                  </a:cubicBezTo>
                  <a:cubicBezTo>
                    <a:pt x="27343" y="9993"/>
                    <a:pt x="29029" y="8307"/>
                    <a:pt x="30653" y="6674"/>
                  </a:cubicBezTo>
                  <a:cubicBezTo>
                    <a:pt x="33997" y="3306"/>
                    <a:pt x="37181" y="106"/>
                    <a:pt x="40518" y="106"/>
                  </a:cubicBezTo>
                  <a:cubicBezTo>
                    <a:pt x="40956" y="106"/>
                    <a:pt x="41396" y="161"/>
                    <a:pt x="41840" y="278"/>
                  </a:cubicBezTo>
                  <a:cubicBezTo>
                    <a:pt x="45096" y="1143"/>
                    <a:pt x="47299" y="2214"/>
                    <a:pt x="49244" y="3159"/>
                  </a:cubicBezTo>
                  <a:cubicBezTo>
                    <a:pt x="51785" y="4403"/>
                    <a:pt x="53875" y="5418"/>
                    <a:pt x="57240" y="5418"/>
                  </a:cubicBezTo>
                  <a:cubicBezTo>
                    <a:pt x="57809" y="5418"/>
                    <a:pt x="58415" y="5389"/>
                    <a:pt x="59066" y="5327"/>
                  </a:cubicBezTo>
                  <a:cubicBezTo>
                    <a:pt x="59575" y="5280"/>
                    <a:pt x="60069" y="5258"/>
                    <a:pt x="60548" y="5258"/>
                  </a:cubicBezTo>
                  <a:cubicBezTo>
                    <a:pt x="67558" y="5258"/>
                    <a:pt x="71297" y="9997"/>
                    <a:pt x="71948" y="11366"/>
                  </a:cubicBezTo>
                  <a:lnTo>
                    <a:pt x="72038" y="11322"/>
                  </a:lnTo>
                  <a:cubicBezTo>
                    <a:pt x="71386" y="9936"/>
                    <a:pt x="67617" y="5159"/>
                    <a:pt x="60555" y="5159"/>
                  </a:cubicBezTo>
                  <a:cubicBezTo>
                    <a:pt x="60072" y="5159"/>
                    <a:pt x="59572" y="5181"/>
                    <a:pt x="59057" y="5229"/>
                  </a:cubicBezTo>
                  <a:cubicBezTo>
                    <a:pt x="58420" y="5289"/>
                    <a:pt x="57827" y="5317"/>
                    <a:pt x="57268" y="5317"/>
                  </a:cubicBezTo>
                  <a:cubicBezTo>
                    <a:pt x="53909" y="5317"/>
                    <a:pt x="51828" y="4302"/>
                    <a:pt x="49289" y="3070"/>
                  </a:cubicBezTo>
                  <a:cubicBezTo>
                    <a:pt x="47335" y="2115"/>
                    <a:pt x="45132" y="1045"/>
                    <a:pt x="41867" y="180"/>
                  </a:cubicBezTo>
                  <a:cubicBezTo>
                    <a:pt x="41410" y="58"/>
                    <a:pt x="40957" y="0"/>
                    <a:pt x="40507"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34"/>
            <p:cNvSpPr/>
            <p:nvPr/>
          </p:nvSpPr>
          <p:spPr>
            <a:xfrm>
              <a:off x="5171575" y="1594725"/>
              <a:ext cx="1804525" cy="358300"/>
            </a:xfrm>
            <a:custGeom>
              <a:avLst/>
              <a:gdLst/>
              <a:ahLst/>
              <a:cxnLst/>
              <a:rect l="l" t="t" r="r" b="b"/>
              <a:pathLst>
                <a:path w="72181" h="14332" extrusionOk="0">
                  <a:moveTo>
                    <a:pt x="40191" y="0"/>
                  </a:moveTo>
                  <a:cubicBezTo>
                    <a:pt x="36757" y="0"/>
                    <a:pt x="33543" y="3396"/>
                    <a:pt x="30171" y="6963"/>
                  </a:cubicBezTo>
                  <a:cubicBezTo>
                    <a:pt x="26785" y="10539"/>
                    <a:pt x="23299" y="14222"/>
                    <a:pt x="19532" y="14222"/>
                  </a:cubicBezTo>
                  <a:cubicBezTo>
                    <a:pt x="19220" y="14222"/>
                    <a:pt x="18907" y="14196"/>
                    <a:pt x="18592" y="14144"/>
                  </a:cubicBezTo>
                  <a:cubicBezTo>
                    <a:pt x="17031" y="13885"/>
                    <a:pt x="16067" y="13404"/>
                    <a:pt x="15657" y="12663"/>
                  </a:cubicBezTo>
                  <a:cubicBezTo>
                    <a:pt x="15086" y="11628"/>
                    <a:pt x="15675" y="10192"/>
                    <a:pt x="16246" y="8800"/>
                  </a:cubicBezTo>
                  <a:cubicBezTo>
                    <a:pt x="16825" y="7400"/>
                    <a:pt x="17423" y="5946"/>
                    <a:pt x="16879" y="4831"/>
                  </a:cubicBezTo>
                  <a:cubicBezTo>
                    <a:pt x="16540" y="4144"/>
                    <a:pt x="15782" y="3644"/>
                    <a:pt x="14586" y="3323"/>
                  </a:cubicBezTo>
                  <a:cubicBezTo>
                    <a:pt x="12487" y="2757"/>
                    <a:pt x="10553" y="2627"/>
                    <a:pt x="8842" y="2627"/>
                  </a:cubicBezTo>
                  <a:cubicBezTo>
                    <a:pt x="8045" y="2627"/>
                    <a:pt x="7297" y="2655"/>
                    <a:pt x="6602" y="2681"/>
                  </a:cubicBezTo>
                  <a:cubicBezTo>
                    <a:pt x="5946" y="2708"/>
                    <a:pt x="5331" y="2733"/>
                    <a:pt x="4755" y="2733"/>
                  </a:cubicBezTo>
                  <a:cubicBezTo>
                    <a:pt x="2699" y="2733"/>
                    <a:pt x="1149" y="2412"/>
                    <a:pt x="90" y="718"/>
                  </a:cubicBezTo>
                  <a:lnTo>
                    <a:pt x="0" y="771"/>
                  </a:lnTo>
                  <a:cubicBezTo>
                    <a:pt x="1094" y="2518"/>
                    <a:pt x="2679" y="2836"/>
                    <a:pt x="4780" y="2836"/>
                  </a:cubicBezTo>
                  <a:cubicBezTo>
                    <a:pt x="5352" y="2836"/>
                    <a:pt x="5962" y="2812"/>
                    <a:pt x="6611" y="2788"/>
                  </a:cubicBezTo>
                  <a:cubicBezTo>
                    <a:pt x="7306" y="2762"/>
                    <a:pt x="8056" y="2734"/>
                    <a:pt x="8854" y="2734"/>
                  </a:cubicBezTo>
                  <a:cubicBezTo>
                    <a:pt x="10556" y="2734"/>
                    <a:pt x="12477" y="2862"/>
                    <a:pt x="14560" y="3421"/>
                  </a:cubicBezTo>
                  <a:cubicBezTo>
                    <a:pt x="15728" y="3733"/>
                    <a:pt x="16460" y="4215"/>
                    <a:pt x="16781" y="4884"/>
                  </a:cubicBezTo>
                  <a:cubicBezTo>
                    <a:pt x="17316" y="5946"/>
                    <a:pt x="16718" y="7382"/>
                    <a:pt x="16156" y="8756"/>
                  </a:cubicBezTo>
                  <a:cubicBezTo>
                    <a:pt x="15568" y="10174"/>
                    <a:pt x="14970" y="11637"/>
                    <a:pt x="15568" y="12717"/>
                  </a:cubicBezTo>
                  <a:cubicBezTo>
                    <a:pt x="15996" y="13484"/>
                    <a:pt x="16977" y="13983"/>
                    <a:pt x="18574" y="14251"/>
                  </a:cubicBezTo>
                  <a:cubicBezTo>
                    <a:pt x="18895" y="14305"/>
                    <a:pt x="19216" y="14331"/>
                    <a:pt x="19529" y="14331"/>
                  </a:cubicBezTo>
                  <a:cubicBezTo>
                    <a:pt x="23338" y="14331"/>
                    <a:pt x="26844" y="10620"/>
                    <a:pt x="30243" y="7034"/>
                  </a:cubicBezTo>
                  <a:cubicBezTo>
                    <a:pt x="33599" y="3483"/>
                    <a:pt x="36791" y="109"/>
                    <a:pt x="40184" y="109"/>
                  </a:cubicBezTo>
                  <a:cubicBezTo>
                    <a:pt x="40669" y="109"/>
                    <a:pt x="41158" y="178"/>
                    <a:pt x="41653" y="325"/>
                  </a:cubicBezTo>
                  <a:cubicBezTo>
                    <a:pt x="44962" y="1307"/>
                    <a:pt x="47184" y="2502"/>
                    <a:pt x="49146" y="3555"/>
                  </a:cubicBezTo>
                  <a:cubicBezTo>
                    <a:pt x="51716" y="4947"/>
                    <a:pt x="53820" y="6081"/>
                    <a:pt x="57262" y="6081"/>
                  </a:cubicBezTo>
                  <a:cubicBezTo>
                    <a:pt x="57812" y="6081"/>
                    <a:pt x="58396" y="6052"/>
                    <a:pt x="59022" y="5990"/>
                  </a:cubicBezTo>
                  <a:cubicBezTo>
                    <a:pt x="59538" y="5940"/>
                    <a:pt x="60040" y="5917"/>
                    <a:pt x="60529" y="5917"/>
                  </a:cubicBezTo>
                  <a:cubicBezTo>
                    <a:pt x="67108" y="5917"/>
                    <a:pt x="71269" y="10185"/>
                    <a:pt x="72091" y="11887"/>
                  </a:cubicBezTo>
                  <a:lnTo>
                    <a:pt x="72181" y="11833"/>
                  </a:lnTo>
                  <a:cubicBezTo>
                    <a:pt x="71681" y="10790"/>
                    <a:pt x="70209" y="9157"/>
                    <a:pt x="68068" y="7873"/>
                  </a:cubicBezTo>
                  <a:cubicBezTo>
                    <a:pt x="66431" y="6895"/>
                    <a:pt x="63875" y="5816"/>
                    <a:pt x="60554" y="5816"/>
                  </a:cubicBezTo>
                  <a:cubicBezTo>
                    <a:pt x="60057" y="5816"/>
                    <a:pt x="59544" y="5840"/>
                    <a:pt x="59013" y="5892"/>
                  </a:cubicBezTo>
                  <a:cubicBezTo>
                    <a:pt x="58402" y="5951"/>
                    <a:pt x="57830" y="5979"/>
                    <a:pt x="57291" y="5979"/>
                  </a:cubicBezTo>
                  <a:cubicBezTo>
                    <a:pt x="53860" y="5979"/>
                    <a:pt x="51760" y="4846"/>
                    <a:pt x="49200" y="3466"/>
                  </a:cubicBezTo>
                  <a:cubicBezTo>
                    <a:pt x="47228" y="2404"/>
                    <a:pt x="44998" y="1209"/>
                    <a:pt x="41680" y="218"/>
                  </a:cubicBezTo>
                  <a:cubicBezTo>
                    <a:pt x="41178" y="70"/>
                    <a:pt x="40682" y="0"/>
                    <a:pt x="40191"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01" name="Google Shape;4301;p34"/>
          <p:cNvSpPr/>
          <p:nvPr/>
        </p:nvSpPr>
        <p:spPr>
          <a:xfrm>
            <a:off x="6920875" y="1571712"/>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34"/>
          <p:cNvSpPr/>
          <p:nvPr/>
        </p:nvSpPr>
        <p:spPr>
          <a:xfrm>
            <a:off x="5684225" y="23568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34"/>
          <p:cNvSpPr/>
          <p:nvPr/>
        </p:nvSpPr>
        <p:spPr>
          <a:xfrm>
            <a:off x="8605400" y="3447600"/>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34"/>
          <p:cNvSpPr/>
          <p:nvPr/>
        </p:nvSpPr>
        <p:spPr>
          <a:xfrm>
            <a:off x="4175563" y="4586025"/>
            <a:ext cx="595200" cy="5952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5" name="Google Shape;4305;p34"/>
          <p:cNvGrpSpPr/>
          <p:nvPr/>
        </p:nvGrpSpPr>
        <p:grpSpPr>
          <a:xfrm>
            <a:off x="8577688" y="3176063"/>
            <a:ext cx="37200" cy="2435125"/>
            <a:chOff x="367100" y="2392375"/>
            <a:chExt cx="37200" cy="2435125"/>
          </a:xfrm>
        </p:grpSpPr>
        <p:sp>
          <p:nvSpPr>
            <p:cNvPr id="4306" name="Google Shape;4306;p3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8" name="Google Shape;4308;p34"/>
          <p:cNvGrpSpPr/>
          <p:nvPr/>
        </p:nvGrpSpPr>
        <p:grpSpPr>
          <a:xfrm>
            <a:off x="4418513" y="4543100"/>
            <a:ext cx="37200" cy="833425"/>
            <a:chOff x="367100" y="2392375"/>
            <a:chExt cx="37200" cy="833425"/>
          </a:xfrm>
        </p:grpSpPr>
        <p:sp>
          <p:nvSpPr>
            <p:cNvPr id="4309" name="Google Shape;4309;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1" name="Google Shape;4311;p34"/>
          <p:cNvGrpSpPr/>
          <p:nvPr/>
        </p:nvGrpSpPr>
        <p:grpSpPr>
          <a:xfrm>
            <a:off x="8040131" y="3723550"/>
            <a:ext cx="37200" cy="833425"/>
            <a:chOff x="367100" y="2392375"/>
            <a:chExt cx="37200" cy="833425"/>
          </a:xfrm>
        </p:grpSpPr>
        <p:sp>
          <p:nvSpPr>
            <p:cNvPr id="4312" name="Google Shape;4312;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4" name="Google Shape;4314;p34"/>
          <p:cNvGrpSpPr/>
          <p:nvPr/>
        </p:nvGrpSpPr>
        <p:grpSpPr>
          <a:xfrm>
            <a:off x="5976925" y="4466900"/>
            <a:ext cx="37200" cy="833425"/>
            <a:chOff x="367100" y="2392375"/>
            <a:chExt cx="37200" cy="833425"/>
          </a:xfrm>
        </p:grpSpPr>
        <p:sp>
          <p:nvSpPr>
            <p:cNvPr id="4315" name="Google Shape;4315;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7" name="Google Shape;4317;p34"/>
          <p:cNvGrpSpPr/>
          <p:nvPr/>
        </p:nvGrpSpPr>
        <p:grpSpPr>
          <a:xfrm>
            <a:off x="5197725" y="4379113"/>
            <a:ext cx="37200" cy="833425"/>
            <a:chOff x="367100" y="2392375"/>
            <a:chExt cx="37200" cy="833425"/>
          </a:xfrm>
        </p:grpSpPr>
        <p:sp>
          <p:nvSpPr>
            <p:cNvPr id="4318" name="Google Shape;4318;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0" name="Google Shape;4320;p34"/>
          <p:cNvGrpSpPr/>
          <p:nvPr/>
        </p:nvGrpSpPr>
        <p:grpSpPr>
          <a:xfrm>
            <a:off x="6658750" y="4191225"/>
            <a:ext cx="37200" cy="1232425"/>
            <a:chOff x="367100" y="2392375"/>
            <a:chExt cx="37200" cy="1232425"/>
          </a:xfrm>
        </p:grpSpPr>
        <p:sp>
          <p:nvSpPr>
            <p:cNvPr id="4321" name="Google Shape;4321;p34"/>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3" name="Google Shape;4323;p34"/>
          <p:cNvGrpSpPr/>
          <p:nvPr/>
        </p:nvGrpSpPr>
        <p:grpSpPr>
          <a:xfrm>
            <a:off x="7834550" y="4413900"/>
            <a:ext cx="37200" cy="833425"/>
            <a:chOff x="367100" y="2392375"/>
            <a:chExt cx="37200" cy="833425"/>
          </a:xfrm>
        </p:grpSpPr>
        <p:sp>
          <p:nvSpPr>
            <p:cNvPr id="4324" name="Google Shape;4324;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6" name="Google Shape;4326;p34"/>
          <p:cNvGrpSpPr/>
          <p:nvPr/>
        </p:nvGrpSpPr>
        <p:grpSpPr>
          <a:xfrm>
            <a:off x="8308875" y="3902100"/>
            <a:ext cx="37200" cy="833425"/>
            <a:chOff x="367100" y="2392375"/>
            <a:chExt cx="37200" cy="833425"/>
          </a:xfrm>
        </p:grpSpPr>
        <p:sp>
          <p:nvSpPr>
            <p:cNvPr id="4327" name="Google Shape;4327;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9" name="Google Shape;4329;p34"/>
          <p:cNvGrpSpPr/>
          <p:nvPr/>
        </p:nvGrpSpPr>
        <p:grpSpPr>
          <a:xfrm>
            <a:off x="8846488" y="4204613"/>
            <a:ext cx="37200" cy="1232425"/>
            <a:chOff x="367100" y="2392375"/>
            <a:chExt cx="37200" cy="1232425"/>
          </a:xfrm>
        </p:grpSpPr>
        <p:sp>
          <p:nvSpPr>
            <p:cNvPr id="4330" name="Google Shape;4330;p34"/>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32" name="Google Shape;4332;p34"/>
          <p:cNvSpPr/>
          <p:nvPr/>
        </p:nvSpPr>
        <p:spPr>
          <a:xfrm>
            <a:off x="6620088" y="46132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34"/>
          <p:cNvSpPr/>
          <p:nvPr/>
        </p:nvSpPr>
        <p:spPr>
          <a:xfrm>
            <a:off x="6807341" y="4821344"/>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4" name="Google Shape;4334;p34"/>
          <p:cNvGrpSpPr/>
          <p:nvPr/>
        </p:nvGrpSpPr>
        <p:grpSpPr>
          <a:xfrm>
            <a:off x="4664063" y="4404588"/>
            <a:ext cx="37200" cy="833425"/>
            <a:chOff x="367100" y="2392375"/>
            <a:chExt cx="37200" cy="833425"/>
          </a:xfrm>
        </p:grpSpPr>
        <p:sp>
          <p:nvSpPr>
            <p:cNvPr id="4335" name="Google Shape;4335;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7" name="Google Shape;4337;p34"/>
          <p:cNvGrpSpPr/>
          <p:nvPr/>
        </p:nvGrpSpPr>
        <p:grpSpPr>
          <a:xfrm>
            <a:off x="9029100" y="3450863"/>
            <a:ext cx="37200" cy="2435125"/>
            <a:chOff x="367100" y="2392375"/>
            <a:chExt cx="37200" cy="2435125"/>
          </a:xfrm>
        </p:grpSpPr>
        <p:sp>
          <p:nvSpPr>
            <p:cNvPr id="4338" name="Google Shape;4338;p3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0" name="Google Shape;4340;p34"/>
          <p:cNvGrpSpPr/>
          <p:nvPr/>
        </p:nvGrpSpPr>
        <p:grpSpPr>
          <a:xfrm>
            <a:off x="6398263" y="3825000"/>
            <a:ext cx="37200" cy="833425"/>
            <a:chOff x="367100" y="2392375"/>
            <a:chExt cx="37200" cy="833425"/>
          </a:xfrm>
        </p:grpSpPr>
        <p:sp>
          <p:nvSpPr>
            <p:cNvPr id="4341" name="Google Shape;4341;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3" name="Google Shape;4343;p34"/>
          <p:cNvGrpSpPr/>
          <p:nvPr/>
        </p:nvGrpSpPr>
        <p:grpSpPr>
          <a:xfrm>
            <a:off x="5580650" y="4180738"/>
            <a:ext cx="37200" cy="833425"/>
            <a:chOff x="367100" y="2392375"/>
            <a:chExt cx="37200" cy="833425"/>
          </a:xfrm>
        </p:grpSpPr>
        <p:sp>
          <p:nvSpPr>
            <p:cNvPr id="4344" name="Google Shape;4344;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6" name="Google Shape;4346;p34"/>
          <p:cNvGrpSpPr/>
          <p:nvPr/>
        </p:nvGrpSpPr>
        <p:grpSpPr>
          <a:xfrm>
            <a:off x="6919225" y="3384000"/>
            <a:ext cx="37200" cy="1232425"/>
            <a:chOff x="367100" y="2392375"/>
            <a:chExt cx="37200" cy="1232425"/>
          </a:xfrm>
        </p:grpSpPr>
        <p:sp>
          <p:nvSpPr>
            <p:cNvPr id="4347" name="Google Shape;4347;p34"/>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49" name="Google Shape;4349;p34"/>
          <p:cNvSpPr/>
          <p:nvPr/>
        </p:nvSpPr>
        <p:spPr>
          <a:xfrm>
            <a:off x="7056450" y="332673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34"/>
          <p:cNvSpPr/>
          <p:nvPr/>
        </p:nvSpPr>
        <p:spPr>
          <a:xfrm>
            <a:off x="6427979" y="4089544"/>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1" name="Google Shape;4351;p34"/>
          <p:cNvGrpSpPr/>
          <p:nvPr/>
        </p:nvGrpSpPr>
        <p:grpSpPr>
          <a:xfrm>
            <a:off x="5363188" y="3231438"/>
            <a:ext cx="37200" cy="833425"/>
            <a:chOff x="367100" y="2392375"/>
            <a:chExt cx="37200" cy="833425"/>
          </a:xfrm>
        </p:grpSpPr>
        <p:sp>
          <p:nvSpPr>
            <p:cNvPr id="4352" name="Google Shape;4352;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4" name="Google Shape;4354;p34"/>
          <p:cNvGrpSpPr/>
          <p:nvPr/>
        </p:nvGrpSpPr>
        <p:grpSpPr>
          <a:xfrm>
            <a:off x="8133225" y="2430588"/>
            <a:ext cx="37200" cy="2435125"/>
            <a:chOff x="367100" y="2392375"/>
            <a:chExt cx="37200" cy="2435125"/>
          </a:xfrm>
        </p:grpSpPr>
        <p:sp>
          <p:nvSpPr>
            <p:cNvPr id="4355" name="Google Shape;4355;p3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7" name="Google Shape;4357;p34"/>
          <p:cNvGrpSpPr/>
          <p:nvPr/>
        </p:nvGrpSpPr>
        <p:grpSpPr>
          <a:xfrm>
            <a:off x="7121400" y="2089938"/>
            <a:ext cx="37200" cy="2435125"/>
            <a:chOff x="367100" y="2392375"/>
            <a:chExt cx="37200" cy="2435125"/>
          </a:xfrm>
        </p:grpSpPr>
        <p:sp>
          <p:nvSpPr>
            <p:cNvPr id="4358" name="Google Shape;4358;p3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0" name="Google Shape;4360;p34"/>
          <p:cNvGrpSpPr/>
          <p:nvPr/>
        </p:nvGrpSpPr>
        <p:grpSpPr>
          <a:xfrm>
            <a:off x="7498400" y="971538"/>
            <a:ext cx="37200" cy="3553537"/>
            <a:chOff x="367100" y="2392375"/>
            <a:chExt cx="37200" cy="3553537"/>
          </a:xfrm>
        </p:grpSpPr>
        <p:sp>
          <p:nvSpPr>
            <p:cNvPr id="4361" name="Google Shape;4361;p34"/>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3" name="Google Shape;4363;p34"/>
          <p:cNvGrpSpPr/>
          <p:nvPr/>
        </p:nvGrpSpPr>
        <p:grpSpPr>
          <a:xfrm>
            <a:off x="7953850" y="2898738"/>
            <a:ext cx="37200" cy="2435125"/>
            <a:chOff x="367100" y="2392375"/>
            <a:chExt cx="37200" cy="2435125"/>
          </a:xfrm>
        </p:grpSpPr>
        <p:sp>
          <p:nvSpPr>
            <p:cNvPr id="4364" name="Google Shape;4364;p3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6" name="Google Shape;4366;p34"/>
          <p:cNvGrpSpPr/>
          <p:nvPr/>
        </p:nvGrpSpPr>
        <p:grpSpPr>
          <a:xfrm>
            <a:off x="5775150" y="1871388"/>
            <a:ext cx="37200" cy="3553537"/>
            <a:chOff x="367100" y="2392375"/>
            <a:chExt cx="37200" cy="3553537"/>
          </a:xfrm>
        </p:grpSpPr>
        <p:sp>
          <p:nvSpPr>
            <p:cNvPr id="4367" name="Google Shape;4367;p34"/>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9" name="Google Shape;4369;p34"/>
          <p:cNvGrpSpPr/>
          <p:nvPr/>
        </p:nvGrpSpPr>
        <p:grpSpPr>
          <a:xfrm>
            <a:off x="6226013" y="2482963"/>
            <a:ext cx="37200" cy="2435125"/>
            <a:chOff x="367100" y="2392375"/>
            <a:chExt cx="37200" cy="2435125"/>
          </a:xfrm>
        </p:grpSpPr>
        <p:sp>
          <p:nvSpPr>
            <p:cNvPr id="4370" name="Google Shape;4370;p3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2" name="Google Shape;4372;p34"/>
          <p:cNvGrpSpPr/>
          <p:nvPr/>
        </p:nvGrpSpPr>
        <p:grpSpPr>
          <a:xfrm>
            <a:off x="7452769" y="3946925"/>
            <a:ext cx="37200" cy="833425"/>
            <a:chOff x="367100" y="2392375"/>
            <a:chExt cx="37200" cy="833425"/>
          </a:xfrm>
        </p:grpSpPr>
        <p:sp>
          <p:nvSpPr>
            <p:cNvPr id="4373" name="Google Shape;4373;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5" name="Google Shape;4375;p34"/>
          <p:cNvSpPr/>
          <p:nvPr/>
        </p:nvSpPr>
        <p:spPr>
          <a:xfrm>
            <a:off x="4116200" y="46622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76" name="Google Shape;4376;p34"/>
          <p:cNvGrpSpPr/>
          <p:nvPr/>
        </p:nvGrpSpPr>
        <p:grpSpPr>
          <a:xfrm>
            <a:off x="5531163" y="2330563"/>
            <a:ext cx="37200" cy="2435125"/>
            <a:chOff x="367100" y="2392375"/>
            <a:chExt cx="37200" cy="2435125"/>
          </a:xfrm>
        </p:grpSpPr>
        <p:sp>
          <p:nvSpPr>
            <p:cNvPr id="4377" name="Google Shape;4377;p3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9" name="Google Shape;4379;p34"/>
          <p:cNvGrpSpPr/>
          <p:nvPr/>
        </p:nvGrpSpPr>
        <p:grpSpPr>
          <a:xfrm>
            <a:off x="8768050" y="1530738"/>
            <a:ext cx="37200" cy="2435125"/>
            <a:chOff x="367100" y="2392375"/>
            <a:chExt cx="37200" cy="2435125"/>
          </a:xfrm>
        </p:grpSpPr>
        <p:sp>
          <p:nvSpPr>
            <p:cNvPr id="4380" name="Google Shape;4380;p3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2" name="Google Shape;4382;p34"/>
          <p:cNvGrpSpPr/>
          <p:nvPr/>
        </p:nvGrpSpPr>
        <p:grpSpPr>
          <a:xfrm>
            <a:off x="6717038" y="2025875"/>
            <a:ext cx="37200" cy="3553537"/>
            <a:chOff x="367100" y="2392375"/>
            <a:chExt cx="37200" cy="3553537"/>
          </a:xfrm>
        </p:grpSpPr>
        <p:sp>
          <p:nvSpPr>
            <p:cNvPr id="4383" name="Google Shape;4383;p34"/>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5" name="Google Shape;4385;p34"/>
          <p:cNvSpPr/>
          <p:nvPr/>
        </p:nvSpPr>
        <p:spPr>
          <a:xfrm>
            <a:off x="4597263" y="34771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34"/>
          <p:cNvSpPr/>
          <p:nvPr/>
        </p:nvSpPr>
        <p:spPr>
          <a:xfrm>
            <a:off x="6717838" y="261136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7" name="Google Shape;4387;p34"/>
          <p:cNvGrpSpPr/>
          <p:nvPr/>
        </p:nvGrpSpPr>
        <p:grpSpPr>
          <a:xfrm>
            <a:off x="92463" y="4766950"/>
            <a:ext cx="37200" cy="833425"/>
            <a:chOff x="367100" y="2392375"/>
            <a:chExt cx="37200" cy="833425"/>
          </a:xfrm>
        </p:grpSpPr>
        <p:sp>
          <p:nvSpPr>
            <p:cNvPr id="4388" name="Google Shape;4388;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0" name="Google Shape;4390;p34"/>
          <p:cNvGrpSpPr/>
          <p:nvPr/>
        </p:nvGrpSpPr>
        <p:grpSpPr>
          <a:xfrm>
            <a:off x="1650875" y="4690750"/>
            <a:ext cx="37200" cy="833425"/>
            <a:chOff x="367100" y="2392375"/>
            <a:chExt cx="37200" cy="833425"/>
          </a:xfrm>
        </p:grpSpPr>
        <p:sp>
          <p:nvSpPr>
            <p:cNvPr id="4391" name="Google Shape;4391;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3" name="Google Shape;4393;p34"/>
          <p:cNvGrpSpPr/>
          <p:nvPr/>
        </p:nvGrpSpPr>
        <p:grpSpPr>
          <a:xfrm>
            <a:off x="871675" y="4602963"/>
            <a:ext cx="37200" cy="833425"/>
            <a:chOff x="367100" y="2392375"/>
            <a:chExt cx="37200" cy="833425"/>
          </a:xfrm>
        </p:grpSpPr>
        <p:sp>
          <p:nvSpPr>
            <p:cNvPr id="4394" name="Google Shape;4394;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6" name="Google Shape;4396;p34"/>
          <p:cNvGrpSpPr/>
          <p:nvPr/>
        </p:nvGrpSpPr>
        <p:grpSpPr>
          <a:xfrm>
            <a:off x="2332700" y="4415075"/>
            <a:ext cx="37200" cy="1232425"/>
            <a:chOff x="367100" y="2392375"/>
            <a:chExt cx="37200" cy="1232425"/>
          </a:xfrm>
        </p:grpSpPr>
        <p:sp>
          <p:nvSpPr>
            <p:cNvPr id="4397" name="Google Shape;4397;p34"/>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9" name="Google Shape;4399;p34"/>
          <p:cNvGrpSpPr/>
          <p:nvPr/>
        </p:nvGrpSpPr>
        <p:grpSpPr>
          <a:xfrm>
            <a:off x="3508500" y="4637750"/>
            <a:ext cx="37200" cy="833425"/>
            <a:chOff x="367100" y="2392375"/>
            <a:chExt cx="37200" cy="833425"/>
          </a:xfrm>
        </p:grpSpPr>
        <p:sp>
          <p:nvSpPr>
            <p:cNvPr id="4400" name="Google Shape;4400;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2" name="Google Shape;4402;p34"/>
          <p:cNvSpPr/>
          <p:nvPr/>
        </p:nvSpPr>
        <p:spPr>
          <a:xfrm>
            <a:off x="2188638" y="477913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34"/>
          <p:cNvSpPr/>
          <p:nvPr/>
        </p:nvSpPr>
        <p:spPr>
          <a:xfrm>
            <a:off x="760591" y="4568856"/>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04" name="Google Shape;4404;p34"/>
          <p:cNvGrpSpPr/>
          <p:nvPr/>
        </p:nvGrpSpPr>
        <p:grpSpPr>
          <a:xfrm>
            <a:off x="338013" y="4628438"/>
            <a:ext cx="37200" cy="833425"/>
            <a:chOff x="367100" y="2392375"/>
            <a:chExt cx="37200" cy="833425"/>
          </a:xfrm>
        </p:grpSpPr>
        <p:sp>
          <p:nvSpPr>
            <p:cNvPr id="4405" name="Google Shape;4405;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7" name="Google Shape;4407;p34"/>
          <p:cNvGrpSpPr/>
          <p:nvPr/>
        </p:nvGrpSpPr>
        <p:grpSpPr>
          <a:xfrm>
            <a:off x="1254600" y="4404588"/>
            <a:ext cx="37200" cy="833425"/>
            <a:chOff x="367100" y="2392375"/>
            <a:chExt cx="37200" cy="833425"/>
          </a:xfrm>
        </p:grpSpPr>
        <p:sp>
          <p:nvSpPr>
            <p:cNvPr id="4408" name="Google Shape;4408;p34"/>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0" name="Google Shape;4410;p34"/>
          <p:cNvGrpSpPr/>
          <p:nvPr/>
        </p:nvGrpSpPr>
        <p:grpSpPr>
          <a:xfrm>
            <a:off x="3807175" y="4504138"/>
            <a:ext cx="37200" cy="2435125"/>
            <a:chOff x="367100" y="2392375"/>
            <a:chExt cx="37200" cy="2435125"/>
          </a:xfrm>
        </p:grpSpPr>
        <p:sp>
          <p:nvSpPr>
            <p:cNvPr id="4411" name="Google Shape;4411;p3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3" name="Google Shape;4413;p34"/>
          <p:cNvGrpSpPr/>
          <p:nvPr/>
        </p:nvGrpSpPr>
        <p:grpSpPr>
          <a:xfrm>
            <a:off x="2913225" y="4415063"/>
            <a:ext cx="37200" cy="2435125"/>
            <a:chOff x="367100" y="2392375"/>
            <a:chExt cx="37200" cy="2435125"/>
          </a:xfrm>
        </p:grpSpPr>
        <p:sp>
          <p:nvSpPr>
            <p:cNvPr id="4414" name="Google Shape;4414;p34"/>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34"/>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416"/>
        <p:cNvGrpSpPr/>
        <p:nvPr/>
      </p:nvGrpSpPr>
      <p:grpSpPr>
        <a:xfrm>
          <a:off x="0" y="0"/>
          <a:ext cx="0" cy="0"/>
          <a:chOff x="0" y="0"/>
          <a:chExt cx="0" cy="0"/>
        </a:xfrm>
      </p:grpSpPr>
      <p:grpSp>
        <p:nvGrpSpPr>
          <p:cNvPr id="4417" name="Google Shape;4417;p35"/>
          <p:cNvGrpSpPr/>
          <p:nvPr/>
        </p:nvGrpSpPr>
        <p:grpSpPr>
          <a:xfrm>
            <a:off x="-3186765" y="3859853"/>
            <a:ext cx="17284220" cy="2870904"/>
            <a:chOff x="3025400" y="1754925"/>
            <a:chExt cx="7141649" cy="2247459"/>
          </a:xfrm>
        </p:grpSpPr>
        <p:sp>
          <p:nvSpPr>
            <p:cNvPr id="4418" name="Google Shape;4418;p35"/>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35"/>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35"/>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35"/>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35"/>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35"/>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35"/>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35"/>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35"/>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35"/>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35"/>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35"/>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35"/>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35"/>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35"/>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35"/>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35"/>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35"/>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35"/>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35"/>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35"/>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35"/>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35"/>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35"/>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35"/>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35"/>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35"/>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5" name="Google Shape;4445;p35"/>
          <p:cNvSpPr/>
          <p:nvPr/>
        </p:nvSpPr>
        <p:spPr>
          <a:xfrm>
            <a:off x="-895000" y="4326350"/>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35"/>
          <p:cNvSpPr/>
          <p:nvPr/>
        </p:nvSpPr>
        <p:spPr>
          <a:xfrm>
            <a:off x="3214375" y="46193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35"/>
          <p:cNvSpPr/>
          <p:nvPr/>
        </p:nvSpPr>
        <p:spPr>
          <a:xfrm>
            <a:off x="834050" y="41996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35"/>
          <p:cNvSpPr/>
          <p:nvPr/>
        </p:nvSpPr>
        <p:spPr>
          <a:xfrm>
            <a:off x="5990238" y="46193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35"/>
          <p:cNvSpPr/>
          <p:nvPr/>
        </p:nvSpPr>
        <p:spPr>
          <a:xfrm>
            <a:off x="7733625" y="40224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35"/>
          <p:cNvSpPr/>
          <p:nvPr/>
        </p:nvSpPr>
        <p:spPr>
          <a:xfrm>
            <a:off x="1448925" y="462406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35"/>
          <p:cNvSpPr/>
          <p:nvPr/>
        </p:nvSpPr>
        <p:spPr>
          <a:xfrm>
            <a:off x="4385063" y="47156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2" name="Google Shape;4452;p35"/>
          <p:cNvGrpSpPr/>
          <p:nvPr/>
        </p:nvGrpSpPr>
        <p:grpSpPr>
          <a:xfrm>
            <a:off x="367100" y="3167313"/>
            <a:ext cx="37200" cy="2435125"/>
            <a:chOff x="367100" y="2392375"/>
            <a:chExt cx="37200" cy="2435125"/>
          </a:xfrm>
        </p:grpSpPr>
        <p:sp>
          <p:nvSpPr>
            <p:cNvPr id="4453" name="Google Shape;4453;p3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5" name="Google Shape;4455;p35"/>
          <p:cNvGrpSpPr/>
          <p:nvPr/>
        </p:nvGrpSpPr>
        <p:grpSpPr>
          <a:xfrm>
            <a:off x="1496950" y="4504950"/>
            <a:ext cx="37200" cy="833425"/>
            <a:chOff x="367100" y="2392375"/>
            <a:chExt cx="37200" cy="833425"/>
          </a:xfrm>
        </p:grpSpPr>
        <p:sp>
          <p:nvSpPr>
            <p:cNvPr id="4456" name="Google Shape;4456;p3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8" name="Google Shape;4458;p35"/>
          <p:cNvGrpSpPr/>
          <p:nvPr/>
        </p:nvGrpSpPr>
        <p:grpSpPr>
          <a:xfrm>
            <a:off x="2528413" y="4406000"/>
            <a:ext cx="37200" cy="1232425"/>
            <a:chOff x="367100" y="2392375"/>
            <a:chExt cx="37200" cy="1232425"/>
          </a:xfrm>
        </p:grpSpPr>
        <p:sp>
          <p:nvSpPr>
            <p:cNvPr id="4459" name="Google Shape;4459;p3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1" name="Google Shape;4461;p35"/>
          <p:cNvGrpSpPr/>
          <p:nvPr/>
        </p:nvGrpSpPr>
        <p:grpSpPr>
          <a:xfrm>
            <a:off x="1733350" y="4466913"/>
            <a:ext cx="37200" cy="833425"/>
            <a:chOff x="367100" y="2392375"/>
            <a:chExt cx="37200" cy="833425"/>
          </a:xfrm>
        </p:grpSpPr>
        <p:sp>
          <p:nvSpPr>
            <p:cNvPr id="4462" name="Google Shape;4462;p3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4" name="Google Shape;4464;p35"/>
          <p:cNvGrpSpPr/>
          <p:nvPr/>
        </p:nvGrpSpPr>
        <p:grpSpPr>
          <a:xfrm>
            <a:off x="8607850" y="3328463"/>
            <a:ext cx="37200" cy="2435125"/>
            <a:chOff x="367100" y="2392375"/>
            <a:chExt cx="37200" cy="2435125"/>
          </a:xfrm>
        </p:grpSpPr>
        <p:sp>
          <p:nvSpPr>
            <p:cNvPr id="4465" name="Google Shape;4465;p3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7" name="Google Shape;4467;p35"/>
          <p:cNvGrpSpPr/>
          <p:nvPr/>
        </p:nvGrpSpPr>
        <p:grpSpPr>
          <a:xfrm>
            <a:off x="658425" y="4347475"/>
            <a:ext cx="37200" cy="1232425"/>
            <a:chOff x="367100" y="2392375"/>
            <a:chExt cx="37200" cy="1232425"/>
          </a:xfrm>
        </p:grpSpPr>
        <p:sp>
          <p:nvSpPr>
            <p:cNvPr id="4468" name="Google Shape;4468;p3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0" name="Google Shape;4470;p35"/>
          <p:cNvGrpSpPr/>
          <p:nvPr/>
        </p:nvGrpSpPr>
        <p:grpSpPr>
          <a:xfrm>
            <a:off x="3527900" y="4771725"/>
            <a:ext cx="37200" cy="833425"/>
            <a:chOff x="367100" y="2392375"/>
            <a:chExt cx="37200" cy="833425"/>
          </a:xfrm>
        </p:grpSpPr>
        <p:sp>
          <p:nvSpPr>
            <p:cNvPr id="4471" name="Google Shape;4471;p3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3" name="Google Shape;4473;p35"/>
          <p:cNvGrpSpPr/>
          <p:nvPr/>
        </p:nvGrpSpPr>
        <p:grpSpPr>
          <a:xfrm>
            <a:off x="2347800" y="4607713"/>
            <a:ext cx="37200" cy="833425"/>
            <a:chOff x="367100" y="2392375"/>
            <a:chExt cx="37200" cy="833425"/>
          </a:xfrm>
        </p:grpSpPr>
        <p:sp>
          <p:nvSpPr>
            <p:cNvPr id="4474" name="Google Shape;4474;p3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6" name="Google Shape;4476;p35"/>
          <p:cNvGrpSpPr/>
          <p:nvPr/>
        </p:nvGrpSpPr>
        <p:grpSpPr>
          <a:xfrm>
            <a:off x="7259438" y="4733288"/>
            <a:ext cx="37200" cy="833425"/>
            <a:chOff x="367100" y="2392375"/>
            <a:chExt cx="37200" cy="833425"/>
          </a:xfrm>
        </p:grpSpPr>
        <p:sp>
          <p:nvSpPr>
            <p:cNvPr id="4477" name="Google Shape;4477;p3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9" name="Google Shape;4479;p35"/>
          <p:cNvGrpSpPr/>
          <p:nvPr/>
        </p:nvGrpSpPr>
        <p:grpSpPr>
          <a:xfrm>
            <a:off x="5876450" y="4796988"/>
            <a:ext cx="37200" cy="833425"/>
            <a:chOff x="367100" y="2392375"/>
            <a:chExt cx="37200" cy="833425"/>
          </a:xfrm>
        </p:grpSpPr>
        <p:sp>
          <p:nvSpPr>
            <p:cNvPr id="4480" name="Google Shape;4480;p3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2" name="Google Shape;4482;p35"/>
          <p:cNvGrpSpPr/>
          <p:nvPr/>
        </p:nvGrpSpPr>
        <p:grpSpPr>
          <a:xfrm>
            <a:off x="5087700" y="4695513"/>
            <a:ext cx="37200" cy="833425"/>
            <a:chOff x="367100" y="2392375"/>
            <a:chExt cx="37200" cy="833425"/>
          </a:xfrm>
        </p:grpSpPr>
        <p:sp>
          <p:nvSpPr>
            <p:cNvPr id="4483" name="Google Shape;4483;p3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5" name="Google Shape;4485;p35"/>
          <p:cNvGrpSpPr/>
          <p:nvPr/>
        </p:nvGrpSpPr>
        <p:grpSpPr>
          <a:xfrm>
            <a:off x="6722900" y="4774700"/>
            <a:ext cx="37200" cy="1232425"/>
            <a:chOff x="367100" y="2392375"/>
            <a:chExt cx="37200" cy="1232425"/>
          </a:xfrm>
        </p:grpSpPr>
        <p:sp>
          <p:nvSpPr>
            <p:cNvPr id="4486" name="Google Shape;4486;p3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8" name="Google Shape;4488;p35"/>
          <p:cNvGrpSpPr/>
          <p:nvPr/>
        </p:nvGrpSpPr>
        <p:grpSpPr>
          <a:xfrm>
            <a:off x="7961675" y="4347475"/>
            <a:ext cx="37200" cy="833425"/>
            <a:chOff x="367100" y="2392375"/>
            <a:chExt cx="37200" cy="833425"/>
          </a:xfrm>
        </p:grpSpPr>
        <p:sp>
          <p:nvSpPr>
            <p:cNvPr id="4489" name="Google Shape;4489;p3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1" name="Google Shape;4491;p35"/>
          <p:cNvGrpSpPr/>
          <p:nvPr/>
        </p:nvGrpSpPr>
        <p:grpSpPr>
          <a:xfrm>
            <a:off x="8312775" y="4410938"/>
            <a:ext cx="37200" cy="833425"/>
            <a:chOff x="367100" y="2392375"/>
            <a:chExt cx="37200" cy="833425"/>
          </a:xfrm>
        </p:grpSpPr>
        <p:sp>
          <p:nvSpPr>
            <p:cNvPr id="4492" name="Google Shape;4492;p3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4" name="Google Shape;4494;p35"/>
          <p:cNvGrpSpPr/>
          <p:nvPr/>
        </p:nvGrpSpPr>
        <p:grpSpPr>
          <a:xfrm>
            <a:off x="8994688" y="4147975"/>
            <a:ext cx="37200" cy="1232425"/>
            <a:chOff x="367100" y="2392375"/>
            <a:chExt cx="37200" cy="1232425"/>
          </a:xfrm>
        </p:grpSpPr>
        <p:sp>
          <p:nvSpPr>
            <p:cNvPr id="4495" name="Google Shape;4495;p3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97" name="Google Shape;4497;p35"/>
          <p:cNvSpPr/>
          <p:nvPr/>
        </p:nvSpPr>
        <p:spPr>
          <a:xfrm>
            <a:off x="7713300" y="40872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35"/>
          <p:cNvSpPr/>
          <p:nvPr/>
        </p:nvSpPr>
        <p:spPr>
          <a:xfrm>
            <a:off x="6807341" y="4897544"/>
            <a:ext cx="504900" cy="5049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9" name="Google Shape;4499;p35"/>
          <p:cNvGrpSpPr/>
          <p:nvPr/>
        </p:nvGrpSpPr>
        <p:grpSpPr>
          <a:xfrm>
            <a:off x="179163" y="3929825"/>
            <a:ext cx="37200" cy="1232425"/>
            <a:chOff x="367100" y="2392375"/>
            <a:chExt cx="37200" cy="1232425"/>
          </a:xfrm>
        </p:grpSpPr>
        <p:sp>
          <p:nvSpPr>
            <p:cNvPr id="4500" name="Google Shape;4500;p3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2" name="Google Shape;4502;p35"/>
          <p:cNvGrpSpPr/>
          <p:nvPr/>
        </p:nvGrpSpPr>
        <p:grpSpPr>
          <a:xfrm>
            <a:off x="4435463" y="4847900"/>
            <a:ext cx="37200" cy="833425"/>
            <a:chOff x="367100" y="2392375"/>
            <a:chExt cx="37200" cy="833425"/>
          </a:xfrm>
        </p:grpSpPr>
        <p:sp>
          <p:nvSpPr>
            <p:cNvPr id="4503" name="Google Shape;4503;p3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5" name="Google Shape;4505;p35"/>
          <p:cNvGrpSpPr/>
          <p:nvPr/>
        </p:nvGrpSpPr>
        <p:grpSpPr>
          <a:xfrm>
            <a:off x="3121763" y="4572225"/>
            <a:ext cx="37200" cy="1232425"/>
            <a:chOff x="367100" y="2392375"/>
            <a:chExt cx="37200" cy="1232425"/>
          </a:xfrm>
        </p:grpSpPr>
        <p:sp>
          <p:nvSpPr>
            <p:cNvPr id="4506" name="Google Shape;4506;p3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8" name="Google Shape;4508;p35"/>
          <p:cNvGrpSpPr/>
          <p:nvPr/>
        </p:nvGrpSpPr>
        <p:grpSpPr>
          <a:xfrm>
            <a:off x="924975" y="4365275"/>
            <a:ext cx="37200" cy="2435125"/>
            <a:chOff x="367100" y="2392375"/>
            <a:chExt cx="37200" cy="2435125"/>
          </a:xfrm>
        </p:grpSpPr>
        <p:sp>
          <p:nvSpPr>
            <p:cNvPr id="4509" name="Google Shape;4509;p3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1" name="Google Shape;4511;p35"/>
          <p:cNvGrpSpPr/>
          <p:nvPr/>
        </p:nvGrpSpPr>
        <p:grpSpPr>
          <a:xfrm>
            <a:off x="6400500" y="4694438"/>
            <a:ext cx="37200" cy="2435125"/>
            <a:chOff x="367100" y="2392375"/>
            <a:chExt cx="37200" cy="2435125"/>
          </a:xfrm>
        </p:grpSpPr>
        <p:sp>
          <p:nvSpPr>
            <p:cNvPr id="4512" name="Google Shape;4512;p3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4" name="Google Shape;4514;p35"/>
          <p:cNvSpPr/>
          <p:nvPr/>
        </p:nvSpPr>
        <p:spPr>
          <a:xfrm>
            <a:off x="2148550" y="47246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35"/>
          <p:cNvSpPr/>
          <p:nvPr/>
        </p:nvSpPr>
        <p:spPr>
          <a:xfrm>
            <a:off x="3677475" y="453006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6" name="Google Shape;4516;p35"/>
          <p:cNvGrpSpPr/>
          <p:nvPr/>
        </p:nvGrpSpPr>
        <p:grpSpPr>
          <a:xfrm>
            <a:off x="7679063" y="4758125"/>
            <a:ext cx="37200" cy="2435125"/>
            <a:chOff x="367100" y="2392375"/>
            <a:chExt cx="37200" cy="2435125"/>
          </a:xfrm>
        </p:grpSpPr>
        <p:sp>
          <p:nvSpPr>
            <p:cNvPr id="4517" name="Google Shape;4517;p3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9" name="Google Shape;4519;p35"/>
          <p:cNvGrpSpPr/>
          <p:nvPr/>
        </p:nvGrpSpPr>
        <p:grpSpPr>
          <a:xfrm>
            <a:off x="8880050" y="2865213"/>
            <a:ext cx="37200" cy="2435125"/>
            <a:chOff x="367100" y="2392375"/>
            <a:chExt cx="37200" cy="2435125"/>
          </a:xfrm>
        </p:grpSpPr>
        <p:sp>
          <p:nvSpPr>
            <p:cNvPr id="4520" name="Google Shape;4520;p3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3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4522"/>
        <p:cNvGrpSpPr/>
        <p:nvPr/>
      </p:nvGrpSpPr>
      <p:grpSpPr>
        <a:xfrm>
          <a:off x="0" y="0"/>
          <a:ext cx="0" cy="0"/>
          <a:chOff x="0" y="0"/>
          <a:chExt cx="0" cy="0"/>
        </a:xfrm>
      </p:grpSpPr>
      <p:sp>
        <p:nvSpPr>
          <p:cNvPr id="4523" name="Google Shape;4523;p36"/>
          <p:cNvSpPr/>
          <p:nvPr/>
        </p:nvSpPr>
        <p:spPr>
          <a:xfrm>
            <a:off x="-393537" y="3532437"/>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24" name="Google Shape;4524;p36"/>
          <p:cNvGrpSpPr/>
          <p:nvPr/>
        </p:nvGrpSpPr>
        <p:grpSpPr>
          <a:xfrm rot="-1696109">
            <a:off x="4252477" y="327641"/>
            <a:ext cx="12796356" cy="4026980"/>
            <a:chOff x="3025400" y="1754925"/>
            <a:chExt cx="7141649" cy="2247459"/>
          </a:xfrm>
        </p:grpSpPr>
        <p:sp>
          <p:nvSpPr>
            <p:cNvPr id="4525" name="Google Shape;4525;p36"/>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36"/>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36"/>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36"/>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36"/>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36"/>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36"/>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36"/>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36"/>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36"/>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36"/>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36"/>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36"/>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36"/>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36"/>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36"/>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36"/>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36"/>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36"/>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36"/>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36"/>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36"/>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36"/>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36"/>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36"/>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36"/>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36"/>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52" name="Google Shape;4552;p36"/>
          <p:cNvSpPr/>
          <p:nvPr/>
        </p:nvSpPr>
        <p:spPr>
          <a:xfrm>
            <a:off x="5111350" y="22456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36"/>
          <p:cNvSpPr/>
          <p:nvPr/>
        </p:nvSpPr>
        <p:spPr>
          <a:xfrm>
            <a:off x="862338" y="4255837"/>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36"/>
          <p:cNvSpPr/>
          <p:nvPr/>
        </p:nvSpPr>
        <p:spPr>
          <a:xfrm>
            <a:off x="4746238" y="36161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36"/>
          <p:cNvSpPr/>
          <p:nvPr/>
        </p:nvSpPr>
        <p:spPr>
          <a:xfrm>
            <a:off x="8605400" y="3447600"/>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36"/>
          <p:cNvSpPr/>
          <p:nvPr/>
        </p:nvSpPr>
        <p:spPr>
          <a:xfrm>
            <a:off x="4175563" y="4586025"/>
            <a:ext cx="595200" cy="5952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7" name="Google Shape;4557;p36"/>
          <p:cNvGrpSpPr/>
          <p:nvPr/>
        </p:nvGrpSpPr>
        <p:grpSpPr>
          <a:xfrm>
            <a:off x="4418513" y="4180725"/>
            <a:ext cx="37200" cy="833425"/>
            <a:chOff x="367100" y="2392375"/>
            <a:chExt cx="37200" cy="833425"/>
          </a:xfrm>
        </p:grpSpPr>
        <p:sp>
          <p:nvSpPr>
            <p:cNvPr id="4558" name="Google Shape;4558;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0" name="Google Shape;4560;p36"/>
          <p:cNvGrpSpPr/>
          <p:nvPr/>
        </p:nvGrpSpPr>
        <p:grpSpPr>
          <a:xfrm>
            <a:off x="8040131" y="3723550"/>
            <a:ext cx="37200" cy="833425"/>
            <a:chOff x="367100" y="2392375"/>
            <a:chExt cx="37200" cy="833425"/>
          </a:xfrm>
        </p:grpSpPr>
        <p:sp>
          <p:nvSpPr>
            <p:cNvPr id="4561" name="Google Shape;4561;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3" name="Google Shape;4563;p36"/>
          <p:cNvGrpSpPr/>
          <p:nvPr/>
        </p:nvGrpSpPr>
        <p:grpSpPr>
          <a:xfrm>
            <a:off x="8308875" y="3902100"/>
            <a:ext cx="37200" cy="833425"/>
            <a:chOff x="367100" y="2392375"/>
            <a:chExt cx="37200" cy="833425"/>
          </a:xfrm>
        </p:grpSpPr>
        <p:sp>
          <p:nvSpPr>
            <p:cNvPr id="4564" name="Google Shape;4564;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6" name="Google Shape;4566;p36"/>
          <p:cNvSpPr/>
          <p:nvPr/>
        </p:nvSpPr>
        <p:spPr>
          <a:xfrm>
            <a:off x="6620088" y="46132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36"/>
          <p:cNvSpPr/>
          <p:nvPr/>
        </p:nvSpPr>
        <p:spPr>
          <a:xfrm>
            <a:off x="6807341" y="4821344"/>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68" name="Google Shape;4568;p36"/>
          <p:cNvGrpSpPr/>
          <p:nvPr/>
        </p:nvGrpSpPr>
        <p:grpSpPr>
          <a:xfrm>
            <a:off x="4664063" y="4162100"/>
            <a:ext cx="37200" cy="833425"/>
            <a:chOff x="367100" y="2392375"/>
            <a:chExt cx="37200" cy="833425"/>
          </a:xfrm>
        </p:grpSpPr>
        <p:sp>
          <p:nvSpPr>
            <p:cNvPr id="4569" name="Google Shape;4569;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1" name="Google Shape;4571;p36"/>
          <p:cNvGrpSpPr/>
          <p:nvPr/>
        </p:nvGrpSpPr>
        <p:grpSpPr>
          <a:xfrm>
            <a:off x="6398263" y="3825000"/>
            <a:ext cx="37200" cy="833425"/>
            <a:chOff x="367100" y="2392375"/>
            <a:chExt cx="37200" cy="833425"/>
          </a:xfrm>
        </p:grpSpPr>
        <p:sp>
          <p:nvSpPr>
            <p:cNvPr id="4572" name="Google Shape;4572;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4" name="Google Shape;4574;p36"/>
          <p:cNvGrpSpPr/>
          <p:nvPr/>
        </p:nvGrpSpPr>
        <p:grpSpPr>
          <a:xfrm>
            <a:off x="5580650" y="4180738"/>
            <a:ext cx="37200" cy="833425"/>
            <a:chOff x="367100" y="2392375"/>
            <a:chExt cx="37200" cy="833425"/>
          </a:xfrm>
        </p:grpSpPr>
        <p:sp>
          <p:nvSpPr>
            <p:cNvPr id="4575" name="Google Shape;4575;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7" name="Google Shape;4577;p36"/>
          <p:cNvGrpSpPr/>
          <p:nvPr/>
        </p:nvGrpSpPr>
        <p:grpSpPr>
          <a:xfrm>
            <a:off x="6919225" y="3384000"/>
            <a:ext cx="37200" cy="1232425"/>
            <a:chOff x="367100" y="2392375"/>
            <a:chExt cx="37200" cy="1232425"/>
          </a:xfrm>
        </p:grpSpPr>
        <p:sp>
          <p:nvSpPr>
            <p:cNvPr id="4578" name="Google Shape;4578;p3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0" name="Google Shape;4580;p36"/>
          <p:cNvSpPr/>
          <p:nvPr/>
        </p:nvSpPr>
        <p:spPr>
          <a:xfrm>
            <a:off x="7056450" y="332673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36"/>
          <p:cNvSpPr/>
          <p:nvPr/>
        </p:nvSpPr>
        <p:spPr>
          <a:xfrm>
            <a:off x="6427979" y="4089544"/>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2" name="Google Shape;4582;p36"/>
          <p:cNvGrpSpPr/>
          <p:nvPr/>
        </p:nvGrpSpPr>
        <p:grpSpPr>
          <a:xfrm>
            <a:off x="5744188" y="3172588"/>
            <a:ext cx="37200" cy="833425"/>
            <a:chOff x="367100" y="2392375"/>
            <a:chExt cx="37200" cy="833425"/>
          </a:xfrm>
        </p:grpSpPr>
        <p:sp>
          <p:nvSpPr>
            <p:cNvPr id="4583" name="Google Shape;4583;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5" name="Google Shape;4585;p36"/>
          <p:cNvGrpSpPr/>
          <p:nvPr/>
        </p:nvGrpSpPr>
        <p:grpSpPr>
          <a:xfrm>
            <a:off x="8133225" y="2430588"/>
            <a:ext cx="37200" cy="2435125"/>
            <a:chOff x="367100" y="2392375"/>
            <a:chExt cx="37200" cy="2435125"/>
          </a:xfrm>
        </p:grpSpPr>
        <p:sp>
          <p:nvSpPr>
            <p:cNvPr id="4586" name="Google Shape;4586;p3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8" name="Google Shape;4588;p36"/>
          <p:cNvGrpSpPr/>
          <p:nvPr/>
        </p:nvGrpSpPr>
        <p:grpSpPr>
          <a:xfrm>
            <a:off x="7121400" y="2089938"/>
            <a:ext cx="37200" cy="2435125"/>
            <a:chOff x="367100" y="2392375"/>
            <a:chExt cx="37200" cy="2435125"/>
          </a:xfrm>
        </p:grpSpPr>
        <p:sp>
          <p:nvSpPr>
            <p:cNvPr id="4589" name="Google Shape;4589;p3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1" name="Google Shape;4591;p36"/>
          <p:cNvGrpSpPr/>
          <p:nvPr/>
        </p:nvGrpSpPr>
        <p:grpSpPr>
          <a:xfrm>
            <a:off x="7498400" y="971538"/>
            <a:ext cx="37200" cy="3553537"/>
            <a:chOff x="367100" y="2392375"/>
            <a:chExt cx="37200" cy="3553537"/>
          </a:xfrm>
        </p:grpSpPr>
        <p:sp>
          <p:nvSpPr>
            <p:cNvPr id="4592" name="Google Shape;4592;p36"/>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4" name="Google Shape;4594;p36"/>
          <p:cNvGrpSpPr/>
          <p:nvPr/>
        </p:nvGrpSpPr>
        <p:grpSpPr>
          <a:xfrm>
            <a:off x="5997413" y="1873363"/>
            <a:ext cx="37200" cy="2435125"/>
            <a:chOff x="367100" y="2392375"/>
            <a:chExt cx="37200" cy="2435125"/>
          </a:xfrm>
        </p:grpSpPr>
        <p:sp>
          <p:nvSpPr>
            <p:cNvPr id="4595" name="Google Shape;4595;p3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7" name="Google Shape;4597;p36"/>
          <p:cNvGrpSpPr/>
          <p:nvPr/>
        </p:nvGrpSpPr>
        <p:grpSpPr>
          <a:xfrm>
            <a:off x="7452769" y="3946925"/>
            <a:ext cx="37200" cy="833425"/>
            <a:chOff x="367100" y="2392375"/>
            <a:chExt cx="37200" cy="833425"/>
          </a:xfrm>
        </p:grpSpPr>
        <p:sp>
          <p:nvSpPr>
            <p:cNvPr id="4598" name="Google Shape;4598;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0" name="Google Shape;4600;p36"/>
          <p:cNvSpPr/>
          <p:nvPr/>
        </p:nvSpPr>
        <p:spPr>
          <a:xfrm>
            <a:off x="446300" y="344662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36"/>
          <p:cNvSpPr/>
          <p:nvPr/>
        </p:nvSpPr>
        <p:spPr>
          <a:xfrm>
            <a:off x="4175563" y="466222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36"/>
          <p:cNvSpPr/>
          <p:nvPr/>
        </p:nvSpPr>
        <p:spPr>
          <a:xfrm>
            <a:off x="522138" y="41403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03" name="Google Shape;4603;p36"/>
          <p:cNvGrpSpPr/>
          <p:nvPr/>
        </p:nvGrpSpPr>
        <p:grpSpPr>
          <a:xfrm>
            <a:off x="367100" y="3091113"/>
            <a:ext cx="37200" cy="2435125"/>
            <a:chOff x="367100" y="2392375"/>
            <a:chExt cx="37200" cy="2435125"/>
          </a:xfrm>
        </p:grpSpPr>
        <p:sp>
          <p:nvSpPr>
            <p:cNvPr id="4604" name="Google Shape;4604;p3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6" name="Google Shape;4606;p36"/>
          <p:cNvGrpSpPr/>
          <p:nvPr/>
        </p:nvGrpSpPr>
        <p:grpSpPr>
          <a:xfrm>
            <a:off x="760388" y="2393525"/>
            <a:ext cx="37200" cy="2435125"/>
            <a:chOff x="367100" y="2392375"/>
            <a:chExt cx="37200" cy="2435125"/>
          </a:xfrm>
        </p:grpSpPr>
        <p:sp>
          <p:nvSpPr>
            <p:cNvPr id="4607" name="Google Shape;4607;p3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9" name="Google Shape;4609;p36"/>
          <p:cNvGrpSpPr/>
          <p:nvPr/>
        </p:nvGrpSpPr>
        <p:grpSpPr>
          <a:xfrm>
            <a:off x="179163" y="3853625"/>
            <a:ext cx="37200" cy="1232425"/>
            <a:chOff x="367100" y="2392375"/>
            <a:chExt cx="37200" cy="1232425"/>
          </a:xfrm>
        </p:grpSpPr>
        <p:sp>
          <p:nvSpPr>
            <p:cNvPr id="4610" name="Google Shape;4610;p3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2" name="Google Shape;4612;p36"/>
          <p:cNvGrpSpPr/>
          <p:nvPr/>
        </p:nvGrpSpPr>
        <p:grpSpPr>
          <a:xfrm>
            <a:off x="8768050" y="1530738"/>
            <a:ext cx="37200" cy="2435125"/>
            <a:chOff x="367100" y="2392375"/>
            <a:chExt cx="37200" cy="2435125"/>
          </a:xfrm>
        </p:grpSpPr>
        <p:sp>
          <p:nvSpPr>
            <p:cNvPr id="4613" name="Google Shape;4613;p3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5" name="Google Shape;4615;p36"/>
          <p:cNvGrpSpPr/>
          <p:nvPr/>
        </p:nvGrpSpPr>
        <p:grpSpPr>
          <a:xfrm>
            <a:off x="6717038" y="703388"/>
            <a:ext cx="37200" cy="3553537"/>
            <a:chOff x="367100" y="2392375"/>
            <a:chExt cx="37200" cy="3553537"/>
          </a:xfrm>
        </p:grpSpPr>
        <p:sp>
          <p:nvSpPr>
            <p:cNvPr id="4616" name="Google Shape;4616;p36"/>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8" name="Google Shape;4618;p36"/>
          <p:cNvGrpSpPr/>
          <p:nvPr/>
        </p:nvGrpSpPr>
        <p:grpSpPr>
          <a:xfrm>
            <a:off x="8577688" y="3176063"/>
            <a:ext cx="37200" cy="2435125"/>
            <a:chOff x="367100" y="2392375"/>
            <a:chExt cx="37200" cy="2435125"/>
          </a:xfrm>
        </p:grpSpPr>
        <p:sp>
          <p:nvSpPr>
            <p:cNvPr id="4619" name="Google Shape;4619;p3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1" name="Google Shape;4621;p36"/>
          <p:cNvSpPr/>
          <p:nvPr/>
        </p:nvSpPr>
        <p:spPr>
          <a:xfrm>
            <a:off x="7673975" y="2703462"/>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2" name="Google Shape;4622;p36"/>
          <p:cNvGrpSpPr/>
          <p:nvPr/>
        </p:nvGrpSpPr>
        <p:grpSpPr>
          <a:xfrm>
            <a:off x="5976925" y="4466900"/>
            <a:ext cx="37200" cy="833425"/>
            <a:chOff x="367100" y="2392375"/>
            <a:chExt cx="37200" cy="833425"/>
          </a:xfrm>
        </p:grpSpPr>
        <p:sp>
          <p:nvSpPr>
            <p:cNvPr id="4623" name="Google Shape;4623;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5" name="Google Shape;4625;p36"/>
          <p:cNvGrpSpPr/>
          <p:nvPr/>
        </p:nvGrpSpPr>
        <p:grpSpPr>
          <a:xfrm>
            <a:off x="5197725" y="4379113"/>
            <a:ext cx="37200" cy="833425"/>
            <a:chOff x="367100" y="2392375"/>
            <a:chExt cx="37200" cy="833425"/>
          </a:xfrm>
        </p:grpSpPr>
        <p:sp>
          <p:nvSpPr>
            <p:cNvPr id="4626" name="Google Shape;4626;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8" name="Google Shape;4628;p36"/>
          <p:cNvGrpSpPr/>
          <p:nvPr/>
        </p:nvGrpSpPr>
        <p:grpSpPr>
          <a:xfrm>
            <a:off x="6658750" y="4191225"/>
            <a:ext cx="37200" cy="1232425"/>
            <a:chOff x="367100" y="2392375"/>
            <a:chExt cx="37200" cy="1232425"/>
          </a:xfrm>
        </p:grpSpPr>
        <p:sp>
          <p:nvSpPr>
            <p:cNvPr id="4629" name="Google Shape;4629;p3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1" name="Google Shape;4631;p36"/>
          <p:cNvGrpSpPr/>
          <p:nvPr/>
        </p:nvGrpSpPr>
        <p:grpSpPr>
          <a:xfrm>
            <a:off x="7834550" y="4413900"/>
            <a:ext cx="37200" cy="833425"/>
            <a:chOff x="367100" y="2392375"/>
            <a:chExt cx="37200" cy="833425"/>
          </a:xfrm>
        </p:grpSpPr>
        <p:sp>
          <p:nvSpPr>
            <p:cNvPr id="4632" name="Google Shape;4632;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4" name="Google Shape;4634;p36"/>
          <p:cNvGrpSpPr/>
          <p:nvPr/>
        </p:nvGrpSpPr>
        <p:grpSpPr>
          <a:xfrm>
            <a:off x="8846488" y="4204613"/>
            <a:ext cx="37200" cy="1232425"/>
            <a:chOff x="367100" y="2392375"/>
            <a:chExt cx="37200" cy="1232425"/>
          </a:xfrm>
        </p:grpSpPr>
        <p:sp>
          <p:nvSpPr>
            <p:cNvPr id="4635" name="Google Shape;4635;p3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7" name="Google Shape;4637;p36"/>
          <p:cNvGrpSpPr/>
          <p:nvPr/>
        </p:nvGrpSpPr>
        <p:grpSpPr>
          <a:xfrm>
            <a:off x="9029100" y="3450863"/>
            <a:ext cx="37200" cy="2435125"/>
            <a:chOff x="367100" y="2392375"/>
            <a:chExt cx="37200" cy="2435125"/>
          </a:xfrm>
        </p:grpSpPr>
        <p:sp>
          <p:nvSpPr>
            <p:cNvPr id="4638" name="Google Shape;4638;p3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0" name="Google Shape;4640;p36"/>
          <p:cNvGrpSpPr/>
          <p:nvPr/>
        </p:nvGrpSpPr>
        <p:grpSpPr>
          <a:xfrm>
            <a:off x="7953850" y="2898738"/>
            <a:ext cx="37200" cy="2435125"/>
            <a:chOff x="367100" y="2392375"/>
            <a:chExt cx="37200" cy="2435125"/>
          </a:xfrm>
        </p:grpSpPr>
        <p:sp>
          <p:nvSpPr>
            <p:cNvPr id="4641" name="Google Shape;4641;p3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3" name="Google Shape;4643;p36"/>
          <p:cNvGrpSpPr/>
          <p:nvPr/>
        </p:nvGrpSpPr>
        <p:grpSpPr>
          <a:xfrm>
            <a:off x="7309900" y="3708675"/>
            <a:ext cx="37200" cy="833425"/>
            <a:chOff x="367100" y="2392375"/>
            <a:chExt cx="37200" cy="833425"/>
          </a:xfrm>
        </p:grpSpPr>
        <p:sp>
          <p:nvSpPr>
            <p:cNvPr id="4644" name="Google Shape;4644;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6" name="Google Shape;4646;p36"/>
          <p:cNvGrpSpPr/>
          <p:nvPr/>
        </p:nvGrpSpPr>
        <p:grpSpPr>
          <a:xfrm>
            <a:off x="2903038" y="4255825"/>
            <a:ext cx="37200" cy="1232425"/>
            <a:chOff x="367100" y="2392375"/>
            <a:chExt cx="37200" cy="1232425"/>
          </a:xfrm>
        </p:grpSpPr>
        <p:sp>
          <p:nvSpPr>
            <p:cNvPr id="4647" name="Google Shape;4647;p3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9" name="Google Shape;4649;p36"/>
          <p:cNvGrpSpPr/>
          <p:nvPr/>
        </p:nvGrpSpPr>
        <p:grpSpPr>
          <a:xfrm>
            <a:off x="1235175" y="4390713"/>
            <a:ext cx="37200" cy="833425"/>
            <a:chOff x="367100" y="2392375"/>
            <a:chExt cx="37200" cy="833425"/>
          </a:xfrm>
        </p:grpSpPr>
        <p:sp>
          <p:nvSpPr>
            <p:cNvPr id="4650" name="Google Shape;4650;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2" name="Google Shape;4652;p36"/>
          <p:cNvGrpSpPr/>
          <p:nvPr/>
        </p:nvGrpSpPr>
        <p:grpSpPr>
          <a:xfrm>
            <a:off x="658425" y="4271275"/>
            <a:ext cx="37200" cy="1232425"/>
            <a:chOff x="367100" y="2392375"/>
            <a:chExt cx="37200" cy="1232425"/>
          </a:xfrm>
        </p:grpSpPr>
        <p:sp>
          <p:nvSpPr>
            <p:cNvPr id="4653" name="Google Shape;4653;p3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5" name="Google Shape;4655;p36"/>
          <p:cNvGrpSpPr/>
          <p:nvPr/>
        </p:nvGrpSpPr>
        <p:grpSpPr>
          <a:xfrm>
            <a:off x="3482500" y="4556525"/>
            <a:ext cx="37200" cy="833425"/>
            <a:chOff x="367100" y="2392375"/>
            <a:chExt cx="37200" cy="833425"/>
          </a:xfrm>
        </p:grpSpPr>
        <p:sp>
          <p:nvSpPr>
            <p:cNvPr id="4656" name="Google Shape;4656;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8" name="Google Shape;4658;p36"/>
          <p:cNvGrpSpPr/>
          <p:nvPr/>
        </p:nvGrpSpPr>
        <p:grpSpPr>
          <a:xfrm>
            <a:off x="4189913" y="4409325"/>
            <a:ext cx="37200" cy="833425"/>
            <a:chOff x="367100" y="2392375"/>
            <a:chExt cx="37200" cy="833425"/>
          </a:xfrm>
        </p:grpSpPr>
        <p:sp>
          <p:nvSpPr>
            <p:cNvPr id="4659" name="Google Shape;4659;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1" name="Google Shape;4661;p36"/>
          <p:cNvGrpSpPr/>
          <p:nvPr/>
        </p:nvGrpSpPr>
        <p:grpSpPr>
          <a:xfrm>
            <a:off x="2119200" y="4531513"/>
            <a:ext cx="37200" cy="833425"/>
            <a:chOff x="367100" y="2392375"/>
            <a:chExt cx="37200" cy="833425"/>
          </a:xfrm>
        </p:grpSpPr>
        <p:sp>
          <p:nvSpPr>
            <p:cNvPr id="4662" name="Google Shape;4662;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4" name="Google Shape;4664;p36"/>
          <p:cNvGrpSpPr/>
          <p:nvPr/>
        </p:nvGrpSpPr>
        <p:grpSpPr>
          <a:xfrm>
            <a:off x="8404075" y="1079600"/>
            <a:ext cx="37200" cy="3553537"/>
            <a:chOff x="367100" y="2392375"/>
            <a:chExt cx="37200" cy="3553537"/>
          </a:xfrm>
        </p:grpSpPr>
        <p:sp>
          <p:nvSpPr>
            <p:cNvPr id="4665" name="Google Shape;4665;p36"/>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7" name="Google Shape;4667;p36"/>
          <p:cNvGrpSpPr/>
          <p:nvPr/>
        </p:nvGrpSpPr>
        <p:grpSpPr>
          <a:xfrm>
            <a:off x="5624313" y="1267813"/>
            <a:ext cx="37200" cy="3553537"/>
            <a:chOff x="367100" y="2392375"/>
            <a:chExt cx="37200" cy="3553537"/>
          </a:xfrm>
        </p:grpSpPr>
        <p:sp>
          <p:nvSpPr>
            <p:cNvPr id="4668" name="Google Shape;4668;p36"/>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0" name="Google Shape;4670;p36"/>
          <p:cNvGrpSpPr/>
          <p:nvPr/>
        </p:nvGrpSpPr>
        <p:grpSpPr>
          <a:xfrm>
            <a:off x="1573075" y="3891975"/>
            <a:ext cx="37200" cy="833425"/>
            <a:chOff x="367100" y="2392375"/>
            <a:chExt cx="37200" cy="833425"/>
          </a:xfrm>
        </p:grpSpPr>
        <p:sp>
          <p:nvSpPr>
            <p:cNvPr id="4671" name="Google Shape;4671;p3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3" name="Google Shape;4673;p36"/>
          <p:cNvGrpSpPr/>
          <p:nvPr/>
        </p:nvGrpSpPr>
        <p:grpSpPr>
          <a:xfrm rot="2700000">
            <a:off x="-7781063" y="1294004"/>
            <a:ext cx="12796469" cy="4027016"/>
            <a:chOff x="3025400" y="1754925"/>
            <a:chExt cx="7141649" cy="2247459"/>
          </a:xfrm>
        </p:grpSpPr>
        <p:sp>
          <p:nvSpPr>
            <p:cNvPr id="4674" name="Google Shape;4674;p36"/>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36"/>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36"/>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36"/>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36"/>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36"/>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36"/>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36"/>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36"/>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36"/>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36"/>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36"/>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36"/>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36"/>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36"/>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36"/>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36"/>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36"/>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36"/>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36"/>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36"/>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36"/>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36"/>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36"/>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36"/>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36"/>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36"/>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1" name="Google Shape;4701;p36"/>
          <p:cNvGrpSpPr/>
          <p:nvPr/>
        </p:nvGrpSpPr>
        <p:grpSpPr>
          <a:xfrm>
            <a:off x="946800" y="2150888"/>
            <a:ext cx="37200" cy="2435125"/>
            <a:chOff x="367100" y="2392375"/>
            <a:chExt cx="37200" cy="2435125"/>
          </a:xfrm>
        </p:grpSpPr>
        <p:sp>
          <p:nvSpPr>
            <p:cNvPr id="4702" name="Google Shape;4702;p3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3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CUSTOM_9_3">
    <p:spTree>
      <p:nvGrpSpPr>
        <p:cNvPr id="1" name="Shape 4704"/>
        <p:cNvGrpSpPr/>
        <p:nvPr/>
      </p:nvGrpSpPr>
      <p:grpSpPr>
        <a:xfrm>
          <a:off x="0" y="0"/>
          <a:ext cx="0" cy="0"/>
          <a:chOff x="0" y="0"/>
          <a:chExt cx="0" cy="0"/>
        </a:xfrm>
      </p:grpSpPr>
      <p:grpSp>
        <p:nvGrpSpPr>
          <p:cNvPr id="4705" name="Google Shape;4705;p37"/>
          <p:cNvGrpSpPr/>
          <p:nvPr/>
        </p:nvGrpSpPr>
        <p:grpSpPr>
          <a:xfrm rot="1911680">
            <a:off x="-642270" y="1993946"/>
            <a:ext cx="10425014" cy="5803563"/>
            <a:chOff x="411750" y="2489850"/>
            <a:chExt cx="3341229" cy="1860049"/>
          </a:xfrm>
        </p:grpSpPr>
        <p:sp>
          <p:nvSpPr>
            <p:cNvPr id="4706" name="Google Shape;4706;p37"/>
            <p:cNvSpPr/>
            <p:nvPr/>
          </p:nvSpPr>
          <p:spPr>
            <a:xfrm>
              <a:off x="411750" y="2784692"/>
              <a:ext cx="2968932" cy="1447325"/>
            </a:xfrm>
            <a:custGeom>
              <a:avLst/>
              <a:gdLst/>
              <a:ahLst/>
              <a:cxnLst/>
              <a:rect l="l" t="t" r="r" b="b"/>
              <a:pathLst>
                <a:path w="49441" h="24102" extrusionOk="0">
                  <a:moveTo>
                    <a:pt x="46258" y="1"/>
                  </a:moveTo>
                  <a:cubicBezTo>
                    <a:pt x="44408" y="1"/>
                    <a:pt x="42511" y="366"/>
                    <a:pt x="40707" y="1086"/>
                  </a:cubicBezTo>
                  <a:cubicBezTo>
                    <a:pt x="37852" y="2218"/>
                    <a:pt x="35488" y="4145"/>
                    <a:pt x="34061" y="6509"/>
                  </a:cubicBezTo>
                  <a:cubicBezTo>
                    <a:pt x="33651" y="7187"/>
                    <a:pt x="33303" y="7919"/>
                    <a:pt x="32964" y="8615"/>
                  </a:cubicBezTo>
                  <a:cubicBezTo>
                    <a:pt x="32598" y="9391"/>
                    <a:pt x="32214" y="10194"/>
                    <a:pt x="31742" y="10934"/>
                  </a:cubicBezTo>
                  <a:cubicBezTo>
                    <a:pt x="31126" y="11898"/>
                    <a:pt x="29806" y="13566"/>
                    <a:pt x="27807" y="13941"/>
                  </a:cubicBezTo>
                  <a:cubicBezTo>
                    <a:pt x="27502" y="14000"/>
                    <a:pt x="27196" y="14024"/>
                    <a:pt x="26890" y="14024"/>
                  </a:cubicBezTo>
                  <a:cubicBezTo>
                    <a:pt x="25989" y="14024"/>
                    <a:pt x="25089" y="13808"/>
                    <a:pt x="24203" y="13602"/>
                  </a:cubicBezTo>
                  <a:cubicBezTo>
                    <a:pt x="23299" y="13382"/>
                    <a:pt x="22364" y="13162"/>
                    <a:pt x="21411" y="13162"/>
                  </a:cubicBezTo>
                  <a:cubicBezTo>
                    <a:pt x="21357" y="13162"/>
                    <a:pt x="21304" y="13163"/>
                    <a:pt x="21250" y="13165"/>
                  </a:cubicBezTo>
                  <a:cubicBezTo>
                    <a:pt x="19029" y="13236"/>
                    <a:pt x="16817" y="14583"/>
                    <a:pt x="14693" y="17179"/>
                  </a:cubicBezTo>
                  <a:cubicBezTo>
                    <a:pt x="14345" y="17607"/>
                    <a:pt x="13998" y="18062"/>
                    <a:pt x="13659" y="18499"/>
                  </a:cubicBezTo>
                  <a:cubicBezTo>
                    <a:pt x="12445" y="20078"/>
                    <a:pt x="11179" y="21711"/>
                    <a:pt x="9430" y="22764"/>
                  </a:cubicBezTo>
                  <a:cubicBezTo>
                    <a:pt x="8104" y="23563"/>
                    <a:pt x="6536" y="23957"/>
                    <a:pt x="4978" y="23957"/>
                  </a:cubicBezTo>
                  <a:cubicBezTo>
                    <a:pt x="3213" y="23957"/>
                    <a:pt x="1459" y="23451"/>
                    <a:pt x="81" y="22451"/>
                  </a:cubicBezTo>
                  <a:lnTo>
                    <a:pt x="0" y="22567"/>
                  </a:lnTo>
                  <a:cubicBezTo>
                    <a:pt x="1401" y="23584"/>
                    <a:pt x="3185" y="24102"/>
                    <a:pt x="4978" y="24102"/>
                  </a:cubicBezTo>
                  <a:cubicBezTo>
                    <a:pt x="6566" y="24102"/>
                    <a:pt x="8154" y="23700"/>
                    <a:pt x="9501" y="22888"/>
                  </a:cubicBezTo>
                  <a:cubicBezTo>
                    <a:pt x="11286" y="21818"/>
                    <a:pt x="12552" y="20176"/>
                    <a:pt x="13775" y="18589"/>
                  </a:cubicBezTo>
                  <a:cubicBezTo>
                    <a:pt x="14114" y="18151"/>
                    <a:pt x="14461" y="17705"/>
                    <a:pt x="14809" y="17268"/>
                  </a:cubicBezTo>
                  <a:cubicBezTo>
                    <a:pt x="16906" y="14717"/>
                    <a:pt x="19074" y="13379"/>
                    <a:pt x="21259" y="13316"/>
                  </a:cubicBezTo>
                  <a:cubicBezTo>
                    <a:pt x="21311" y="13315"/>
                    <a:pt x="21364" y="13314"/>
                    <a:pt x="21416" y="13314"/>
                  </a:cubicBezTo>
                  <a:cubicBezTo>
                    <a:pt x="22345" y="13314"/>
                    <a:pt x="23272" y="13533"/>
                    <a:pt x="24168" y="13744"/>
                  </a:cubicBezTo>
                  <a:cubicBezTo>
                    <a:pt x="25061" y="13958"/>
                    <a:pt x="25979" y="14176"/>
                    <a:pt x="26899" y="14176"/>
                  </a:cubicBezTo>
                  <a:cubicBezTo>
                    <a:pt x="27211" y="14176"/>
                    <a:pt x="27523" y="14151"/>
                    <a:pt x="27834" y="14092"/>
                  </a:cubicBezTo>
                  <a:cubicBezTo>
                    <a:pt x="29886" y="13709"/>
                    <a:pt x="31242" y="11996"/>
                    <a:pt x="31866" y="11015"/>
                  </a:cubicBezTo>
                  <a:cubicBezTo>
                    <a:pt x="32339" y="10265"/>
                    <a:pt x="32732" y="9462"/>
                    <a:pt x="33098" y="8677"/>
                  </a:cubicBezTo>
                  <a:cubicBezTo>
                    <a:pt x="33437" y="7981"/>
                    <a:pt x="33784" y="7259"/>
                    <a:pt x="34195" y="6590"/>
                  </a:cubicBezTo>
                  <a:cubicBezTo>
                    <a:pt x="36564" y="2655"/>
                    <a:pt x="41482" y="159"/>
                    <a:pt x="46284" y="159"/>
                  </a:cubicBezTo>
                  <a:cubicBezTo>
                    <a:pt x="47339" y="159"/>
                    <a:pt x="48389" y="280"/>
                    <a:pt x="49405" y="532"/>
                  </a:cubicBezTo>
                  <a:lnTo>
                    <a:pt x="49441" y="381"/>
                  </a:lnTo>
                  <a:cubicBezTo>
                    <a:pt x="48415" y="127"/>
                    <a:pt x="47344" y="1"/>
                    <a:pt x="46258"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37"/>
            <p:cNvSpPr/>
            <p:nvPr/>
          </p:nvSpPr>
          <p:spPr>
            <a:xfrm>
              <a:off x="454085" y="2779347"/>
              <a:ext cx="2942150" cy="1450568"/>
            </a:xfrm>
            <a:custGeom>
              <a:avLst/>
              <a:gdLst/>
              <a:ahLst/>
              <a:cxnLst/>
              <a:rect l="l" t="t" r="r" b="b"/>
              <a:pathLst>
                <a:path w="48995" h="24156" extrusionOk="0">
                  <a:moveTo>
                    <a:pt x="46438" y="0"/>
                  </a:moveTo>
                  <a:cubicBezTo>
                    <a:pt x="42623" y="0"/>
                    <a:pt x="38592" y="1606"/>
                    <a:pt x="35809" y="4359"/>
                  </a:cubicBezTo>
                  <a:cubicBezTo>
                    <a:pt x="35078" y="5082"/>
                    <a:pt x="34444" y="5876"/>
                    <a:pt x="33927" y="6706"/>
                  </a:cubicBezTo>
                  <a:cubicBezTo>
                    <a:pt x="33517" y="7357"/>
                    <a:pt x="33169" y="8053"/>
                    <a:pt x="32830" y="8722"/>
                  </a:cubicBezTo>
                  <a:cubicBezTo>
                    <a:pt x="32437" y="9498"/>
                    <a:pt x="32027" y="10301"/>
                    <a:pt x="31536" y="11041"/>
                  </a:cubicBezTo>
                  <a:cubicBezTo>
                    <a:pt x="30903" y="11978"/>
                    <a:pt x="29556" y="13601"/>
                    <a:pt x="27566" y="13949"/>
                  </a:cubicBezTo>
                  <a:cubicBezTo>
                    <a:pt x="27278" y="13999"/>
                    <a:pt x="26982" y="14028"/>
                    <a:pt x="26667" y="14028"/>
                  </a:cubicBezTo>
                  <a:cubicBezTo>
                    <a:pt x="26533" y="14028"/>
                    <a:pt x="26396" y="14022"/>
                    <a:pt x="26255" y="14012"/>
                  </a:cubicBezTo>
                  <a:cubicBezTo>
                    <a:pt x="25497" y="13958"/>
                    <a:pt x="24729" y="13771"/>
                    <a:pt x="23989" y="13593"/>
                  </a:cubicBezTo>
                  <a:cubicBezTo>
                    <a:pt x="23075" y="13373"/>
                    <a:pt x="22137" y="13144"/>
                    <a:pt x="21190" y="13144"/>
                  </a:cubicBezTo>
                  <a:cubicBezTo>
                    <a:pt x="21139" y="13144"/>
                    <a:pt x="21087" y="13145"/>
                    <a:pt x="21036" y="13147"/>
                  </a:cubicBezTo>
                  <a:cubicBezTo>
                    <a:pt x="18815" y="13200"/>
                    <a:pt x="16611" y="14538"/>
                    <a:pt x="14497" y="17107"/>
                  </a:cubicBezTo>
                  <a:cubicBezTo>
                    <a:pt x="14327" y="17322"/>
                    <a:pt x="14158" y="17527"/>
                    <a:pt x="13988" y="17741"/>
                  </a:cubicBezTo>
                  <a:cubicBezTo>
                    <a:pt x="13792" y="18000"/>
                    <a:pt x="13596" y="18258"/>
                    <a:pt x="13400" y="18508"/>
                  </a:cubicBezTo>
                  <a:cubicBezTo>
                    <a:pt x="12204" y="20060"/>
                    <a:pt x="10982" y="21657"/>
                    <a:pt x="9287" y="22719"/>
                  </a:cubicBezTo>
                  <a:cubicBezTo>
                    <a:pt x="8877" y="22977"/>
                    <a:pt x="8431" y="23200"/>
                    <a:pt x="7967" y="23388"/>
                  </a:cubicBezTo>
                  <a:cubicBezTo>
                    <a:pt x="6910" y="23808"/>
                    <a:pt x="5776" y="24015"/>
                    <a:pt x="4657" y="24015"/>
                  </a:cubicBezTo>
                  <a:cubicBezTo>
                    <a:pt x="3000" y="24015"/>
                    <a:pt x="1375" y="23562"/>
                    <a:pt x="80" y="22683"/>
                  </a:cubicBezTo>
                  <a:lnTo>
                    <a:pt x="0" y="22808"/>
                  </a:lnTo>
                  <a:cubicBezTo>
                    <a:pt x="1321" y="23700"/>
                    <a:pt x="2971" y="24155"/>
                    <a:pt x="4657" y="24155"/>
                  </a:cubicBezTo>
                  <a:cubicBezTo>
                    <a:pt x="5799" y="24155"/>
                    <a:pt x="6950" y="23950"/>
                    <a:pt x="8020" y="23522"/>
                  </a:cubicBezTo>
                  <a:cubicBezTo>
                    <a:pt x="8493" y="23334"/>
                    <a:pt x="8948" y="23102"/>
                    <a:pt x="9367" y="22835"/>
                  </a:cubicBezTo>
                  <a:cubicBezTo>
                    <a:pt x="11080" y="21764"/>
                    <a:pt x="12311" y="20149"/>
                    <a:pt x="13507" y="18597"/>
                  </a:cubicBezTo>
                  <a:cubicBezTo>
                    <a:pt x="13703" y="18339"/>
                    <a:pt x="13899" y="18089"/>
                    <a:pt x="14104" y="17830"/>
                  </a:cubicBezTo>
                  <a:cubicBezTo>
                    <a:pt x="14265" y="17616"/>
                    <a:pt x="14434" y="17411"/>
                    <a:pt x="14613" y="17197"/>
                  </a:cubicBezTo>
                  <a:cubicBezTo>
                    <a:pt x="16691" y="14663"/>
                    <a:pt x="18859" y="13343"/>
                    <a:pt x="21045" y="13289"/>
                  </a:cubicBezTo>
                  <a:cubicBezTo>
                    <a:pt x="21095" y="13288"/>
                    <a:pt x="21146" y="13287"/>
                    <a:pt x="21196" y="13287"/>
                  </a:cubicBezTo>
                  <a:cubicBezTo>
                    <a:pt x="22127" y="13287"/>
                    <a:pt x="23056" y="13515"/>
                    <a:pt x="23953" y="13726"/>
                  </a:cubicBezTo>
                  <a:cubicBezTo>
                    <a:pt x="24703" y="13905"/>
                    <a:pt x="25479" y="14092"/>
                    <a:pt x="26246" y="14155"/>
                  </a:cubicBezTo>
                  <a:cubicBezTo>
                    <a:pt x="26390" y="14165"/>
                    <a:pt x="26530" y="14170"/>
                    <a:pt x="26668" y="14170"/>
                  </a:cubicBezTo>
                  <a:cubicBezTo>
                    <a:pt x="26992" y="14170"/>
                    <a:pt x="27299" y="14142"/>
                    <a:pt x="27593" y="14092"/>
                  </a:cubicBezTo>
                  <a:cubicBezTo>
                    <a:pt x="29110" y="13825"/>
                    <a:pt x="30546" y="12772"/>
                    <a:pt x="31652" y="11121"/>
                  </a:cubicBezTo>
                  <a:cubicBezTo>
                    <a:pt x="32152" y="10372"/>
                    <a:pt x="32562" y="9569"/>
                    <a:pt x="32955" y="8784"/>
                  </a:cubicBezTo>
                  <a:cubicBezTo>
                    <a:pt x="33294" y="8115"/>
                    <a:pt x="33641" y="7428"/>
                    <a:pt x="34043" y="6777"/>
                  </a:cubicBezTo>
                  <a:cubicBezTo>
                    <a:pt x="34560" y="5956"/>
                    <a:pt x="35185" y="5180"/>
                    <a:pt x="35907" y="4466"/>
                  </a:cubicBezTo>
                  <a:cubicBezTo>
                    <a:pt x="38672" y="1731"/>
                    <a:pt x="42671" y="140"/>
                    <a:pt x="46448" y="140"/>
                  </a:cubicBezTo>
                  <a:cubicBezTo>
                    <a:pt x="47302" y="140"/>
                    <a:pt x="48144" y="222"/>
                    <a:pt x="48959" y="389"/>
                  </a:cubicBezTo>
                  <a:lnTo>
                    <a:pt x="48995" y="256"/>
                  </a:lnTo>
                  <a:cubicBezTo>
                    <a:pt x="48165" y="83"/>
                    <a:pt x="47307" y="0"/>
                    <a:pt x="46438"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37"/>
            <p:cNvSpPr/>
            <p:nvPr/>
          </p:nvSpPr>
          <p:spPr>
            <a:xfrm>
              <a:off x="496359" y="2771781"/>
              <a:ext cx="2914887" cy="1456513"/>
            </a:xfrm>
            <a:custGeom>
              <a:avLst/>
              <a:gdLst/>
              <a:ahLst/>
              <a:cxnLst/>
              <a:rect l="l" t="t" r="r" b="b"/>
              <a:pathLst>
                <a:path w="48541" h="24255" extrusionOk="0">
                  <a:moveTo>
                    <a:pt x="46552" y="1"/>
                  </a:moveTo>
                  <a:cubicBezTo>
                    <a:pt x="42694" y="1"/>
                    <a:pt x="38593" y="1701"/>
                    <a:pt x="35676" y="4610"/>
                  </a:cubicBezTo>
                  <a:cubicBezTo>
                    <a:pt x="34945" y="5333"/>
                    <a:pt x="34311" y="6118"/>
                    <a:pt x="33785" y="6939"/>
                  </a:cubicBezTo>
                  <a:cubicBezTo>
                    <a:pt x="33384" y="7563"/>
                    <a:pt x="33036" y="8223"/>
                    <a:pt x="32697" y="8857"/>
                  </a:cubicBezTo>
                  <a:cubicBezTo>
                    <a:pt x="32277" y="9642"/>
                    <a:pt x="31849" y="10445"/>
                    <a:pt x="31323" y="11185"/>
                  </a:cubicBezTo>
                  <a:cubicBezTo>
                    <a:pt x="30217" y="12755"/>
                    <a:pt x="28798" y="13754"/>
                    <a:pt x="27335" y="13995"/>
                  </a:cubicBezTo>
                  <a:cubicBezTo>
                    <a:pt x="27070" y="14040"/>
                    <a:pt x="26800" y="14064"/>
                    <a:pt x="26521" y="14064"/>
                  </a:cubicBezTo>
                  <a:cubicBezTo>
                    <a:pt x="26359" y="14064"/>
                    <a:pt x="26194" y="14056"/>
                    <a:pt x="26024" y="14040"/>
                  </a:cubicBezTo>
                  <a:cubicBezTo>
                    <a:pt x="25274" y="13986"/>
                    <a:pt x="24507" y="13799"/>
                    <a:pt x="23776" y="13612"/>
                  </a:cubicBezTo>
                  <a:cubicBezTo>
                    <a:pt x="22846" y="13388"/>
                    <a:pt x="21891" y="13156"/>
                    <a:pt x="20928" y="13156"/>
                  </a:cubicBezTo>
                  <a:cubicBezTo>
                    <a:pt x="20893" y="13156"/>
                    <a:pt x="20858" y="13156"/>
                    <a:pt x="20823" y="13157"/>
                  </a:cubicBezTo>
                  <a:cubicBezTo>
                    <a:pt x="18601" y="13210"/>
                    <a:pt x="16407" y="14530"/>
                    <a:pt x="14301" y="17082"/>
                  </a:cubicBezTo>
                  <a:cubicBezTo>
                    <a:pt x="14132" y="17287"/>
                    <a:pt x="13962" y="17501"/>
                    <a:pt x="13793" y="17706"/>
                  </a:cubicBezTo>
                  <a:cubicBezTo>
                    <a:pt x="13570" y="17992"/>
                    <a:pt x="13347" y="18277"/>
                    <a:pt x="13133" y="18563"/>
                  </a:cubicBezTo>
                  <a:cubicBezTo>
                    <a:pt x="11973" y="20079"/>
                    <a:pt x="10778" y="21640"/>
                    <a:pt x="9154" y="22702"/>
                  </a:cubicBezTo>
                  <a:cubicBezTo>
                    <a:pt x="8753" y="22970"/>
                    <a:pt x="8315" y="23202"/>
                    <a:pt x="7860" y="23398"/>
                  </a:cubicBezTo>
                  <a:cubicBezTo>
                    <a:pt x="6740" y="23878"/>
                    <a:pt x="5527" y="24114"/>
                    <a:pt x="4334" y="24114"/>
                  </a:cubicBezTo>
                  <a:cubicBezTo>
                    <a:pt x="2800" y="24114"/>
                    <a:pt x="1301" y="23724"/>
                    <a:pt x="81" y="22961"/>
                  </a:cubicBezTo>
                  <a:lnTo>
                    <a:pt x="1" y="23077"/>
                  </a:lnTo>
                  <a:cubicBezTo>
                    <a:pt x="1250" y="23853"/>
                    <a:pt x="2775" y="24254"/>
                    <a:pt x="4337" y="24254"/>
                  </a:cubicBezTo>
                  <a:cubicBezTo>
                    <a:pt x="5550" y="24254"/>
                    <a:pt x="6781" y="24013"/>
                    <a:pt x="7914" y="23523"/>
                  </a:cubicBezTo>
                  <a:cubicBezTo>
                    <a:pt x="8378" y="23326"/>
                    <a:pt x="8815" y="23095"/>
                    <a:pt x="9225" y="22818"/>
                  </a:cubicBezTo>
                  <a:cubicBezTo>
                    <a:pt x="10867" y="21739"/>
                    <a:pt x="12071" y="20168"/>
                    <a:pt x="13240" y="18652"/>
                  </a:cubicBezTo>
                  <a:cubicBezTo>
                    <a:pt x="13463" y="18366"/>
                    <a:pt x="13677" y="18081"/>
                    <a:pt x="13900" y="17795"/>
                  </a:cubicBezTo>
                  <a:cubicBezTo>
                    <a:pt x="14069" y="17581"/>
                    <a:pt x="14239" y="17376"/>
                    <a:pt x="14408" y="17162"/>
                  </a:cubicBezTo>
                  <a:cubicBezTo>
                    <a:pt x="16487" y="14646"/>
                    <a:pt x="18646" y="13344"/>
                    <a:pt x="20823" y="13299"/>
                  </a:cubicBezTo>
                  <a:cubicBezTo>
                    <a:pt x="20873" y="13298"/>
                    <a:pt x="20923" y="13297"/>
                    <a:pt x="20974" y="13297"/>
                  </a:cubicBezTo>
                  <a:cubicBezTo>
                    <a:pt x="21905" y="13297"/>
                    <a:pt x="22834" y="13525"/>
                    <a:pt x="23740" y="13745"/>
                  </a:cubicBezTo>
                  <a:cubicBezTo>
                    <a:pt x="24480" y="13933"/>
                    <a:pt x="25248" y="14120"/>
                    <a:pt x="26006" y="14182"/>
                  </a:cubicBezTo>
                  <a:cubicBezTo>
                    <a:pt x="26171" y="14195"/>
                    <a:pt x="26332" y="14201"/>
                    <a:pt x="26489" y="14201"/>
                  </a:cubicBezTo>
                  <a:cubicBezTo>
                    <a:pt x="26791" y="14201"/>
                    <a:pt x="27077" y="14179"/>
                    <a:pt x="27353" y="14138"/>
                  </a:cubicBezTo>
                  <a:cubicBezTo>
                    <a:pt x="29280" y="13817"/>
                    <a:pt x="30636" y="12398"/>
                    <a:pt x="31439" y="11265"/>
                  </a:cubicBezTo>
                  <a:cubicBezTo>
                    <a:pt x="31965" y="10516"/>
                    <a:pt x="32393" y="9704"/>
                    <a:pt x="32813" y="8919"/>
                  </a:cubicBezTo>
                  <a:cubicBezTo>
                    <a:pt x="33152" y="8286"/>
                    <a:pt x="33508" y="7634"/>
                    <a:pt x="33901" y="7010"/>
                  </a:cubicBezTo>
                  <a:cubicBezTo>
                    <a:pt x="34427" y="6198"/>
                    <a:pt x="35052" y="5422"/>
                    <a:pt x="35774" y="4708"/>
                  </a:cubicBezTo>
                  <a:cubicBezTo>
                    <a:pt x="38670" y="1821"/>
                    <a:pt x="42730" y="137"/>
                    <a:pt x="46555" y="137"/>
                  </a:cubicBezTo>
                  <a:cubicBezTo>
                    <a:pt x="47220" y="137"/>
                    <a:pt x="47879" y="188"/>
                    <a:pt x="48523" y="292"/>
                  </a:cubicBezTo>
                  <a:lnTo>
                    <a:pt x="48540" y="159"/>
                  </a:lnTo>
                  <a:cubicBezTo>
                    <a:pt x="47890" y="53"/>
                    <a:pt x="47225" y="1"/>
                    <a:pt x="46552"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37"/>
            <p:cNvSpPr/>
            <p:nvPr/>
          </p:nvSpPr>
          <p:spPr>
            <a:xfrm>
              <a:off x="539235" y="2763434"/>
              <a:ext cx="2887564" cy="1463238"/>
            </a:xfrm>
            <a:custGeom>
              <a:avLst/>
              <a:gdLst/>
              <a:ahLst/>
              <a:cxnLst/>
              <a:rect l="l" t="t" r="r" b="b"/>
              <a:pathLst>
                <a:path w="48086" h="24367" extrusionOk="0">
                  <a:moveTo>
                    <a:pt x="46746" y="0"/>
                  </a:moveTo>
                  <a:cubicBezTo>
                    <a:pt x="42842" y="0"/>
                    <a:pt x="38571" y="1828"/>
                    <a:pt x="35533" y="4874"/>
                  </a:cubicBezTo>
                  <a:cubicBezTo>
                    <a:pt x="34811" y="5597"/>
                    <a:pt x="34177" y="6373"/>
                    <a:pt x="33642" y="7176"/>
                  </a:cubicBezTo>
                  <a:cubicBezTo>
                    <a:pt x="33249" y="7773"/>
                    <a:pt x="32893" y="8398"/>
                    <a:pt x="32554" y="8996"/>
                  </a:cubicBezTo>
                  <a:cubicBezTo>
                    <a:pt x="32116" y="9790"/>
                    <a:pt x="31653" y="10601"/>
                    <a:pt x="31108" y="11342"/>
                  </a:cubicBezTo>
                  <a:cubicBezTo>
                    <a:pt x="30305" y="12421"/>
                    <a:pt x="28949" y="13768"/>
                    <a:pt x="27085" y="14054"/>
                  </a:cubicBezTo>
                  <a:cubicBezTo>
                    <a:pt x="26829" y="14093"/>
                    <a:pt x="26567" y="14114"/>
                    <a:pt x="26291" y="14114"/>
                  </a:cubicBezTo>
                  <a:cubicBezTo>
                    <a:pt x="26124" y="14114"/>
                    <a:pt x="25952" y="14106"/>
                    <a:pt x="25774" y="14090"/>
                  </a:cubicBezTo>
                  <a:cubicBezTo>
                    <a:pt x="25033" y="14027"/>
                    <a:pt x="24275" y="13840"/>
                    <a:pt x="23543" y="13652"/>
                  </a:cubicBezTo>
                  <a:cubicBezTo>
                    <a:pt x="22636" y="13423"/>
                    <a:pt x="21697" y="13187"/>
                    <a:pt x="20748" y="13187"/>
                  </a:cubicBezTo>
                  <a:cubicBezTo>
                    <a:pt x="20699" y="13187"/>
                    <a:pt x="20649" y="13187"/>
                    <a:pt x="20599" y="13188"/>
                  </a:cubicBezTo>
                  <a:cubicBezTo>
                    <a:pt x="18378" y="13224"/>
                    <a:pt x="16183" y="14527"/>
                    <a:pt x="14087" y="17060"/>
                  </a:cubicBezTo>
                  <a:cubicBezTo>
                    <a:pt x="13935" y="17248"/>
                    <a:pt x="13766" y="17453"/>
                    <a:pt x="13587" y="17694"/>
                  </a:cubicBezTo>
                  <a:cubicBezTo>
                    <a:pt x="13338" y="18006"/>
                    <a:pt x="13097" y="18318"/>
                    <a:pt x="12856" y="18639"/>
                  </a:cubicBezTo>
                  <a:cubicBezTo>
                    <a:pt x="11732" y="20111"/>
                    <a:pt x="10563" y="21637"/>
                    <a:pt x="9011" y="22707"/>
                  </a:cubicBezTo>
                  <a:cubicBezTo>
                    <a:pt x="8609" y="22984"/>
                    <a:pt x="8181" y="23225"/>
                    <a:pt x="7744" y="23430"/>
                  </a:cubicBezTo>
                  <a:cubicBezTo>
                    <a:pt x="6560" y="23971"/>
                    <a:pt x="5262" y="24240"/>
                    <a:pt x="3993" y="24240"/>
                  </a:cubicBezTo>
                  <a:cubicBezTo>
                    <a:pt x="2583" y="24240"/>
                    <a:pt x="1208" y="23908"/>
                    <a:pt x="63" y="23251"/>
                  </a:cubicBezTo>
                  <a:lnTo>
                    <a:pt x="1" y="23358"/>
                  </a:lnTo>
                  <a:cubicBezTo>
                    <a:pt x="1160" y="24036"/>
                    <a:pt x="2561" y="24366"/>
                    <a:pt x="3988" y="24366"/>
                  </a:cubicBezTo>
                  <a:cubicBezTo>
                    <a:pt x="5282" y="24366"/>
                    <a:pt x="6593" y="24099"/>
                    <a:pt x="7798" y="23546"/>
                  </a:cubicBezTo>
                  <a:cubicBezTo>
                    <a:pt x="8244" y="23341"/>
                    <a:pt x="8681" y="23091"/>
                    <a:pt x="9082" y="22814"/>
                  </a:cubicBezTo>
                  <a:cubicBezTo>
                    <a:pt x="10652" y="21735"/>
                    <a:pt x="11830" y="20200"/>
                    <a:pt x="12963" y="18720"/>
                  </a:cubicBezTo>
                  <a:cubicBezTo>
                    <a:pt x="13204" y="18398"/>
                    <a:pt x="13445" y="18086"/>
                    <a:pt x="13686" y="17774"/>
                  </a:cubicBezTo>
                  <a:cubicBezTo>
                    <a:pt x="13873" y="17542"/>
                    <a:pt x="14033" y="17337"/>
                    <a:pt x="14194" y="17140"/>
                  </a:cubicBezTo>
                  <a:cubicBezTo>
                    <a:pt x="16264" y="14643"/>
                    <a:pt x="18414" y="13358"/>
                    <a:pt x="20599" y="13322"/>
                  </a:cubicBezTo>
                  <a:cubicBezTo>
                    <a:pt x="20634" y="13322"/>
                    <a:pt x="20668" y="13321"/>
                    <a:pt x="20703" y="13321"/>
                  </a:cubicBezTo>
                  <a:cubicBezTo>
                    <a:pt x="21650" y="13321"/>
                    <a:pt x="22595" y="13554"/>
                    <a:pt x="23517" y="13786"/>
                  </a:cubicBezTo>
                  <a:cubicBezTo>
                    <a:pt x="24248" y="13965"/>
                    <a:pt x="25006" y="14161"/>
                    <a:pt x="25765" y="14223"/>
                  </a:cubicBezTo>
                  <a:cubicBezTo>
                    <a:pt x="25950" y="14237"/>
                    <a:pt x="26129" y="14244"/>
                    <a:pt x="26303" y="14244"/>
                  </a:cubicBezTo>
                  <a:cubicBezTo>
                    <a:pt x="26580" y="14244"/>
                    <a:pt x="26845" y="14226"/>
                    <a:pt x="27103" y="14188"/>
                  </a:cubicBezTo>
                  <a:cubicBezTo>
                    <a:pt x="29012" y="13893"/>
                    <a:pt x="30395" y="12519"/>
                    <a:pt x="31215" y="11413"/>
                  </a:cubicBezTo>
                  <a:cubicBezTo>
                    <a:pt x="31768" y="10673"/>
                    <a:pt x="32223" y="9852"/>
                    <a:pt x="32670" y="9067"/>
                  </a:cubicBezTo>
                  <a:cubicBezTo>
                    <a:pt x="33009" y="8460"/>
                    <a:pt x="33356" y="7845"/>
                    <a:pt x="33749" y="7247"/>
                  </a:cubicBezTo>
                  <a:cubicBezTo>
                    <a:pt x="34275" y="6453"/>
                    <a:pt x="34909" y="5686"/>
                    <a:pt x="35622" y="4963"/>
                  </a:cubicBezTo>
                  <a:cubicBezTo>
                    <a:pt x="38634" y="1944"/>
                    <a:pt x="42868" y="133"/>
                    <a:pt x="46731" y="133"/>
                  </a:cubicBezTo>
                  <a:cubicBezTo>
                    <a:pt x="47182" y="133"/>
                    <a:pt x="47629" y="158"/>
                    <a:pt x="48067" y="208"/>
                  </a:cubicBezTo>
                  <a:lnTo>
                    <a:pt x="48085" y="75"/>
                  </a:lnTo>
                  <a:cubicBezTo>
                    <a:pt x="47645" y="25"/>
                    <a:pt x="47198" y="0"/>
                    <a:pt x="46746"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37"/>
            <p:cNvSpPr/>
            <p:nvPr/>
          </p:nvSpPr>
          <p:spPr>
            <a:xfrm>
              <a:off x="581569" y="2753166"/>
              <a:ext cx="2860182" cy="1474047"/>
            </a:xfrm>
            <a:custGeom>
              <a:avLst/>
              <a:gdLst/>
              <a:ahLst/>
              <a:cxnLst/>
              <a:rect l="l" t="t" r="r" b="b"/>
              <a:pathLst>
                <a:path w="47630" h="24547" extrusionOk="0">
                  <a:moveTo>
                    <a:pt x="46920" y="0"/>
                  </a:moveTo>
                  <a:cubicBezTo>
                    <a:pt x="43006" y="0"/>
                    <a:pt x="38561" y="1975"/>
                    <a:pt x="35399" y="5170"/>
                  </a:cubicBezTo>
                  <a:cubicBezTo>
                    <a:pt x="34677" y="5893"/>
                    <a:pt x="34043" y="6660"/>
                    <a:pt x="33499" y="7454"/>
                  </a:cubicBezTo>
                  <a:cubicBezTo>
                    <a:pt x="33124" y="8016"/>
                    <a:pt x="32776" y="8596"/>
                    <a:pt x="32437" y="9167"/>
                  </a:cubicBezTo>
                  <a:cubicBezTo>
                    <a:pt x="31973" y="9961"/>
                    <a:pt x="31483" y="10781"/>
                    <a:pt x="30903" y="11531"/>
                  </a:cubicBezTo>
                  <a:cubicBezTo>
                    <a:pt x="30082" y="12574"/>
                    <a:pt x="28708" y="13877"/>
                    <a:pt x="26844" y="14145"/>
                  </a:cubicBezTo>
                  <a:cubicBezTo>
                    <a:pt x="26604" y="14181"/>
                    <a:pt x="26359" y="14199"/>
                    <a:pt x="26104" y="14199"/>
                  </a:cubicBezTo>
                  <a:cubicBezTo>
                    <a:pt x="25922" y="14199"/>
                    <a:pt x="25735" y="14190"/>
                    <a:pt x="25541" y="14171"/>
                  </a:cubicBezTo>
                  <a:cubicBezTo>
                    <a:pt x="24801" y="14100"/>
                    <a:pt x="24052" y="13913"/>
                    <a:pt x="23329" y="13725"/>
                  </a:cubicBezTo>
                  <a:cubicBezTo>
                    <a:pt x="22391" y="13489"/>
                    <a:pt x="21419" y="13243"/>
                    <a:pt x="20437" y="13243"/>
                  </a:cubicBezTo>
                  <a:cubicBezTo>
                    <a:pt x="20420" y="13243"/>
                    <a:pt x="20402" y="13243"/>
                    <a:pt x="20385" y="13244"/>
                  </a:cubicBezTo>
                  <a:cubicBezTo>
                    <a:pt x="18164" y="13279"/>
                    <a:pt x="15978" y="14564"/>
                    <a:pt x="13890" y="17071"/>
                  </a:cubicBezTo>
                  <a:cubicBezTo>
                    <a:pt x="13730" y="17267"/>
                    <a:pt x="13560" y="17472"/>
                    <a:pt x="13382" y="17704"/>
                  </a:cubicBezTo>
                  <a:cubicBezTo>
                    <a:pt x="13114" y="18043"/>
                    <a:pt x="12847" y="18400"/>
                    <a:pt x="12588" y="18739"/>
                  </a:cubicBezTo>
                  <a:cubicBezTo>
                    <a:pt x="11491" y="20184"/>
                    <a:pt x="10358" y="21674"/>
                    <a:pt x="8868" y="22744"/>
                  </a:cubicBezTo>
                  <a:cubicBezTo>
                    <a:pt x="8484" y="23021"/>
                    <a:pt x="8065" y="23271"/>
                    <a:pt x="7628" y="23485"/>
                  </a:cubicBezTo>
                  <a:cubicBezTo>
                    <a:pt x="6369" y="24105"/>
                    <a:pt x="4996" y="24415"/>
                    <a:pt x="3660" y="24415"/>
                  </a:cubicBezTo>
                  <a:cubicBezTo>
                    <a:pt x="2383" y="24415"/>
                    <a:pt x="1140" y="24132"/>
                    <a:pt x="63" y="23565"/>
                  </a:cubicBezTo>
                  <a:lnTo>
                    <a:pt x="0" y="23681"/>
                  </a:lnTo>
                  <a:cubicBezTo>
                    <a:pt x="1098" y="24252"/>
                    <a:pt x="2356" y="24546"/>
                    <a:pt x="3649" y="24546"/>
                  </a:cubicBezTo>
                  <a:cubicBezTo>
                    <a:pt x="5005" y="24546"/>
                    <a:pt x="6406" y="24225"/>
                    <a:pt x="7690" y="23601"/>
                  </a:cubicBezTo>
                  <a:cubicBezTo>
                    <a:pt x="8127" y="23378"/>
                    <a:pt x="8556" y="23128"/>
                    <a:pt x="8948" y="22843"/>
                  </a:cubicBezTo>
                  <a:cubicBezTo>
                    <a:pt x="10447" y="21763"/>
                    <a:pt x="11589" y="20264"/>
                    <a:pt x="12686" y="18819"/>
                  </a:cubicBezTo>
                  <a:cubicBezTo>
                    <a:pt x="12945" y="18471"/>
                    <a:pt x="13212" y="18123"/>
                    <a:pt x="13489" y="17775"/>
                  </a:cubicBezTo>
                  <a:cubicBezTo>
                    <a:pt x="13667" y="17552"/>
                    <a:pt x="13828" y="17347"/>
                    <a:pt x="13989" y="17151"/>
                  </a:cubicBezTo>
                  <a:cubicBezTo>
                    <a:pt x="16049" y="14680"/>
                    <a:pt x="18199" y="13404"/>
                    <a:pt x="20385" y="13368"/>
                  </a:cubicBezTo>
                  <a:cubicBezTo>
                    <a:pt x="20402" y="13368"/>
                    <a:pt x="20419" y="13368"/>
                    <a:pt x="20436" y="13368"/>
                  </a:cubicBezTo>
                  <a:cubicBezTo>
                    <a:pt x="21400" y="13368"/>
                    <a:pt x="22364" y="13613"/>
                    <a:pt x="23293" y="13850"/>
                  </a:cubicBezTo>
                  <a:cubicBezTo>
                    <a:pt x="24025" y="14037"/>
                    <a:pt x="24783" y="14225"/>
                    <a:pt x="25524" y="14296"/>
                  </a:cubicBezTo>
                  <a:cubicBezTo>
                    <a:pt x="25724" y="14315"/>
                    <a:pt x="25917" y="14324"/>
                    <a:pt x="26104" y="14324"/>
                  </a:cubicBezTo>
                  <a:cubicBezTo>
                    <a:pt x="26366" y="14324"/>
                    <a:pt x="26617" y="14306"/>
                    <a:pt x="26862" y="14269"/>
                  </a:cubicBezTo>
                  <a:cubicBezTo>
                    <a:pt x="28771" y="14002"/>
                    <a:pt x="30162" y="12673"/>
                    <a:pt x="31001" y="11602"/>
                  </a:cubicBezTo>
                  <a:cubicBezTo>
                    <a:pt x="31590" y="10853"/>
                    <a:pt x="32080" y="10032"/>
                    <a:pt x="32553" y="9229"/>
                  </a:cubicBezTo>
                  <a:cubicBezTo>
                    <a:pt x="32883" y="8667"/>
                    <a:pt x="33231" y="8087"/>
                    <a:pt x="33606" y="7525"/>
                  </a:cubicBezTo>
                  <a:cubicBezTo>
                    <a:pt x="34141" y="6740"/>
                    <a:pt x="34775" y="5973"/>
                    <a:pt x="35488" y="5259"/>
                  </a:cubicBezTo>
                  <a:cubicBezTo>
                    <a:pt x="38629" y="2085"/>
                    <a:pt x="43049" y="127"/>
                    <a:pt x="46941" y="127"/>
                  </a:cubicBezTo>
                  <a:cubicBezTo>
                    <a:pt x="47173" y="127"/>
                    <a:pt x="47402" y="133"/>
                    <a:pt x="47630" y="147"/>
                  </a:cubicBezTo>
                  <a:lnTo>
                    <a:pt x="47630" y="23"/>
                  </a:lnTo>
                  <a:cubicBezTo>
                    <a:pt x="47395" y="8"/>
                    <a:pt x="47158" y="0"/>
                    <a:pt x="46920"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37"/>
            <p:cNvSpPr/>
            <p:nvPr/>
          </p:nvSpPr>
          <p:spPr>
            <a:xfrm>
              <a:off x="624444" y="2741576"/>
              <a:ext cx="2832859" cy="1485097"/>
            </a:xfrm>
            <a:custGeom>
              <a:avLst/>
              <a:gdLst/>
              <a:ahLst/>
              <a:cxnLst/>
              <a:rect l="l" t="t" r="r" b="b"/>
              <a:pathLst>
                <a:path w="47175" h="24731" extrusionOk="0">
                  <a:moveTo>
                    <a:pt x="47050" y="1"/>
                  </a:moveTo>
                  <a:cubicBezTo>
                    <a:pt x="43101" y="1"/>
                    <a:pt x="38584" y="2098"/>
                    <a:pt x="35256" y="5488"/>
                  </a:cubicBezTo>
                  <a:cubicBezTo>
                    <a:pt x="34542" y="6211"/>
                    <a:pt x="33900" y="6969"/>
                    <a:pt x="33356" y="7754"/>
                  </a:cubicBezTo>
                  <a:cubicBezTo>
                    <a:pt x="32990" y="8280"/>
                    <a:pt x="32651" y="8824"/>
                    <a:pt x="32321" y="9351"/>
                  </a:cubicBezTo>
                  <a:cubicBezTo>
                    <a:pt x="31795" y="10198"/>
                    <a:pt x="31295" y="10992"/>
                    <a:pt x="30680" y="11742"/>
                  </a:cubicBezTo>
                  <a:cubicBezTo>
                    <a:pt x="29841" y="12750"/>
                    <a:pt x="28458" y="14016"/>
                    <a:pt x="26594" y="14257"/>
                  </a:cubicBezTo>
                  <a:cubicBezTo>
                    <a:pt x="26361" y="14288"/>
                    <a:pt x="26122" y="14304"/>
                    <a:pt x="25874" y="14304"/>
                  </a:cubicBezTo>
                  <a:cubicBezTo>
                    <a:pt x="25686" y="14304"/>
                    <a:pt x="25492" y="14294"/>
                    <a:pt x="25291" y="14275"/>
                  </a:cubicBezTo>
                  <a:cubicBezTo>
                    <a:pt x="24560" y="14195"/>
                    <a:pt x="23819" y="14007"/>
                    <a:pt x="23106" y="13820"/>
                  </a:cubicBezTo>
                  <a:cubicBezTo>
                    <a:pt x="22159" y="13575"/>
                    <a:pt x="21186" y="13329"/>
                    <a:pt x="20205" y="13329"/>
                  </a:cubicBezTo>
                  <a:cubicBezTo>
                    <a:pt x="20187" y="13329"/>
                    <a:pt x="20170" y="13329"/>
                    <a:pt x="20153" y="13329"/>
                  </a:cubicBezTo>
                  <a:cubicBezTo>
                    <a:pt x="17396" y="13356"/>
                    <a:pt x="15112" y="15399"/>
                    <a:pt x="13685" y="17103"/>
                  </a:cubicBezTo>
                  <a:cubicBezTo>
                    <a:pt x="13524" y="17299"/>
                    <a:pt x="13355" y="17504"/>
                    <a:pt x="13176" y="17736"/>
                  </a:cubicBezTo>
                  <a:cubicBezTo>
                    <a:pt x="12882" y="18111"/>
                    <a:pt x="12588" y="18495"/>
                    <a:pt x="12302" y="18869"/>
                  </a:cubicBezTo>
                  <a:cubicBezTo>
                    <a:pt x="11241" y="20279"/>
                    <a:pt x="10143" y="21733"/>
                    <a:pt x="8725" y="22795"/>
                  </a:cubicBezTo>
                  <a:cubicBezTo>
                    <a:pt x="8341" y="23080"/>
                    <a:pt x="7940" y="23339"/>
                    <a:pt x="7512" y="23562"/>
                  </a:cubicBezTo>
                  <a:cubicBezTo>
                    <a:pt x="6182" y="24261"/>
                    <a:pt x="4717" y="24615"/>
                    <a:pt x="3302" y="24615"/>
                  </a:cubicBezTo>
                  <a:cubicBezTo>
                    <a:pt x="2153" y="24615"/>
                    <a:pt x="1037" y="24382"/>
                    <a:pt x="54" y="23910"/>
                  </a:cubicBezTo>
                  <a:lnTo>
                    <a:pt x="0" y="24017"/>
                  </a:lnTo>
                  <a:cubicBezTo>
                    <a:pt x="999" y="24499"/>
                    <a:pt x="2132" y="24730"/>
                    <a:pt x="3301" y="24730"/>
                  </a:cubicBezTo>
                  <a:cubicBezTo>
                    <a:pt x="4737" y="24730"/>
                    <a:pt x="6227" y="24374"/>
                    <a:pt x="7574" y="23669"/>
                  </a:cubicBezTo>
                  <a:cubicBezTo>
                    <a:pt x="8002" y="23446"/>
                    <a:pt x="8413" y="23187"/>
                    <a:pt x="8796" y="22893"/>
                  </a:cubicBezTo>
                  <a:cubicBezTo>
                    <a:pt x="10233" y="21822"/>
                    <a:pt x="11339" y="20359"/>
                    <a:pt x="12400" y="18950"/>
                  </a:cubicBezTo>
                  <a:cubicBezTo>
                    <a:pt x="12686" y="18575"/>
                    <a:pt x="12980" y="18182"/>
                    <a:pt x="13275" y="17808"/>
                  </a:cubicBezTo>
                  <a:cubicBezTo>
                    <a:pt x="13453" y="17585"/>
                    <a:pt x="13614" y="17380"/>
                    <a:pt x="13774" y="17183"/>
                  </a:cubicBezTo>
                  <a:cubicBezTo>
                    <a:pt x="15184" y="15497"/>
                    <a:pt x="17441" y="13481"/>
                    <a:pt x="20162" y="13445"/>
                  </a:cubicBezTo>
                  <a:cubicBezTo>
                    <a:pt x="21143" y="13445"/>
                    <a:pt x="22124" y="13695"/>
                    <a:pt x="23070" y="13936"/>
                  </a:cubicBezTo>
                  <a:cubicBezTo>
                    <a:pt x="23793" y="14123"/>
                    <a:pt x="24542" y="14320"/>
                    <a:pt x="25282" y="14391"/>
                  </a:cubicBezTo>
                  <a:cubicBezTo>
                    <a:pt x="25508" y="14412"/>
                    <a:pt x="25725" y="14423"/>
                    <a:pt x="25937" y="14423"/>
                  </a:cubicBezTo>
                  <a:cubicBezTo>
                    <a:pt x="26168" y="14423"/>
                    <a:pt x="26392" y="14410"/>
                    <a:pt x="26612" y="14382"/>
                  </a:cubicBezTo>
                  <a:cubicBezTo>
                    <a:pt x="28512" y="14132"/>
                    <a:pt x="29921" y="12848"/>
                    <a:pt x="30778" y="11813"/>
                  </a:cubicBezTo>
                  <a:cubicBezTo>
                    <a:pt x="31393" y="11064"/>
                    <a:pt x="31920" y="10225"/>
                    <a:pt x="32419" y="9413"/>
                  </a:cubicBezTo>
                  <a:cubicBezTo>
                    <a:pt x="32749" y="8887"/>
                    <a:pt x="33088" y="8343"/>
                    <a:pt x="33454" y="7825"/>
                  </a:cubicBezTo>
                  <a:cubicBezTo>
                    <a:pt x="33998" y="7049"/>
                    <a:pt x="34632" y="6291"/>
                    <a:pt x="35336" y="5568"/>
                  </a:cubicBezTo>
                  <a:cubicBezTo>
                    <a:pt x="38655" y="2196"/>
                    <a:pt x="43133" y="117"/>
                    <a:pt x="47059" y="117"/>
                  </a:cubicBezTo>
                  <a:lnTo>
                    <a:pt x="47175" y="117"/>
                  </a:lnTo>
                  <a:lnTo>
                    <a:pt x="47175" y="1"/>
                  </a:lnTo>
                  <a:cubicBezTo>
                    <a:pt x="47133" y="1"/>
                    <a:pt x="47092" y="1"/>
                    <a:pt x="4705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37"/>
            <p:cNvSpPr/>
            <p:nvPr/>
          </p:nvSpPr>
          <p:spPr>
            <a:xfrm>
              <a:off x="666719" y="2728245"/>
              <a:ext cx="2806137" cy="1499509"/>
            </a:xfrm>
            <a:custGeom>
              <a:avLst/>
              <a:gdLst/>
              <a:ahLst/>
              <a:cxnLst/>
              <a:rect l="l" t="t" r="r" b="b"/>
              <a:pathLst>
                <a:path w="46730" h="24971" extrusionOk="0">
                  <a:moveTo>
                    <a:pt x="46729" y="0"/>
                  </a:moveTo>
                  <a:cubicBezTo>
                    <a:pt x="42902" y="179"/>
                    <a:pt x="38459" y="2418"/>
                    <a:pt x="35123" y="5826"/>
                  </a:cubicBezTo>
                  <a:cubicBezTo>
                    <a:pt x="34418" y="6548"/>
                    <a:pt x="33776" y="7307"/>
                    <a:pt x="33214" y="8083"/>
                  </a:cubicBezTo>
                  <a:cubicBezTo>
                    <a:pt x="32866" y="8574"/>
                    <a:pt x="32536" y="9073"/>
                    <a:pt x="32224" y="9555"/>
                  </a:cubicBezTo>
                  <a:cubicBezTo>
                    <a:pt x="31662" y="10420"/>
                    <a:pt x="31126" y="11223"/>
                    <a:pt x="30475" y="11972"/>
                  </a:cubicBezTo>
                  <a:cubicBezTo>
                    <a:pt x="29619" y="12963"/>
                    <a:pt x="28209" y="14176"/>
                    <a:pt x="26354" y="14399"/>
                  </a:cubicBezTo>
                  <a:cubicBezTo>
                    <a:pt x="26148" y="14426"/>
                    <a:pt x="25939" y="14439"/>
                    <a:pt x="25724" y="14439"/>
                  </a:cubicBezTo>
                  <a:cubicBezTo>
                    <a:pt x="25508" y="14439"/>
                    <a:pt x="25288" y="14426"/>
                    <a:pt x="25060" y="14399"/>
                  </a:cubicBezTo>
                  <a:cubicBezTo>
                    <a:pt x="24329" y="14319"/>
                    <a:pt x="23597" y="14131"/>
                    <a:pt x="22883" y="13944"/>
                  </a:cubicBezTo>
                  <a:cubicBezTo>
                    <a:pt x="21944" y="13698"/>
                    <a:pt x="20971" y="13435"/>
                    <a:pt x="19988" y="13435"/>
                  </a:cubicBezTo>
                  <a:cubicBezTo>
                    <a:pt x="19972" y="13435"/>
                    <a:pt x="19956" y="13435"/>
                    <a:pt x="19939" y="13435"/>
                  </a:cubicBezTo>
                  <a:cubicBezTo>
                    <a:pt x="17183" y="13453"/>
                    <a:pt x="14908" y="15478"/>
                    <a:pt x="13489" y="17173"/>
                  </a:cubicBezTo>
                  <a:cubicBezTo>
                    <a:pt x="13320" y="17361"/>
                    <a:pt x="13159" y="17566"/>
                    <a:pt x="12981" y="17798"/>
                  </a:cubicBezTo>
                  <a:cubicBezTo>
                    <a:pt x="12660" y="18208"/>
                    <a:pt x="12339" y="18628"/>
                    <a:pt x="12035" y="19038"/>
                  </a:cubicBezTo>
                  <a:cubicBezTo>
                    <a:pt x="11001" y="20403"/>
                    <a:pt x="9939" y="21821"/>
                    <a:pt x="8592" y="22883"/>
                  </a:cubicBezTo>
                  <a:cubicBezTo>
                    <a:pt x="8217" y="23177"/>
                    <a:pt x="7816" y="23445"/>
                    <a:pt x="7405" y="23677"/>
                  </a:cubicBezTo>
                  <a:cubicBezTo>
                    <a:pt x="6014" y="24454"/>
                    <a:pt x="4457" y="24852"/>
                    <a:pt x="2962" y="24852"/>
                  </a:cubicBezTo>
                  <a:cubicBezTo>
                    <a:pt x="1936" y="24852"/>
                    <a:pt x="939" y="24665"/>
                    <a:pt x="45" y="24283"/>
                  </a:cubicBezTo>
                  <a:lnTo>
                    <a:pt x="1" y="24390"/>
                  </a:lnTo>
                  <a:cubicBezTo>
                    <a:pt x="911" y="24774"/>
                    <a:pt x="1919" y="24970"/>
                    <a:pt x="2963" y="24970"/>
                  </a:cubicBezTo>
                  <a:cubicBezTo>
                    <a:pt x="4470" y="24970"/>
                    <a:pt x="6049" y="24560"/>
                    <a:pt x="7459" y="23775"/>
                  </a:cubicBezTo>
                  <a:cubicBezTo>
                    <a:pt x="7878" y="23534"/>
                    <a:pt x="8289" y="23266"/>
                    <a:pt x="8663" y="22972"/>
                  </a:cubicBezTo>
                  <a:cubicBezTo>
                    <a:pt x="10028" y="21902"/>
                    <a:pt x="11090" y="20483"/>
                    <a:pt x="12125" y="19109"/>
                  </a:cubicBezTo>
                  <a:cubicBezTo>
                    <a:pt x="12428" y="18699"/>
                    <a:pt x="12749" y="18271"/>
                    <a:pt x="13070" y="17869"/>
                  </a:cubicBezTo>
                  <a:cubicBezTo>
                    <a:pt x="13249" y="17637"/>
                    <a:pt x="13409" y="17441"/>
                    <a:pt x="13570" y="17245"/>
                  </a:cubicBezTo>
                  <a:cubicBezTo>
                    <a:pt x="14979" y="15568"/>
                    <a:pt x="17227" y="13569"/>
                    <a:pt x="19939" y="13551"/>
                  </a:cubicBezTo>
                  <a:lnTo>
                    <a:pt x="19975" y="13551"/>
                  </a:lnTo>
                  <a:cubicBezTo>
                    <a:pt x="20947" y="13551"/>
                    <a:pt x="21920" y="13810"/>
                    <a:pt x="22857" y="14051"/>
                  </a:cubicBezTo>
                  <a:cubicBezTo>
                    <a:pt x="23570" y="14238"/>
                    <a:pt x="24311" y="14435"/>
                    <a:pt x="25042" y="14515"/>
                  </a:cubicBezTo>
                  <a:cubicBezTo>
                    <a:pt x="25279" y="14542"/>
                    <a:pt x="25506" y="14555"/>
                    <a:pt x="25726" y="14555"/>
                  </a:cubicBezTo>
                  <a:cubicBezTo>
                    <a:pt x="25945" y="14555"/>
                    <a:pt x="26157" y="14542"/>
                    <a:pt x="26363" y="14515"/>
                  </a:cubicBezTo>
                  <a:cubicBezTo>
                    <a:pt x="28263" y="14292"/>
                    <a:pt x="29690" y="13052"/>
                    <a:pt x="30564" y="12053"/>
                  </a:cubicBezTo>
                  <a:cubicBezTo>
                    <a:pt x="31225" y="11294"/>
                    <a:pt x="31751" y="10483"/>
                    <a:pt x="32313" y="9617"/>
                  </a:cubicBezTo>
                  <a:cubicBezTo>
                    <a:pt x="32634" y="9136"/>
                    <a:pt x="32964" y="8636"/>
                    <a:pt x="33312" y="8145"/>
                  </a:cubicBezTo>
                  <a:cubicBezTo>
                    <a:pt x="33865" y="7378"/>
                    <a:pt x="34499" y="6629"/>
                    <a:pt x="35203" y="5906"/>
                  </a:cubicBezTo>
                  <a:cubicBezTo>
                    <a:pt x="38522" y="2516"/>
                    <a:pt x="42938" y="295"/>
                    <a:pt x="46729" y="116"/>
                  </a:cubicBezTo>
                  <a:lnTo>
                    <a:pt x="46729" y="0"/>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37"/>
            <p:cNvSpPr/>
            <p:nvPr/>
          </p:nvSpPr>
          <p:spPr>
            <a:xfrm>
              <a:off x="709594" y="2714854"/>
              <a:ext cx="2779294" cy="1515062"/>
            </a:xfrm>
            <a:custGeom>
              <a:avLst/>
              <a:gdLst/>
              <a:ahLst/>
              <a:cxnLst/>
              <a:rect l="l" t="t" r="r" b="b"/>
              <a:pathLst>
                <a:path w="46283" h="25230" extrusionOk="0">
                  <a:moveTo>
                    <a:pt x="46265" y="0"/>
                  </a:moveTo>
                  <a:cubicBezTo>
                    <a:pt x="42554" y="411"/>
                    <a:pt x="38334" y="2712"/>
                    <a:pt x="34980" y="6174"/>
                  </a:cubicBezTo>
                  <a:cubicBezTo>
                    <a:pt x="34275" y="6896"/>
                    <a:pt x="33633" y="7655"/>
                    <a:pt x="33071" y="8413"/>
                  </a:cubicBezTo>
                  <a:cubicBezTo>
                    <a:pt x="32741" y="8859"/>
                    <a:pt x="32429" y="9314"/>
                    <a:pt x="32116" y="9760"/>
                  </a:cubicBezTo>
                  <a:cubicBezTo>
                    <a:pt x="31519" y="10634"/>
                    <a:pt x="30957" y="11464"/>
                    <a:pt x="30261" y="12213"/>
                  </a:cubicBezTo>
                  <a:cubicBezTo>
                    <a:pt x="29386" y="13168"/>
                    <a:pt x="27959" y="14345"/>
                    <a:pt x="26104" y="14542"/>
                  </a:cubicBezTo>
                  <a:cubicBezTo>
                    <a:pt x="25908" y="14563"/>
                    <a:pt x="25710" y="14574"/>
                    <a:pt x="25506" y="14574"/>
                  </a:cubicBezTo>
                  <a:cubicBezTo>
                    <a:pt x="25283" y="14574"/>
                    <a:pt x="25052" y="14561"/>
                    <a:pt x="24810" y="14533"/>
                  </a:cubicBezTo>
                  <a:cubicBezTo>
                    <a:pt x="24087" y="14452"/>
                    <a:pt x="23365" y="14256"/>
                    <a:pt x="22660" y="14069"/>
                  </a:cubicBezTo>
                  <a:cubicBezTo>
                    <a:pt x="21705" y="13810"/>
                    <a:pt x="20724" y="13551"/>
                    <a:pt x="19716" y="13551"/>
                  </a:cubicBezTo>
                  <a:cubicBezTo>
                    <a:pt x="16959" y="13560"/>
                    <a:pt x="14694" y="15559"/>
                    <a:pt x="13275" y="17236"/>
                  </a:cubicBezTo>
                  <a:cubicBezTo>
                    <a:pt x="13114" y="17432"/>
                    <a:pt x="12945" y="17637"/>
                    <a:pt x="12775" y="17860"/>
                  </a:cubicBezTo>
                  <a:cubicBezTo>
                    <a:pt x="12419" y="18297"/>
                    <a:pt x="12080" y="18761"/>
                    <a:pt x="11750" y="19207"/>
                  </a:cubicBezTo>
                  <a:cubicBezTo>
                    <a:pt x="10759" y="20537"/>
                    <a:pt x="9733" y="21919"/>
                    <a:pt x="8440" y="22972"/>
                  </a:cubicBezTo>
                  <a:cubicBezTo>
                    <a:pt x="8083" y="23266"/>
                    <a:pt x="7690" y="23543"/>
                    <a:pt x="7289" y="23784"/>
                  </a:cubicBezTo>
                  <a:cubicBezTo>
                    <a:pt x="5814" y="24665"/>
                    <a:pt x="4186" y="25117"/>
                    <a:pt x="2628" y="25117"/>
                  </a:cubicBezTo>
                  <a:cubicBezTo>
                    <a:pt x="1726" y="25117"/>
                    <a:pt x="848" y="24966"/>
                    <a:pt x="36" y="24658"/>
                  </a:cubicBezTo>
                  <a:lnTo>
                    <a:pt x="1" y="24756"/>
                  </a:lnTo>
                  <a:cubicBezTo>
                    <a:pt x="821" y="25068"/>
                    <a:pt x="1713" y="25229"/>
                    <a:pt x="2632" y="25229"/>
                  </a:cubicBezTo>
                  <a:cubicBezTo>
                    <a:pt x="4211" y="25229"/>
                    <a:pt x="5853" y="24765"/>
                    <a:pt x="7343" y="23873"/>
                  </a:cubicBezTo>
                  <a:cubicBezTo>
                    <a:pt x="7753" y="23632"/>
                    <a:pt x="8145" y="23356"/>
                    <a:pt x="8511" y="23052"/>
                  </a:cubicBezTo>
                  <a:cubicBezTo>
                    <a:pt x="9814" y="21991"/>
                    <a:pt x="10840" y="20608"/>
                    <a:pt x="11830" y="19279"/>
                  </a:cubicBezTo>
                  <a:cubicBezTo>
                    <a:pt x="12169" y="18833"/>
                    <a:pt x="12508" y="18369"/>
                    <a:pt x="12856" y="17923"/>
                  </a:cubicBezTo>
                  <a:cubicBezTo>
                    <a:pt x="13034" y="17700"/>
                    <a:pt x="13195" y="17503"/>
                    <a:pt x="13364" y="17307"/>
                  </a:cubicBezTo>
                  <a:cubicBezTo>
                    <a:pt x="14756" y="15648"/>
                    <a:pt x="16995" y="13667"/>
                    <a:pt x="19716" y="13658"/>
                  </a:cubicBezTo>
                  <a:cubicBezTo>
                    <a:pt x="20706" y="13658"/>
                    <a:pt x="21679" y="13917"/>
                    <a:pt x="22633" y="14176"/>
                  </a:cubicBezTo>
                  <a:cubicBezTo>
                    <a:pt x="23338" y="14363"/>
                    <a:pt x="24070" y="14560"/>
                    <a:pt x="24801" y="14640"/>
                  </a:cubicBezTo>
                  <a:cubicBezTo>
                    <a:pt x="25064" y="14670"/>
                    <a:pt x="25316" y="14686"/>
                    <a:pt x="25562" y="14686"/>
                  </a:cubicBezTo>
                  <a:cubicBezTo>
                    <a:pt x="25748" y="14686"/>
                    <a:pt x="25931" y="14677"/>
                    <a:pt x="26112" y="14658"/>
                  </a:cubicBezTo>
                  <a:cubicBezTo>
                    <a:pt x="28004" y="14452"/>
                    <a:pt x="29458" y="13257"/>
                    <a:pt x="30341" y="12294"/>
                  </a:cubicBezTo>
                  <a:cubicBezTo>
                    <a:pt x="31037" y="11526"/>
                    <a:pt x="31608" y="10697"/>
                    <a:pt x="32214" y="9822"/>
                  </a:cubicBezTo>
                  <a:cubicBezTo>
                    <a:pt x="32518" y="9376"/>
                    <a:pt x="32830" y="8921"/>
                    <a:pt x="33160" y="8475"/>
                  </a:cubicBezTo>
                  <a:cubicBezTo>
                    <a:pt x="33722" y="7717"/>
                    <a:pt x="34355" y="6977"/>
                    <a:pt x="35060" y="6254"/>
                  </a:cubicBezTo>
                  <a:cubicBezTo>
                    <a:pt x="38397" y="2811"/>
                    <a:pt x="42590" y="509"/>
                    <a:pt x="46283" y="107"/>
                  </a:cubicBezTo>
                  <a:lnTo>
                    <a:pt x="46265" y="0"/>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37"/>
            <p:cNvSpPr/>
            <p:nvPr/>
          </p:nvSpPr>
          <p:spPr>
            <a:xfrm>
              <a:off x="751929" y="2702004"/>
              <a:ext cx="2752512" cy="1530014"/>
            </a:xfrm>
            <a:custGeom>
              <a:avLst/>
              <a:gdLst/>
              <a:ahLst/>
              <a:cxnLst/>
              <a:rect l="l" t="t" r="r" b="b"/>
              <a:pathLst>
                <a:path w="45837" h="25479" extrusionOk="0">
                  <a:moveTo>
                    <a:pt x="45819" y="0"/>
                  </a:moveTo>
                  <a:cubicBezTo>
                    <a:pt x="42277" y="616"/>
                    <a:pt x="38173" y="3051"/>
                    <a:pt x="34846" y="6513"/>
                  </a:cubicBezTo>
                  <a:cubicBezTo>
                    <a:pt x="34150" y="7235"/>
                    <a:pt x="33499" y="7985"/>
                    <a:pt x="32928" y="8734"/>
                  </a:cubicBezTo>
                  <a:cubicBezTo>
                    <a:pt x="32625" y="9135"/>
                    <a:pt x="32330" y="9546"/>
                    <a:pt x="32045" y="9938"/>
                  </a:cubicBezTo>
                  <a:cubicBezTo>
                    <a:pt x="31402" y="10839"/>
                    <a:pt x="30796" y="11687"/>
                    <a:pt x="30046" y="12445"/>
                  </a:cubicBezTo>
                  <a:cubicBezTo>
                    <a:pt x="29163" y="13364"/>
                    <a:pt x="27709" y="14497"/>
                    <a:pt x="25862" y="14675"/>
                  </a:cubicBezTo>
                  <a:cubicBezTo>
                    <a:pt x="25685" y="14695"/>
                    <a:pt x="25506" y="14704"/>
                    <a:pt x="25323" y="14704"/>
                  </a:cubicBezTo>
                  <a:cubicBezTo>
                    <a:pt x="25083" y="14704"/>
                    <a:pt x="24836" y="14688"/>
                    <a:pt x="24578" y="14658"/>
                  </a:cubicBezTo>
                  <a:cubicBezTo>
                    <a:pt x="23864" y="14568"/>
                    <a:pt x="23141" y="14372"/>
                    <a:pt x="22446" y="14185"/>
                  </a:cubicBezTo>
                  <a:cubicBezTo>
                    <a:pt x="21491" y="13917"/>
                    <a:pt x="20501" y="13649"/>
                    <a:pt x="19502" y="13649"/>
                  </a:cubicBezTo>
                  <a:lnTo>
                    <a:pt x="19493" y="13649"/>
                  </a:lnTo>
                  <a:cubicBezTo>
                    <a:pt x="16736" y="13649"/>
                    <a:pt x="14488" y="15630"/>
                    <a:pt x="13079" y="17289"/>
                  </a:cubicBezTo>
                  <a:cubicBezTo>
                    <a:pt x="12909" y="17485"/>
                    <a:pt x="12748" y="17691"/>
                    <a:pt x="12570" y="17914"/>
                  </a:cubicBezTo>
                  <a:cubicBezTo>
                    <a:pt x="12195" y="18395"/>
                    <a:pt x="11821" y="18895"/>
                    <a:pt x="11464" y="19377"/>
                  </a:cubicBezTo>
                  <a:cubicBezTo>
                    <a:pt x="10509" y="20670"/>
                    <a:pt x="9528" y="22000"/>
                    <a:pt x="8306" y="23043"/>
                  </a:cubicBezTo>
                  <a:cubicBezTo>
                    <a:pt x="7949" y="23356"/>
                    <a:pt x="7574" y="23632"/>
                    <a:pt x="7182" y="23882"/>
                  </a:cubicBezTo>
                  <a:cubicBezTo>
                    <a:pt x="5639" y="24862"/>
                    <a:pt x="3915" y="25374"/>
                    <a:pt x="2279" y="25374"/>
                  </a:cubicBezTo>
                  <a:cubicBezTo>
                    <a:pt x="1502" y="25374"/>
                    <a:pt x="745" y="25259"/>
                    <a:pt x="36" y="25024"/>
                  </a:cubicBezTo>
                  <a:lnTo>
                    <a:pt x="0" y="25122"/>
                  </a:lnTo>
                  <a:cubicBezTo>
                    <a:pt x="723" y="25363"/>
                    <a:pt x="1499" y="25479"/>
                    <a:pt x="2284" y="25479"/>
                  </a:cubicBezTo>
                  <a:cubicBezTo>
                    <a:pt x="3943" y="25479"/>
                    <a:pt x="5683" y="24961"/>
                    <a:pt x="7235" y="23971"/>
                  </a:cubicBezTo>
                  <a:cubicBezTo>
                    <a:pt x="7637" y="23721"/>
                    <a:pt x="8011" y="23436"/>
                    <a:pt x="8377" y="23124"/>
                  </a:cubicBezTo>
                  <a:cubicBezTo>
                    <a:pt x="9599" y="22071"/>
                    <a:pt x="10590" y="20733"/>
                    <a:pt x="11553" y="19439"/>
                  </a:cubicBezTo>
                  <a:cubicBezTo>
                    <a:pt x="11910" y="18957"/>
                    <a:pt x="12276" y="18458"/>
                    <a:pt x="12659" y="17976"/>
                  </a:cubicBezTo>
                  <a:cubicBezTo>
                    <a:pt x="12829" y="17753"/>
                    <a:pt x="12989" y="17557"/>
                    <a:pt x="13159" y="17361"/>
                  </a:cubicBezTo>
                  <a:cubicBezTo>
                    <a:pt x="14551" y="15719"/>
                    <a:pt x="16781" y="13757"/>
                    <a:pt x="19493" y="13757"/>
                  </a:cubicBezTo>
                  <a:lnTo>
                    <a:pt x="19502" y="13757"/>
                  </a:lnTo>
                  <a:cubicBezTo>
                    <a:pt x="20492" y="13757"/>
                    <a:pt x="21464" y="14024"/>
                    <a:pt x="22410" y="14283"/>
                  </a:cubicBezTo>
                  <a:cubicBezTo>
                    <a:pt x="23115" y="14470"/>
                    <a:pt x="23837" y="14666"/>
                    <a:pt x="24560" y="14756"/>
                  </a:cubicBezTo>
                  <a:cubicBezTo>
                    <a:pt x="24838" y="14788"/>
                    <a:pt x="25104" y="14804"/>
                    <a:pt x="25362" y="14804"/>
                  </a:cubicBezTo>
                  <a:cubicBezTo>
                    <a:pt x="25534" y="14804"/>
                    <a:pt x="25704" y="14797"/>
                    <a:pt x="25871" y="14782"/>
                  </a:cubicBezTo>
                  <a:cubicBezTo>
                    <a:pt x="27754" y="14604"/>
                    <a:pt x="29226" y="13453"/>
                    <a:pt x="30127" y="12525"/>
                  </a:cubicBezTo>
                  <a:cubicBezTo>
                    <a:pt x="30867" y="11749"/>
                    <a:pt x="31483" y="10902"/>
                    <a:pt x="32125" y="10001"/>
                  </a:cubicBezTo>
                  <a:cubicBezTo>
                    <a:pt x="32410" y="9608"/>
                    <a:pt x="32705" y="9198"/>
                    <a:pt x="33017" y="8796"/>
                  </a:cubicBezTo>
                  <a:cubicBezTo>
                    <a:pt x="33579" y="8047"/>
                    <a:pt x="34221" y="7307"/>
                    <a:pt x="34917" y="6584"/>
                  </a:cubicBezTo>
                  <a:cubicBezTo>
                    <a:pt x="38236" y="3141"/>
                    <a:pt x="42322" y="714"/>
                    <a:pt x="45837" y="98"/>
                  </a:cubicBezTo>
                  <a:lnTo>
                    <a:pt x="45819" y="0"/>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37"/>
            <p:cNvSpPr/>
            <p:nvPr/>
          </p:nvSpPr>
          <p:spPr>
            <a:xfrm>
              <a:off x="794264" y="2688613"/>
              <a:ext cx="2725730" cy="1546107"/>
            </a:xfrm>
            <a:custGeom>
              <a:avLst/>
              <a:gdLst/>
              <a:ahLst/>
              <a:cxnLst/>
              <a:rect l="l" t="t" r="r" b="b"/>
              <a:pathLst>
                <a:path w="45391" h="25747" extrusionOk="0">
                  <a:moveTo>
                    <a:pt x="45373" y="0"/>
                  </a:moveTo>
                  <a:cubicBezTo>
                    <a:pt x="42009" y="830"/>
                    <a:pt x="38030" y="3390"/>
                    <a:pt x="34712" y="6861"/>
                  </a:cubicBezTo>
                  <a:cubicBezTo>
                    <a:pt x="34016" y="7583"/>
                    <a:pt x="33374" y="8324"/>
                    <a:pt x="32794" y="9055"/>
                  </a:cubicBezTo>
                  <a:cubicBezTo>
                    <a:pt x="32517" y="9412"/>
                    <a:pt x="32241" y="9778"/>
                    <a:pt x="31982" y="10126"/>
                  </a:cubicBezTo>
                  <a:cubicBezTo>
                    <a:pt x="31286" y="11045"/>
                    <a:pt x="30635" y="11919"/>
                    <a:pt x="29841" y="12686"/>
                  </a:cubicBezTo>
                  <a:cubicBezTo>
                    <a:pt x="28931" y="13578"/>
                    <a:pt x="27468" y="14666"/>
                    <a:pt x="25621" y="14818"/>
                  </a:cubicBezTo>
                  <a:cubicBezTo>
                    <a:pt x="25463" y="14832"/>
                    <a:pt x="25304" y="14839"/>
                    <a:pt x="25142" y="14839"/>
                  </a:cubicBezTo>
                  <a:cubicBezTo>
                    <a:pt x="24883" y="14839"/>
                    <a:pt x="24616" y="14821"/>
                    <a:pt x="24337" y="14782"/>
                  </a:cubicBezTo>
                  <a:cubicBezTo>
                    <a:pt x="23632" y="14693"/>
                    <a:pt x="22918" y="14497"/>
                    <a:pt x="22222" y="14301"/>
                  </a:cubicBezTo>
                  <a:cubicBezTo>
                    <a:pt x="21268" y="14042"/>
                    <a:pt x="20287" y="13765"/>
                    <a:pt x="19287" y="13765"/>
                  </a:cubicBezTo>
                  <a:lnTo>
                    <a:pt x="19252" y="13765"/>
                  </a:lnTo>
                  <a:cubicBezTo>
                    <a:pt x="16513" y="13765"/>
                    <a:pt x="14274" y="15719"/>
                    <a:pt x="12882" y="17361"/>
                  </a:cubicBezTo>
                  <a:cubicBezTo>
                    <a:pt x="12713" y="17548"/>
                    <a:pt x="12543" y="17762"/>
                    <a:pt x="12374" y="17976"/>
                  </a:cubicBezTo>
                  <a:cubicBezTo>
                    <a:pt x="11963" y="18494"/>
                    <a:pt x="11571" y="19038"/>
                    <a:pt x="11187" y="19555"/>
                  </a:cubicBezTo>
                  <a:cubicBezTo>
                    <a:pt x="10268" y="20804"/>
                    <a:pt x="9323" y="22098"/>
                    <a:pt x="8172" y="23132"/>
                  </a:cubicBezTo>
                  <a:cubicBezTo>
                    <a:pt x="7824" y="23445"/>
                    <a:pt x="7449" y="23730"/>
                    <a:pt x="7074" y="23998"/>
                  </a:cubicBezTo>
                  <a:cubicBezTo>
                    <a:pt x="5479" y="25079"/>
                    <a:pt x="3666" y="25649"/>
                    <a:pt x="1952" y="25649"/>
                  </a:cubicBezTo>
                  <a:cubicBezTo>
                    <a:pt x="1289" y="25649"/>
                    <a:pt x="641" y="25564"/>
                    <a:pt x="27" y="25389"/>
                  </a:cubicBezTo>
                  <a:lnTo>
                    <a:pt x="0" y="25488"/>
                  </a:lnTo>
                  <a:cubicBezTo>
                    <a:pt x="625" y="25666"/>
                    <a:pt x="1276" y="25746"/>
                    <a:pt x="1945" y="25746"/>
                  </a:cubicBezTo>
                  <a:cubicBezTo>
                    <a:pt x="3676" y="25746"/>
                    <a:pt x="5513" y="25166"/>
                    <a:pt x="7128" y="24078"/>
                  </a:cubicBezTo>
                  <a:cubicBezTo>
                    <a:pt x="7512" y="23810"/>
                    <a:pt x="7886" y="23516"/>
                    <a:pt x="8234" y="23204"/>
                  </a:cubicBezTo>
                  <a:cubicBezTo>
                    <a:pt x="9394" y="22169"/>
                    <a:pt x="10348" y="20867"/>
                    <a:pt x="11267" y="19618"/>
                  </a:cubicBezTo>
                  <a:cubicBezTo>
                    <a:pt x="11651" y="19091"/>
                    <a:pt x="12043" y="18556"/>
                    <a:pt x="12454" y="18039"/>
                  </a:cubicBezTo>
                  <a:cubicBezTo>
                    <a:pt x="12623" y="17816"/>
                    <a:pt x="12793" y="17610"/>
                    <a:pt x="12953" y="17423"/>
                  </a:cubicBezTo>
                  <a:cubicBezTo>
                    <a:pt x="14336" y="15799"/>
                    <a:pt x="16549" y="13864"/>
                    <a:pt x="19252" y="13864"/>
                  </a:cubicBezTo>
                  <a:lnTo>
                    <a:pt x="19278" y="13864"/>
                  </a:lnTo>
                  <a:cubicBezTo>
                    <a:pt x="20269" y="13864"/>
                    <a:pt x="21250" y="14140"/>
                    <a:pt x="22196" y="14399"/>
                  </a:cubicBezTo>
                  <a:cubicBezTo>
                    <a:pt x="22891" y="14595"/>
                    <a:pt x="23614" y="14791"/>
                    <a:pt x="24328" y="14881"/>
                  </a:cubicBezTo>
                  <a:cubicBezTo>
                    <a:pt x="24607" y="14919"/>
                    <a:pt x="24877" y="14937"/>
                    <a:pt x="25141" y="14937"/>
                  </a:cubicBezTo>
                  <a:cubicBezTo>
                    <a:pt x="25306" y="14937"/>
                    <a:pt x="25469" y="14930"/>
                    <a:pt x="25630" y="14916"/>
                  </a:cubicBezTo>
                  <a:cubicBezTo>
                    <a:pt x="27504" y="14765"/>
                    <a:pt x="28993" y="13658"/>
                    <a:pt x="29912" y="12757"/>
                  </a:cubicBezTo>
                  <a:cubicBezTo>
                    <a:pt x="30706" y="11981"/>
                    <a:pt x="31366" y="11107"/>
                    <a:pt x="32062" y="10179"/>
                  </a:cubicBezTo>
                  <a:cubicBezTo>
                    <a:pt x="32321" y="9831"/>
                    <a:pt x="32589" y="9474"/>
                    <a:pt x="32874" y="9118"/>
                  </a:cubicBezTo>
                  <a:cubicBezTo>
                    <a:pt x="33445" y="8386"/>
                    <a:pt x="34087" y="7655"/>
                    <a:pt x="34783" y="6923"/>
                  </a:cubicBezTo>
                  <a:cubicBezTo>
                    <a:pt x="38084" y="3471"/>
                    <a:pt x="42054" y="919"/>
                    <a:pt x="45390" y="98"/>
                  </a:cubicBezTo>
                  <a:lnTo>
                    <a:pt x="45373" y="0"/>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37"/>
            <p:cNvSpPr/>
            <p:nvPr/>
          </p:nvSpPr>
          <p:spPr>
            <a:xfrm>
              <a:off x="837079" y="2675222"/>
              <a:ext cx="2698947" cy="1563762"/>
            </a:xfrm>
            <a:custGeom>
              <a:avLst/>
              <a:gdLst/>
              <a:ahLst/>
              <a:cxnLst/>
              <a:rect l="l" t="t" r="r" b="b"/>
              <a:pathLst>
                <a:path w="44945" h="26041" extrusionOk="0">
                  <a:moveTo>
                    <a:pt x="44918" y="0"/>
                  </a:moveTo>
                  <a:cubicBezTo>
                    <a:pt x="41698" y="1044"/>
                    <a:pt x="37924" y="3667"/>
                    <a:pt x="34570" y="7208"/>
                  </a:cubicBezTo>
                  <a:cubicBezTo>
                    <a:pt x="33874" y="7931"/>
                    <a:pt x="33232" y="8663"/>
                    <a:pt x="32643" y="9385"/>
                  </a:cubicBezTo>
                  <a:cubicBezTo>
                    <a:pt x="32402" y="9688"/>
                    <a:pt x="32161" y="9992"/>
                    <a:pt x="31929" y="10286"/>
                  </a:cubicBezTo>
                  <a:cubicBezTo>
                    <a:pt x="31189" y="11241"/>
                    <a:pt x="30475" y="12142"/>
                    <a:pt x="29628" y="12927"/>
                  </a:cubicBezTo>
                  <a:cubicBezTo>
                    <a:pt x="28298" y="14158"/>
                    <a:pt x="26835" y="14854"/>
                    <a:pt x="25372" y="14961"/>
                  </a:cubicBezTo>
                  <a:cubicBezTo>
                    <a:pt x="25231" y="14973"/>
                    <a:pt x="25090" y="14979"/>
                    <a:pt x="24946" y="14979"/>
                  </a:cubicBezTo>
                  <a:cubicBezTo>
                    <a:pt x="24671" y="14979"/>
                    <a:pt x="24389" y="14957"/>
                    <a:pt x="24096" y="14916"/>
                  </a:cubicBezTo>
                  <a:cubicBezTo>
                    <a:pt x="23392" y="14818"/>
                    <a:pt x="22687" y="14622"/>
                    <a:pt x="22000" y="14426"/>
                  </a:cubicBezTo>
                  <a:cubicBezTo>
                    <a:pt x="21045" y="14158"/>
                    <a:pt x="20064" y="13881"/>
                    <a:pt x="19056" y="13872"/>
                  </a:cubicBezTo>
                  <a:cubicBezTo>
                    <a:pt x="19037" y="13872"/>
                    <a:pt x="19019" y="13872"/>
                    <a:pt x="19000" y="13872"/>
                  </a:cubicBezTo>
                  <a:cubicBezTo>
                    <a:pt x="16278" y="13872"/>
                    <a:pt x="14060" y="15802"/>
                    <a:pt x="12669" y="17423"/>
                  </a:cubicBezTo>
                  <a:cubicBezTo>
                    <a:pt x="12508" y="17619"/>
                    <a:pt x="12339" y="17824"/>
                    <a:pt x="12169" y="18039"/>
                  </a:cubicBezTo>
                  <a:cubicBezTo>
                    <a:pt x="11732" y="18592"/>
                    <a:pt x="11304" y="19180"/>
                    <a:pt x="10893" y="19742"/>
                  </a:cubicBezTo>
                  <a:cubicBezTo>
                    <a:pt x="10019" y="20956"/>
                    <a:pt x="9109" y="22205"/>
                    <a:pt x="8030" y="23222"/>
                  </a:cubicBezTo>
                  <a:cubicBezTo>
                    <a:pt x="7691" y="23534"/>
                    <a:pt x="7325" y="23837"/>
                    <a:pt x="6950" y="24105"/>
                  </a:cubicBezTo>
                  <a:cubicBezTo>
                    <a:pt x="5294" y="25303"/>
                    <a:pt x="3386" y="25944"/>
                    <a:pt x="1600" y="25944"/>
                  </a:cubicBezTo>
                  <a:cubicBezTo>
                    <a:pt x="1058" y="25944"/>
                    <a:pt x="527" y="25885"/>
                    <a:pt x="19" y="25764"/>
                  </a:cubicBezTo>
                  <a:lnTo>
                    <a:pt x="1" y="25853"/>
                  </a:lnTo>
                  <a:cubicBezTo>
                    <a:pt x="509" y="25978"/>
                    <a:pt x="1045" y="26041"/>
                    <a:pt x="1598" y="26041"/>
                  </a:cubicBezTo>
                  <a:cubicBezTo>
                    <a:pt x="3400" y="26041"/>
                    <a:pt x="5336" y="25389"/>
                    <a:pt x="7013" y="24176"/>
                  </a:cubicBezTo>
                  <a:cubicBezTo>
                    <a:pt x="7387" y="23909"/>
                    <a:pt x="7744" y="23605"/>
                    <a:pt x="8092" y="23284"/>
                  </a:cubicBezTo>
                  <a:cubicBezTo>
                    <a:pt x="9181" y="22258"/>
                    <a:pt x="10090" y="21009"/>
                    <a:pt x="10965" y="19805"/>
                  </a:cubicBezTo>
                  <a:cubicBezTo>
                    <a:pt x="11375" y="19234"/>
                    <a:pt x="11803" y="18654"/>
                    <a:pt x="12240" y="18092"/>
                  </a:cubicBezTo>
                  <a:cubicBezTo>
                    <a:pt x="12410" y="17887"/>
                    <a:pt x="12579" y="17682"/>
                    <a:pt x="12740" y="17485"/>
                  </a:cubicBezTo>
                  <a:cubicBezTo>
                    <a:pt x="14114" y="15880"/>
                    <a:pt x="16317" y="13962"/>
                    <a:pt x="19012" y="13962"/>
                  </a:cubicBezTo>
                  <a:lnTo>
                    <a:pt x="19056" y="13962"/>
                  </a:lnTo>
                  <a:cubicBezTo>
                    <a:pt x="20046" y="13979"/>
                    <a:pt x="21028" y="14256"/>
                    <a:pt x="21973" y="14515"/>
                  </a:cubicBezTo>
                  <a:cubicBezTo>
                    <a:pt x="22660" y="14711"/>
                    <a:pt x="23374" y="14916"/>
                    <a:pt x="24079" y="15005"/>
                  </a:cubicBezTo>
                  <a:cubicBezTo>
                    <a:pt x="24403" y="15049"/>
                    <a:pt x="24706" y="15071"/>
                    <a:pt x="25003" y="15071"/>
                  </a:cubicBezTo>
                  <a:cubicBezTo>
                    <a:pt x="25130" y="15071"/>
                    <a:pt x="25255" y="15067"/>
                    <a:pt x="25381" y="15059"/>
                  </a:cubicBezTo>
                  <a:cubicBezTo>
                    <a:pt x="26862" y="14952"/>
                    <a:pt x="28352" y="14238"/>
                    <a:pt x="29690" y="12998"/>
                  </a:cubicBezTo>
                  <a:cubicBezTo>
                    <a:pt x="30546" y="12204"/>
                    <a:pt x="31251" y="11303"/>
                    <a:pt x="32001" y="10349"/>
                  </a:cubicBezTo>
                  <a:cubicBezTo>
                    <a:pt x="32232" y="10054"/>
                    <a:pt x="32473" y="9751"/>
                    <a:pt x="32714" y="9448"/>
                  </a:cubicBezTo>
                  <a:cubicBezTo>
                    <a:pt x="33303" y="8725"/>
                    <a:pt x="33945" y="7994"/>
                    <a:pt x="34632" y="7271"/>
                  </a:cubicBezTo>
                  <a:cubicBezTo>
                    <a:pt x="37987" y="3738"/>
                    <a:pt x="41742" y="1124"/>
                    <a:pt x="44945" y="89"/>
                  </a:cubicBezTo>
                  <a:lnTo>
                    <a:pt x="44918" y="0"/>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37"/>
            <p:cNvSpPr/>
            <p:nvPr/>
          </p:nvSpPr>
          <p:spPr>
            <a:xfrm>
              <a:off x="879413" y="2662371"/>
              <a:ext cx="2672165" cy="1581417"/>
            </a:xfrm>
            <a:custGeom>
              <a:avLst/>
              <a:gdLst/>
              <a:ahLst/>
              <a:cxnLst/>
              <a:rect l="l" t="t" r="r" b="b"/>
              <a:pathLst>
                <a:path w="44499" h="26335" extrusionOk="0">
                  <a:moveTo>
                    <a:pt x="44463" y="0"/>
                  </a:moveTo>
                  <a:cubicBezTo>
                    <a:pt x="41412" y="1240"/>
                    <a:pt x="37853" y="3917"/>
                    <a:pt x="34436" y="7547"/>
                  </a:cubicBezTo>
                  <a:cubicBezTo>
                    <a:pt x="33749" y="8270"/>
                    <a:pt x="33098" y="9001"/>
                    <a:pt x="32509" y="9706"/>
                  </a:cubicBezTo>
                  <a:cubicBezTo>
                    <a:pt x="32304" y="9947"/>
                    <a:pt x="32107" y="10188"/>
                    <a:pt x="31911" y="10429"/>
                  </a:cubicBezTo>
                  <a:cubicBezTo>
                    <a:pt x="31099" y="11419"/>
                    <a:pt x="30341" y="12356"/>
                    <a:pt x="29413" y="13159"/>
                  </a:cubicBezTo>
                  <a:cubicBezTo>
                    <a:pt x="28066" y="14336"/>
                    <a:pt x="26585" y="15005"/>
                    <a:pt x="25131" y="15095"/>
                  </a:cubicBezTo>
                  <a:cubicBezTo>
                    <a:pt x="25008" y="15103"/>
                    <a:pt x="24884" y="15107"/>
                    <a:pt x="24759" y="15107"/>
                  </a:cubicBezTo>
                  <a:cubicBezTo>
                    <a:pt x="24467" y="15107"/>
                    <a:pt x="24168" y="15085"/>
                    <a:pt x="23855" y="15041"/>
                  </a:cubicBezTo>
                  <a:cubicBezTo>
                    <a:pt x="23160" y="14943"/>
                    <a:pt x="22464" y="14738"/>
                    <a:pt x="21786" y="14541"/>
                  </a:cubicBezTo>
                  <a:cubicBezTo>
                    <a:pt x="20831" y="14274"/>
                    <a:pt x="19850" y="13988"/>
                    <a:pt x="18842" y="13979"/>
                  </a:cubicBezTo>
                  <a:cubicBezTo>
                    <a:pt x="18816" y="13979"/>
                    <a:pt x="18791" y="13979"/>
                    <a:pt x="18766" y="13979"/>
                  </a:cubicBezTo>
                  <a:cubicBezTo>
                    <a:pt x="16044" y="13979"/>
                    <a:pt x="13851" y="15877"/>
                    <a:pt x="12472" y="17476"/>
                  </a:cubicBezTo>
                  <a:cubicBezTo>
                    <a:pt x="12312" y="17673"/>
                    <a:pt x="12142" y="17878"/>
                    <a:pt x="11973" y="18092"/>
                  </a:cubicBezTo>
                  <a:cubicBezTo>
                    <a:pt x="11500" y="18690"/>
                    <a:pt x="11045" y="19323"/>
                    <a:pt x="10608" y="19930"/>
                  </a:cubicBezTo>
                  <a:cubicBezTo>
                    <a:pt x="9769" y="21098"/>
                    <a:pt x="8913" y="22294"/>
                    <a:pt x="7887" y="23293"/>
                  </a:cubicBezTo>
                  <a:cubicBezTo>
                    <a:pt x="7557" y="23623"/>
                    <a:pt x="7209" y="23926"/>
                    <a:pt x="6843" y="24203"/>
                  </a:cubicBezTo>
                  <a:cubicBezTo>
                    <a:pt x="5115" y="25533"/>
                    <a:pt x="3152" y="26248"/>
                    <a:pt x="1297" y="26248"/>
                  </a:cubicBezTo>
                  <a:cubicBezTo>
                    <a:pt x="864" y="26248"/>
                    <a:pt x="436" y="26209"/>
                    <a:pt x="18" y="26130"/>
                  </a:cubicBezTo>
                  <a:lnTo>
                    <a:pt x="1" y="26219"/>
                  </a:lnTo>
                  <a:cubicBezTo>
                    <a:pt x="420" y="26299"/>
                    <a:pt x="857" y="26335"/>
                    <a:pt x="1294" y="26335"/>
                  </a:cubicBezTo>
                  <a:cubicBezTo>
                    <a:pt x="3167" y="26335"/>
                    <a:pt x="5148" y="25612"/>
                    <a:pt x="6896" y="24274"/>
                  </a:cubicBezTo>
                  <a:cubicBezTo>
                    <a:pt x="7262" y="23998"/>
                    <a:pt x="7619" y="23685"/>
                    <a:pt x="7949" y="23355"/>
                  </a:cubicBezTo>
                  <a:cubicBezTo>
                    <a:pt x="8975" y="22356"/>
                    <a:pt x="9840" y="21152"/>
                    <a:pt x="10679" y="19983"/>
                  </a:cubicBezTo>
                  <a:cubicBezTo>
                    <a:pt x="11116" y="19377"/>
                    <a:pt x="11562" y="18743"/>
                    <a:pt x="12035" y="18145"/>
                  </a:cubicBezTo>
                  <a:cubicBezTo>
                    <a:pt x="12205" y="17931"/>
                    <a:pt x="12374" y="17726"/>
                    <a:pt x="12535" y="17539"/>
                  </a:cubicBezTo>
                  <a:cubicBezTo>
                    <a:pt x="13900" y="15951"/>
                    <a:pt x="16085" y="14060"/>
                    <a:pt x="18770" y="14060"/>
                  </a:cubicBezTo>
                  <a:lnTo>
                    <a:pt x="18842" y="14060"/>
                  </a:lnTo>
                  <a:cubicBezTo>
                    <a:pt x="19832" y="14078"/>
                    <a:pt x="20813" y="14354"/>
                    <a:pt x="21759" y="14631"/>
                  </a:cubicBezTo>
                  <a:cubicBezTo>
                    <a:pt x="22437" y="14827"/>
                    <a:pt x="23142" y="15023"/>
                    <a:pt x="23846" y="15121"/>
                  </a:cubicBezTo>
                  <a:cubicBezTo>
                    <a:pt x="24169" y="15172"/>
                    <a:pt x="24473" y="15196"/>
                    <a:pt x="24772" y="15196"/>
                  </a:cubicBezTo>
                  <a:cubicBezTo>
                    <a:pt x="24896" y="15196"/>
                    <a:pt x="25018" y="15192"/>
                    <a:pt x="25140" y="15184"/>
                  </a:cubicBezTo>
                  <a:cubicBezTo>
                    <a:pt x="26612" y="15095"/>
                    <a:pt x="28111" y="14417"/>
                    <a:pt x="29476" y="13230"/>
                  </a:cubicBezTo>
                  <a:cubicBezTo>
                    <a:pt x="30403" y="12418"/>
                    <a:pt x="31171" y="11482"/>
                    <a:pt x="31982" y="10491"/>
                  </a:cubicBezTo>
                  <a:cubicBezTo>
                    <a:pt x="32179" y="10250"/>
                    <a:pt x="32375" y="10010"/>
                    <a:pt x="32571" y="9769"/>
                  </a:cubicBezTo>
                  <a:cubicBezTo>
                    <a:pt x="33160" y="9064"/>
                    <a:pt x="33811" y="8332"/>
                    <a:pt x="34498" y="7601"/>
                  </a:cubicBezTo>
                  <a:cubicBezTo>
                    <a:pt x="37906" y="3988"/>
                    <a:pt x="41457" y="1312"/>
                    <a:pt x="44499" y="80"/>
                  </a:cubicBezTo>
                  <a:lnTo>
                    <a:pt x="44463" y="0"/>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37"/>
            <p:cNvSpPr/>
            <p:nvPr/>
          </p:nvSpPr>
          <p:spPr>
            <a:xfrm>
              <a:off x="921748" y="2648980"/>
              <a:ext cx="2645383" cy="1600753"/>
            </a:xfrm>
            <a:custGeom>
              <a:avLst/>
              <a:gdLst/>
              <a:ahLst/>
              <a:cxnLst/>
              <a:rect l="l" t="t" r="r" b="b"/>
              <a:pathLst>
                <a:path w="44053" h="26657" extrusionOk="0">
                  <a:moveTo>
                    <a:pt x="44017" y="0"/>
                  </a:moveTo>
                  <a:cubicBezTo>
                    <a:pt x="40413" y="1793"/>
                    <a:pt x="36746" y="5281"/>
                    <a:pt x="34302" y="7886"/>
                  </a:cubicBezTo>
                  <a:cubicBezTo>
                    <a:pt x="33606" y="8627"/>
                    <a:pt x="32964" y="9349"/>
                    <a:pt x="32366" y="10036"/>
                  </a:cubicBezTo>
                  <a:cubicBezTo>
                    <a:pt x="32214" y="10215"/>
                    <a:pt x="32071" y="10393"/>
                    <a:pt x="31920" y="10563"/>
                  </a:cubicBezTo>
                  <a:cubicBezTo>
                    <a:pt x="31037" y="11597"/>
                    <a:pt x="30207" y="12579"/>
                    <a:pt x="29208" y="13399"/>
                  </a:cubicBezTo>
                  <a:cubicBezTo>
                    <a:pt x="27843" y="14532"/>
                    <a:pt x="26344" y="15166"/>
                    <a:pt x="24890" y="15237"/>
                  </a:cubicBezTo>
                  <a:cubicBezTo>
                    <a:pt x="24795" y="15241"/>
                    <a:pt x="24699" y="15244"/>
                    <a:pt x="24601" y="15244"/>
                  </a:cubicBezTo>
                  <a:cubicBezTo>
                    <a:pt x="24285" y="15244"/>
                    <a:pt x="23955" y="15220"/>
                    <a:pt x="23614" y="15166"/>
                  </a:cubicBezTo>
                  <a:cubicBezTo>
                    <a:pt x="22927" y="15068"/>
                    <a:pt x="22240" y="14863"/>
                    <a:pt x="21562" y="14666"/>
                  </a:cubicBezTo>
                  <a:cubicBezTo>
                    <a:pt x="20617" y="14390"/>
                    <a:pt x="19627" y="14104"/>
                    <a:pt x="18627" y="14086"/>
                  </a:cubicBezTo>
                  <a:lnTo>
                    <a:pt x="18529" y="14086"/>
                  </a:lnTo>
                  <a:cubicBezTo>
                    <a:pt x="15826" y="14086"/>
                    <a:pt x="13641" y="15960"/>
                    <a:pt x="12276" y="17548"/>
                  </a:cubicBezTo>
                  <a:cubicBezTo>
                    <a:pt x="12106" y="17735"/>
                    <a:pt x="11937" y="17940"/>
                    <a:pt x="11776" y="18154"/>
                  </a:cubicBezTo>
                  <a:cubicBezTo>
                    <a:pt x="11259" y="18797"/>
                    <a:pt x="10786" y="19475"/>
                    <a:pt x="10313" y="20135"/>
                  </a:cubicBezTo>
                  <a:cubicBezTo>
                    <a:pt x="9528" y="21250"/>
                    <a:pt x="8707" y="22401"/>
                    <a:pt x="7753" y="23382"/>
                  </a:cubicBezTo>
                  <a:cubicBezTo>
                    <a:pt x="7432" y="23712"/>
                    <a:pt x="7093" y="24024"/>
                    <a:pt x="6736" y="24310"/>
                  </a:cubicBezTo>
                  <a:cubicBezTo>
                    <a:pt x="4946" y="25778"/>
                    <a:pt x="2895" y="26571"/>
                    <a:pt x="969" y="26571"/>
                  </a:cubicBezTo>
                  <a:cubicBezTo>
                    <a:pt x="648" y="26571"/>
                    <a:pt x="330" y="26549"/>
                    <a:pt x="18" y="26504"/>
                  </a:cubicBezTo>
                  <a:lnTo>
                    <a:pt x="0" y="26585"/>
                  </a:lnTo>
                  <a:cubicBezTo>
                    <a:pt x="321" y="26629"/>
                    <a:pt x="643" y="26656"/>
                    <a:pt x="964" y="26656"/>
                  </a:cubicBezTo>
                  <a:cubicBezTo>
                    <a:pt x="2909" y="26656"/>
                    <a:pt x="4987" y="25853"/>
                    <a:pt x="6789" y="24381"/>
                  </a:cubicBezTo>
                  <a:cubicBezTo>
                    <a:pt x="7146" y="24087"/>
                    <a:pt x="7485" y="23775"/>
                    <a:pt x="7815" y="23436"/>
                  </a:cubicBezTo>
                  <a:cubicBezTo>
                    <a:pt x="8770" y="22454"/>
                    <a:pt x="9590" y="21303"/>
                    <a:pt x="10384" y="20179"/>
                  </a:cubicBezTo>
                  <a:cubicBezTo>
                    <a:pt x="10848" y="19528"/>
                    <a:pt x="11330" y="18850"/>
                    <a:pt x="11839" y="18208"/>
                  </a:cubicBezTo>
                  <a:cubicBezTo>
                    <a:pt x="11999" y="17994"/>
                    <a:pt x="12169" y="17789"/>
                    <a:pt x="12338" y="17601"/>
                  </a:cubicBezTo>
                  <a:cubicBezTo>
                    <a:pt x="13687" y="16023"/>
                    <a:pt x="15855" y="14166"/>
                    <a:pt x="18533" y="14166"/>
                  </a:cubicBezTo>
                  <a:cubicBezTo>
                    <a:pt x="18564" y="14166"/>
                    <a:pt x="18596" y="14166"/>
                    <a:pt x="18627" y="14167"/>
                  </a:cubicBezTo>
                  <a:cubicBezTo>
                    <a:pt x="19618" y="14185"/>
                    <a:pt x="20599" y="14470"/>
                    <a:pt x="21545" y="14747"/>
                  </a:cubicBezTo>
                  <a:cubicBezTo>
                    <a:pt x="22214" y="14943"/>
                    <a:pt x="22910" y="15148"/>
                    <a:pt x="23605" y="15246"/>
                  </a:cubicBezTo>
                  <a:cubicBezTo>
                    <a:pt x="23937" y="15299"/>
                    <a:pt x="24265" y="15328"/>
                    <a:pt x="24580" y="15328"/>
                  </a:cubicBezTo>
                  <a:cubicBezTo>
                    <a:pt x="24688" y="15328"/>
                    <a:pt x="24794" y="15324"/>
                    <a:pt x="24899" y="15318"/>
                  </a:cubicBezTo>
                  <a:cubicBezTo>
                    <a:pt x="26371" y="15246"/>
                    <a:pt x="27879" y="14604"/>
                    <a:pt x="29261" y="13462"/>
                  </a:cubicBezTo>
                  <a:cubicBezTo>
                    <a:pt x="30260" y="12641"/>
                    <a:pt x="31099" y="11660"/>
                    <a:pt x="31982" y="10616"/>
                  </a:cubicBezTo>
                  <a:cubicBezTo>
                    <a:pt x="32134" y="10447"/>
                    <a:pt x="32277" y="10268"/>
                    <a:pt x="32428" y="10090"/>
                  </a:cubicBezTo>
                  <a:cubicBezTo>
                    <a:pt x="33017" y="9403"/>
                    <a:pt x="33668" y="8680"/>
                    <a:pt x="34364" y="7949"/>
                  </a:cubicBezTo>
                  <a:cubicBezTo>
                    <a:pt x="36800" y="5344"/>
                    <a:pt x="40457" y="1856"/>
                    <a:pt x="44052" y="72"/>
                  </a:cubicBezTo>
                  <a:lnTo>
                    <a:pt x="44017" y="0"/>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37"/>
            <p:cNvSpPr/>
            <p:nvPr/>
          </p:nvSpPr>
          <p:spPr>
            <a:xfrm>
              <a:off x="964563" y="2635589"/>
              <a:ext cx="2618120" cy="1620569"/>
            </a:xfrm>
            <a:custGeom>
              <a:avLst/>
              <a:gdLst/>
              <a:ahLst/>
              <a:cxnLst/>
              <a:rect l="l" t="t" r="r" b="b"/>
              <a:pathLst>
                <a:path w="43599" h="26987" extrusionOk="0">
                  <a:moveTo>
                    <a:pt x="43562" y="0"/>
                  </a:moveTo>
                  <a:cubicBezTo>
                    <a:pt x="40957" y="1552"/>
                    <a:pt x="37791" y="4327"/>
                    <a:pt x="34160" y="8234"/>
                  </a:cubicBezTo>
                  <a:cubicBezTo>
                    <a:pt x="33464" y="8984"/>
                    <a:pt x="32804" y="9706"/>
                    <a:pt x="32224" y="10366"/>
                  </a:cubicBezTo>
                  <a:lnTo>
                    <a:pt x="31956" y="10670"/>
                  </a:lnTo>
                  <a:cubicBezTo>
                    <a:pt x="30993" y="11767"/>
                    <a:pt x="30083" y="12793"/>
                    <a:pt x="28994" y="13640"/>
                  </a:cubicBezTo>
                  <a:cubicBezTo>
                    <a:pt x="27585" y="14747"/>
                    <a:pt x="26122" y="15326"/>
                    <a:pt x="24641" y="15380"/>
                  </a:cubicBezTo>
                  <a:cubicBezTo>
                    <a:pt x="24561" y="15383"/>
                    <a:pt x="24479" y="15385"/>
                    <a:pt x="24397" y="15385"/>
                  </a:cubicBezTo>
                  <a:cubicBezTo>
                    <a:pt x="24068" y="15385"/>
                    <a:pt x="23724" y="15357"/>
                    <a:pt x="23374" y="15300"/>
                  </a:cubicBezTo>
                  <a:cubicBezTo>
                    <a:pt x="22687" y="15193"/>
                    <a:pt x="22000" y="14987"/>
                    <a:pt x="21340" y="14791"/>
                  </a:cubicBezTo>
                  <a:cubicBezTo>
                    <a:pt x="20394" y="14515"/>
                    <a:pt x="19404" y="14220"/>
                    <a:pt x="18405" y="14193"/>
                  </a:cubicBezTo>
                  <a:cubicBezTo>
                    <a:pt x="18367" y="14193"/>
                    <a:pt x="18329" y="14192"/>
                    <a:pt x="18291" y="14192"/>
                  </a:cubicBezTo>
                  <a:cubicBezTo>
                    <a:pt x="16184" y="14192"/>
                    <a:pt x="13972" y="15402"/>
                    <a:pt x="12062" y="17610"/>
                  </a:cubicBezTo>
                  <a:cubicBezTo>
                    <a:pt x="11902" y="17798"/>
                    <a:pt x="11732" y="18003"/>
                    <a:pt x="11563" y="18217"/>
                  </a:cubicBezTo>
                  <a:cubicBezTo>
                    <a:pt x="11018" y="18904"/>
                    <a:pt x="10510" y="19635"/>
                    <a:pt x="10019" y="20340"/>
                  </a:cubicBezTo>
                  <a:cubicBezTo>
                    <a:pt x="9270" y="21411"/>
                    <a:pt x="8494" y="22517"/>
                    <a:pt x="7611" y="23462"/>
                  </a:cubicBezTo>
                  <a:cubicBezTo>
                    <a:pt x="7289" y="23810"/>
                    <a:pt x="6959" y="24131"/>
                    <a:pt x="6620" y="24426"/>
                  </a:cubicBezTo>
                  <a:cubicBezTo>
                    <a:pt x="4778" y="26025"/>
                    <a:pt x="2622" y="26908"/>
                    <a:pt x="628" y="26908"/>
                  </a:cubicBezTo>
                  <a:cubicBezTo>
                    <a:pt x="420" y="26908"/>
                    <a:pt x="214" y="26898"/>
                    <a:pt x="10" y="26879"/>
                  </a:cubicBezTo>
                  <a:lnTo>
                    <a:pt x="1" y="26950"/>
                  </a:lnTo>
                  <a:cubicBezTo>
                    <a:pt x="206" y="26977"/>
                    <a:pt x="420" y="26986"/>
                    <a:pt x="634" y="26986"/>
                  </a:cubicBezTo>
                  <a:cubicBezTo>
                    <a:pt x="2651" y="26986"/>
                    <a:pt x="4818" y="26094"/>
                    <a:pt x="6674" y="24479"/>
                  </a:cubicBezTo>
                  <a:cubicBezTo>
                    <a:pt x="7013" y="24185"/>
                    <a:pt x="7352" y="23864"/>
                    <a:pt x="7664" y="23516"/>
                  </a:cubicBezTo>
                  <a:cubicBezTo>
                    <a:pt x="8556" y="22561"/>
                    <a:pt x="9332" y="21455"/>
                    <a:pt x="10082" y="20385"/>
                  </a:cubicBezTo>
                  <a:cubicBezTo>
                    <a:pt x="10572" y="19680"/>
                    <a:pt x="11081" y="18948"/>
                    <a:pt x="11625" y="18261"/>
                  </a:cubicBezTo>
                  <a:cubicBezTo>
                    <a:pt x="11795" y="18056"/>
                    <a:pt x="11955" y="17851"/>
                    <a:pt x="12125" y="17664"/>
                  </a:cubicBezTo>
                  <a:cubicBezTo>
                    <a:pt x="14016" y="15469"/>
                    <a:pt x="16202" y="14274"/>
                    <a:pt x="18289" y="14274"/>
                  </a:cubicBezTo>
                  <a:lnTo>
                    <a:pt x="18396" y="14274"/>
                  </a:lnTo>
                  <a:cubicBezTo>
                    <a:pt x="19395" y="14300"/>
                    <a:pt x="20377" y="14586"/>
                    <a:pt x="21322" y="14863"/>
                  </a:cubicBezTo>
                  <a:cubicBezTo>
                    <a:pt x="21982" y="15068"/>
                    <a:pt x="22678" y="15264"/>
                    <a:pt x="23365" y="15380"/>
                  </a:cubicBezTo>
                  <a:cubicBezTo>
                    <a:pt x="23726" y="15431"/>
                    <a:pt x="24087" y="15465"/>
                    <a:pt x="24433" y="15465"/>
                  </a:cubicBezTo>
                  <a:cubicBezTo>
                    <a:pt x="24506" y="15465"/>
                    <a:pt x="24578" y="15463"/>
                    <a:pt x="24650" y="15460"/>
                  </a:cubicBezTo>
                  <a:cubicBezTo>
                    <a:pt x="26140" y="15407"/>
                    <a:pt x="27612" y="14818"/>
                    <a:pt x="29039" y="13703"/>
                  </a:cubicBezTo>
                  <a:cubicBezTo>
                    <a:pt x="30136" y="12855"/>
                    <a:pt x="31046" y="11820"/>
                    <a:pt x="32010" y="10723"/>
                  </a:cubicBezTo>
                  <a:lnTo>
                    <a:pt x="32277" y="10420"/>
                  </a:lnTo>
                  <a:cubicBezTo>
                    <a:pt x="32866" y="9760"/>
                    <a:pt x="33517" y="9037"/>
                    <a:pt x="34213" y="8288"/>
                  </a:cubicBezTo>
                  <a:cubicBezTo>
                    <a:pt x="37844" y="4380"/>
                    <a:pt x="41002" y="1615"/>
                    <a:pt x="43598" y="72"/>
                  </a:cubicBezTo>
                  <a:lnTo>
                    <a:pt x="43562" y="0"/>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37"/>
            <p:cNvSpPr/>
            <p:nvPr/>
          </p:nvSpPr>
          <p:spPr>
            <a:xfrm>
              <a:off x="1006898" y="2622739"/>
              <a:ext cx="2591818" cy="1640926"/>
            </a:xfrm>
            <a:custGeom>
              <a:avLst/>
              <a:gdLst/>
              <a:ahLst/>
              <a:cxnLst/>
              <a:rect l="l" t="t" r="r" b="b"/>
              <a:pathLst>
                <a:path w="43161" h="27326" extrusionOk="0">
                  <a:moveTo>
                    <a:pt x="43116" y="0"/>
                  </a:moveTo>
                  <a:cubicBezTo>
                    <a:pt x="40145" y="2088"/>
                    <a:pt x="36854" y="5504"/>
                    <a:pt x="34026" y="8573"/>
                  </a:cubicBezTo>
                  <a:cubicBezTo>
                    <a:pt x="33437" y="9215"/>
                    <a:pt x="32750" y="9956"/>
                    <a:pt x="32081" y="10687"/>
                  </a:cubicBezTo>
                  <a:lnTo>
                    <a:pt x="32036" y="10732"/>
                  </a:lnTo>
                  <a:cubicBezTo>
                    <a:pt x="30984" y="11901"/>
                    <a:pt x="29975" y="12998"/>
                    <a:pt x="28780" y="13881"/>
                  </a:cubicBezTo>
                  <a:cubicBezTo>
                    <a:pt x="27353" y="14925"/>
                    <a:pt x="25881" y="15478"/>
                    <a:pt x="24400" y="15514"/>
                  </a:cubicBezTo>
                  <a:cubicBezTo>
                    <a:pt x="24350" y="15515"/>
                    <a:pt x="24301" y="15515"/>
                    <a:pt x="24250" y="15515"/>
                  </a:cubicBezTo>
                  <a:cubicBezTo>
                    <a:pt x="23893" y="15515"/>
                    <a:pt x="23516" y="15487"/>
                    <a:pt x="23133" y="15424"/>
                  </a:cubicBezTo>
                  <a:cubicBezTo>
                    <a:pt x="22464" y="15308"/>
                    <a:pt x="21777" y="15103"/>
                    <a:pt x="21126" y="14907"/>
                  </a:cubicBezTo>
                  <a:cubicBezTo>
                    <a:pt x="20171" y="14622"/>
                    <a:pt x="19190" y="14327"/>
                    <a:pt x="18182" y="14300"/>
                  </a:cubicBezTo>
                  <a:cubicBezTo>
                    <a:pt x="18135" y="14299"/>
                    <a:pt x="18088" y="14299"/>
                    <a:pt x="18042" y="14299"/>
                  </a:cubicBezTo>
                  <a:cubicBezTo>
                    <a:pt x="15226" y="14299"/>
                    <a:pt x="12972" y="16400"/>
                    <a:pt x="11866" y="17664"/>
                  </a:cubicBezTo>
                  <a:cubicBezTo>
                    <a:pt x="11696" y="17860"/>
                    <a:pt x="11536" y="18056"/>
                    <a:pt x="11366" y="18270"/>
                  </a:cubicBezTo>
                  <a:cubicBezTo>
                    <a:pt x="10786" y="19011"/>
                    <a:pt x="10242" y="19796"/>
                    <a:pt x="9716" y="20554"/>
                  </a:cubicBezTo>
                  <a:cubicBezTo>
                    <a:pt x="9020" y="21571"/>
                    <a:pt x="8288" y="22624"/>
                    <a:pt x="7477" y="23543"/>
                  </a:cubicBezTo>
                  <a:cubicBezTo>
                    <a:pt x="7164" y="23890"/>
                    <a:pt x="6843" y="24221"/>
                    <a:pt x="6513" y="24524"/>
                  </a:cubicBezTo>
                  <a:cubicBezTo>
                    <a:pt x="4598" y="26295"/>
                    <a:pt x="2410" y="27253"/>
                    <a:pt x="330" y="27253"/>
                  </a:cubicBezTo>
                  <a:cubicBezTo>
                    <a:pt x="220" y="27253"/>
                    <a:pt x="110" y="27250"/>
                    <a:pt x="1" y="27245"/>
                  </a:cubicBezTo>
                  <a:lnTo>
                    <a:pt x="1" y="27316"/>
                  </a:lnTo>
                  <a:cubicBezTo>
                    <a:pt x="117" y="27316"/>
                    <a:pt x="233" y="27325"/>
                    <a:pt x="340" y="27325"/>
                  </a:cubicBezTo>
                  <a:cubicBezTo>
                    <a:pt x="2436" y="27325"/>
                    <a:pt x="4631" y="26353"/>
                    <a:pt x="6558" y="24577"/>
                  </a:cubicBezTo>
                  <a:cubicBezTo>
                    <a:pt x="6888" y="24274"/>
                    <a:pt x="7218" y="23935"/>
                    <a:pt x="7530" y="23587"/>
                  </a:cubicBezTo>
                  <a:cubicBezTo>
                    <a:pt x="8351" y="22668"/>
                    <a:pt x="9073" y="21607"/>
                    <a:pt x="9778" y="20590"/>
                  </a:cubicBezTo>
                  <a:cubicBezTo>
                    <a:pt x="10296" y="19831"/>
                    <a:pt x="10840" y="19046"/>
                    <a:pt x="11420" y="18315"/>
                  </a:cubicBezTo>
                  <a:cubicBezTo>
                    <a:pt x="11589" y="18101"/>
                    <a:pt x="11759" y="17904"/>
                    <a:pt x="11919" y="17717"/>
                  </a:cubicBezTo>
                  <a:cubicBezTo>
                    <a:pt x="13016" y="16454"/>
                    <a:pt x="15252" y="14370"/>
                    <a:pt x="18042" y="14370"/>
                  </a:cubicBezTo>
                  <a:cubicBezTo>
                    <a:pt x="18088" y="14370"/>
                    <a:pt x="18135" y="14371"/>
                    <a:pt x="18182" y="14372"/>
                  </a:cubicBezTo>
                  <a:cubicBezTo>
                    <a:pt x="19181" y="14399"/>
                    <a:pt x="20162" y="14693"/>
                    <a:pt x="21108" y="14978"/>
                  </a:cubicBezTo>
                  <a:cubicBezTo>
                    <a:pt x="21759" y="15175"/>
                    <a:pt x="22446" y="15380"/>
                    <a:pt x="23124" y="15496"/>
                  </a:cubicBezTo>
                  <a:cubicBezTo>
                    <a:pt x="23507" y="15558"/>
                    <a:pt x="23891" y="15587"/>
                    <a:pt x="24250" y="15587"/>
                  </a:cubicBezTo>
                  <a:cubicBezTo>
                    <a:pt x="24300" y="15587"/>
                    <a:pt x="24350" y="15586"/>
                    <a:pt x="24400" y="15585"/>
                  </a:cubicBezTo>
                  <a:cubicBezTo>
                    <a:pt x="25890" y="15549"/>
                    <a:pt x="27379" y="14996"/>
                    <a:pt x="28825" y="13935"/>
                  </a:cubicBezTo>
                  <a:cubicBezTo>
                    <a:pt x="30029" y="13051"/>
                    <a:pt x="31028" y="11945"/>
                    <a:pt x="32090" y="10786"/>
                  </a:cubicBezTo>
                  <a:lnTo>
                    <a:pt x="32134" y="10732"/>
                  </a:lnTo>
                  <a:cubicBezTo>
                    <a:pt x="32794" y="10009"/>
                    <a:pt x="33481" y="9260"/>
                    <a:pt x="34079" y="8618"/>
                  </a:cubicBezTo>
                  <a:cubicBezTo>
                    <a:pt x="36907" y="5558"/>
                    <a:pt x="40190" y="2141"/>
                    <a:pt x="43161" y="54"/>
                  </a:cubicBezTo>
                  <a:lnTo>
                    <a:pt x="43116" y="0"/>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37"/>
            <p:cNvSpPr/>
            <p:nvPr/>
          </p:nvSpPr>
          <p:spPr>
            <a:xfrm>
              <a:off x="1049233" y="2609348"/>
              <a:ext cx="2565036" cy="1662304"/>
            </a:xfrm>
            <a:custGeom>
              <a:avLst/>
              <a:gdLst/>
              <a:ahLst/>
              <a:cxnLst/>
              <a:rect l="l" t="t" r="r" b="b"/>
              <a:pathLst>
                <a:path w="42715" h="27682" extrusionOk="0">
                  <a:moveTo>
                    <a:pt x="42670" y="0"/>
                  </a:moveTo>
                  <a:cubicBezTo>
                    <a:pt x="40154" y="2070"/>
                    <a:pt x="37415" y="5067"/>
                    <a:pt x="34516" y="8234"/>
                  </a:cubicBezTo>
                  <a:lnTo>
                    <a:pt x="33892" y="8921"/>
                  </a:lnTo>
                  <a:cubicBezTo>
                    <a:pt x="33312" y="9554"/>
                    <a:pt x="32669" y="10241"/>
                    <a:pt x="31947" y="11017"/>
                  </a:cubicBezTo>
                  <a:cubicBezTo>
                    <a:pt x="30823" y="12213"/>
                    <a:pt x="29788" y="13274"/>
                    <a:pt x="28575" y="14122"/>
                  </a:cubicBezTo>
                  <a:cubicBezTo>
                    <a:pt x="27120" y="15121"/>
                    <a:pt x="25640" y="15639"/>
                    <a:pt x="24159" y="15656"/>
                  </a:cubicBezTo>
                  <a:cubicBezTo>
                    <a:pt x="24118" y="15657"/>
                    <a:pt x="24077" y="15658"/>
                    <a:pt x="24036" y="15658"/>
                  </a:cubicBezTo>
                  <a:cubicBezTo>
                    <a:pt x="23671" y="15658"/>
                    <a:pt x="23286" y="15622"/>
                    <a:pt x="22901" y="15558"/>
                  </a:cubicBezTo>
                  <a:cubicBezTo>
                    <a:pt x="22232" y="15442"/>
                    <a:pt x="21554" y="15228"/>
                    <a:pt x="20911" y="15032"/>
                  </a:cubicBezTo>
                  <a:cubicBezTo>
                    <a:pt x="19957" y="14746"/>
                    <a:pt x="18976" y="14443"/>
                    <a:pt x="17967" y="14407"/>
                  </a:cubicBezTo>
                  <a:lnTo>
                    <a:pt x="17798" y="14407"/>
                  </a:lnTo>
                  <a:cubicBezTo>
                    <a:pt x="14997" y="14407"/>
                    <a:pt x="12758" y="16477"/>
                    <a:pt x="11669" y="17735"/>
                  </a:cubicBezTo>
                  <a:cubicBezTo>
                    <a:pt x="11500" y="17922"/>
                    <a:pt x="11330" y="18127"/>
                    <a:pt x="11170" y="18333"/>
                  </a:cubicBezTo>
                  <a:cubicBezTo>
                    <a:pt x="10545" y="19118"/>
                    <a:pt x="9974" y="19965"/>
                    <a:pt x="9421" y="20777"/>
                  </a:cubicBezTo>
                  <a:cubicBezTo>
                    <a:pt x="8770" y="21740"/>
                    <a:pt x="8092" y="22740"/>
                    <a:pt x="7334" y="23632"/>
                  </a:cubicBezTo>
                  <a:cubicBezTo>
                    <a:pt x="7039" y="23980"/>
                    <a:pt x="6727" y="24319"/>
                    <a:pt x="6406" y="24631"/>
                  </a:cubicBezTo>
                  <a:cubicBezTo>
                    <a:pt x="4443" y="26558"/>
                    <a:pt x="2186" y="27619"/>
                    <a:pt x="36" y="27619"/>
                  </a:cubicBezTo>
                  <a:lnTo>
                    <a:pt x="0" y="27619"/>
                  </a:lnTo>
                  <a:lnTo>
                    <a:pt x="0" y="27682"/>
                  </a:lnTo>
                  <a:lnTo>
                    <a:pt x="36" y="27682"/>
                  </a:lnTo>
                  <a:cubicBezTo>
                    <a:pt x="2204" y="27682"/>
                    <a:pt x="4479" y="26620"/>
                    <a:pt x="6450" y="24684"/>
                  </a:cubicBezTo>
                  <a:cubicBezTo>
                    <a:pt x="6772" y="24363"/>
                    <a:pt x="7084" y="24024"/>
                    <a:pt x="7387" y="23667"/>
                  </a:cubicBezTo>
                  <a:cubicBezTo>
                    <a:pt x="8145" y="22775"/>
                    <a:pt x="8823" y="21776"/>
                    <a:pt x="9475" y="20813"/>
                  </a:cubicBezTo>
                  <a:cubicBezTo>
                    <a:pt x="10028" y="20001"/>
                    <a:pt x="10599" y="19162"/>
                    <a:pt x="11223" y="18368"/>
                  </a:cubicBezTo>
                  <a:cubicBezTo>
                    <a:pt x="11384" y="18163"/>
                    <a:pt x="11553" y="17967"/>
                    <a:pt x="11714" y="17771"/>
                  </a:cubicBezTo>
                  <a:cubicBezTo>
                    <a:pt x="12797" y="16530"/>
                    <a:pt x="15019" y="14476"/>
                    <a:pt x="17792" y="14476"/>
                  </a:cubicBezTo>
                  <a:cubicBezTo>
                    <a:pt x="17850" y="14476"/>
                    <a:pt x="17909" y="14477"/>
                    <a:pt x="17967" y="14479"/>
                  </a:cubicBezTo>
                  <a:cubicBezTo>
                    <a:pt x="18967" y="14506"/>
                    <a:pt x="19939" y="14809"/>
                    <a:pt x="20894" y="15094"/>
                  </a:cubicBezTo>
                  <a:cubicBezTo>
                    <a:pt x="21545" y="15300"/>
                    <a:pt x="22214" y="15505"/>
                    <a:pt x="22892" y="15621"/>
                  </a:cubicBezTo>
                  <a:cubicBezTo>
                    <a:pt x="23320" y="15692"/>
                    <a:pt x="23748" y="15728"/>
                    <a:pt x="24159" y="15728"/>
                  </a:cubicBezTo>
                  <a:cubicBezTo>
                    <a:pt x="25648" y="15710"/>
                    <a:pt x="27147" y="15184"/>
                    <a:pt x="28610" y="14175"/>
                  </a:cubicBezTo>
                  <a:cubicBezTo>
                    <a:pt x="29832" y="13328"/>
                    <a:pt x="30867" y="12266"/>
                    <a:pt x="31991" y="11062"/>
                  </a:cubicBezTo>
                  <a:cubicBezTo>
                    <a:pt x="32723" y="10286"/>
                    <a:pt x="33356" y="9599"/>
                    <a:pt x="33936" y="8966"/>
                  </a:cubicBezTo>
                  <a:lnTo>
                    <a:pt x="34570" y="8279"/>
                  </a:lnTo>
                  <a:cubicBezTo>
                    <a:pt x="37460" y="5112"/>
                    <a:pt x="40199" y="2114"/>
                    <a:pt x="42714" y="54"/>
                  </a:cubicBezTo>
                  <a:lnTo>
                    <a:pt x="42670" y="0"/>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37"/>
            <p:cNvSpPr/>
            <p:nvPr/>
          </p:nvSpPr>
          <p:spPr>
            <a:xfrm>
              <a:off x="1091567" y="2596437"/>
              <a:ext cx="2538253" cy="1683802"/>
            </a:xfrm>
            <a:custGeom>
              <a:avLst/>
              <a:gdLst/>
              <a:ahLst/>
              <a:cxnLst/>
              <a:rect l="l" t="t" r="r" b="b"/>
              <a:pathLst>
                <a:path w="42269" h="28040" extrusionOk="0">
                  <a:moveTo>
                    <a:pt x="42224" y="1"/>
                  </a:moveTo>
                  <a:cubicBezTo>
                    <a:pt x="40484" y="1651"/>
                    <a:pt x="38619" y="3774"/>
                    <a:pt x="36639" y="6014"/>
                  </a:cubicBezTo>
                  <a:cubicBezTo>
                    <a:pt x="35711" y="7075"/>
                    <a:pt x="34748" y="8173"/>
                    <a:pt x="33757" y="9261"/>
                  </a:cubicBezTo>
                  <a:cubicBezTo>
                    <a:pt x="33142" y="9939"/>
                    <a:pt x="32482" y="10635"/>
                    <a:pt x="31804" y="11339"/>
                  </a:cubicBezTo>
                  <a:cubicBezTo>
                    <a:pt x="30831" y="12348"/>
                    <a:pt x="29681" y="13498"/>
                    <a:pt x="28369" y="14355"/>
                  </a:cubicBezTo>
                  <a:cubicBezTo>
                    <a:pt x="26897" y="15309"/>
                    <a:pt x="25398" y="15791"/>
                    <a:pt x="23918" y="15791"/>
                  </a:cubicBezTo>
                  <a:cubicBezTo>
                    <a:pt x="23516" y="15791"/>
                    <a:pt x="23088" y="15755"/>
                    <a:pt x="22660" y="15675"/>
                  </a:cubicBezTo>
                  <a:cubicBezTo>
                    <a:pt x="22000" y="15559"/>
                    <a:pt x="21330" y="15354"/>
                    <a:pt x="20688" y="15149"/>
                  </a:cubicBezTo>
                  <a:cubicBezTo>
                    <a:pt x="19743" y="14854"/>
                    <a:pt x="18761" y="14551"/>
                    <a:pt x="17753" y="14515"/>
                  </a:cubicBezTo>
                  <a:lnTo>
                    <a:pt x="17557" y="14515"/>
                  </a:lnTo>
                  <a:cubicBezTo>
                    <a:pt x="14765" y="14515"/>
                    <a:pt x="12552" y="16549"/>
                    <a:pt x="11464" y="17789"/>
                  </a:cubicBezTo>
                  <a:cubicBezTo>
                    <a:pt x="11303" y="17977"/>
                    <a:pt x="11134" y="18182"/>
                    <a:pt x="10973" y="18387"/>
                  </a:cubicBezTo>
                  <a:cubicBezTo>
                    <a:pt x="10304" y="19226"/>
                    <a:pt x="9697" y="20136"/>
                    <a:pt x="9118" y="21010"/>
                  </a:cubicBezTo>
                  <a:cubicBezTo>
                    <a:pt x="8511" y="21920"/>
                    <a:pt x="7886" y="22856"/>
                    <a:pt x="7200" y="23704"/>
                  </a:cubicBezTo>
                  <a:cubicBezTo>
                    <a:pt x="6905" y="24070"/>
                    <a:pt x="6602" y="24418"/>
                    <a:pt x="6299" y="24739"/>
                  </a:cubicBezTo>
                  <a:cubicBezTo>
                    <a:pt x="4372" y="26746"/>
                    <a:pt x="2132" y="27897"/>
                    <a:pt x="0" y="27986"/>
                  </a:cubicBezTo>
                  <a:lnTo>
                    <a:pt x="0" y="28040"/>
                  </a:lnTo>
                  <a:cubicBezTo>
                    <a:pt x="2150" y="27959"/>
                    <a:pt x="4407" y="26800"/>
                    <a:pt x="6343" y="24775"/>
                  </a:cubicBezTo>
                  <a:cubicBezTo>
                    <a:pt x="6646" y="24453"/>
                    <a:pt x="6950" y="24105"/>
                    <a:pt x="7244" y="23740"/>
                  </a:cubicBezTo>
                  <a:cubicBezTo>
                    <a:pt x="7940" y="22892"/>
                    <a:pt x="8564" y="21947"/>
                    <a:pt x="9171" y="21037"/>
                  </a:cubicBezTo>
                  <a:cubicBezTo>
                    <a:pt x="9751" y="20162"/>
                    <a:pt x="10349" y="19261"/>
                    <a:pt x="11018" y="18423"/>
                  </a:cubicBezTo>
                  <a:cubicBezTo>
                    <a:pt x="11178" y="18218"/>
                    <a:pt x="11348" y="18021"/>
                    <a:pt x="11508" y="17825"/>
                  </a:cubicBezTo>
                  <a:cubicBezTo>
                    <a:pt x="12588" y="16603"/>
                    <a:pt x="14791" y="14569"/>
                    <a:pt x="17557" y="14569"/>
                  </a:cubicBezTo>
                  <a:cubicBezTo>
                    <a:pt x="17619" y="14569"/>
                    <a:pt x="17682" y="14569"/>
                    <a:pt x="17753" y="14578"/>
                  </a:cubicBezTo>
                  <a:cubicBezTo>
                    <a:pt x="18752" y="14605"/>
                    <a:pt x="19725" y="14917"/>
                    <a:pt x="20670" y="15211"/>
                  </a:cubicBezTo>
                  <a:cubicBezTo>
                    <a:pt x="21322" y="15407"/>
                    <a:pt x="21982" y="15613"/>
                    <a:pt x="22651" y="15738"/>
                  </a:cubicBezTo>
                  <a:cubicBezTo>
                    <a:pt x="23088" y="15818"/>
                    <a:pt x="23507" y="15854"/>
                    <a:pt x="23918" y="15854"/>
                  </a:cubicBezTo>
                  <a:cubicBezTo>
                    <a:pt x="25407" y="15854"/>
                    <a:pt x="26915" y="15363"/>
                    <a:pt x="28396" y="14399"/>
                  </a:cubicBezTo>
                  <a:cubicBezTo>
                    <a:pt x="29716" y="13543"/>
                    <a:pt x="30867" y="12392"/>
                    <a:pt x="31848" y="11375"/>
                  </a:cubicBezTo>
                  <a:cubicBezTo>
                    <a:pt x="32526" y="10679"/>
                    <a:pt x="33187" y="9975"/>
                    <a:pt x="33802" y="9297"/>
                  </a:cubicBezTo>
                  <a:cubicBezTo>
                    <a:pt x="34792" y="8208"/>
                    <a:pt x="35756" y="7111"/>
                    <a:pt x="36684" y="6058"/>
                  </a:cubicBezTo>
                  <a:cubicBezTo>
                    <a:pt x="38664" y="3810"/>
                    <a:pt x="40529" y="1696"/>
                    <a:pt x="42268" y="37"/>
                  </a:cubicBezTo>
                  <a:lnTo>
                    <a:pt x="42224" y="1"/>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37"/>
            <p:cNvSpPr/>
            <p:nvPr/>
          </p:nvSpPr>
          <p:spPr>
            <a:xfrm>
              <a:off x="1133902" y="2583046"/>
              <a:ext cx="2511411" cy="1705780"/>
            </a:xfrm>
            <a:custGeom>
              <a:avLst/>
              <a:gdLst/>
              <a:ahLst/>
              <a:cxnLst/>
              <a:rect l="l" t="t" r="r" b="b"/>
              <a:pathLst>
                <a:path w="41822" h="28406" extrusionOk="0">
                  <a:moveTo>
                    <a:pt x="41777" y="1"/>
                  </a:moveTo>
                  <a:cubicBezTo>
                    <a:pt x="40591" y="1294"/>
                    <a:pt x="39351" y="2802"/>
                    <a:pt x="38039" y="4399"/>
                  </a:cubicBezTo>
                  <a:cubicBezTo>
                    <a:pt x="36639" y="6103"/>
                    <a:pt x="35194" y="7860"/>
                    <a:pt x="33623" y="9600"/>
                  </a:cubicBezTo>
                  <a:cubicBezTo>
                    <a:pt x="32999" y="10296"/>
                    <a:pt x="32339" y="10992"/>
                    <a:pt x="31670" y="11670"/>
                  </a:cubicBezTo>
                  <a:cubicBezTo>
                    <a:pt x="30688" y="12651"/>
                    <a:pt x="29502" y="13775"/>
                    <a:pt x="28155" y="14596"/>
                  </a:cubicBezTo>
                  <a:cubicBezTo>
                    <a:pt x="26692" y="15488"/>
                    <a:pt x="25220" y="15934"/>
                    <a:pt x="23766" y="15934"/>
                  </a:cubicBezTo>
                  <a:lnTo>
                    <a:pt x="23676" y="15934"/>
                  </a:lnTo>
                  <a:cubicBezTo>
                    <a:pt x="23275" y="15934"/>
                    <a:pt x="22847" y="15889"/>
                    <a:pt x="22428" y="15809"/>
                  </a:cubicBezTo>
                  <a:cubicBezTo>
                    <a:pt x="21767" y="15684"/>
                    <a:pt x="21107" y="15479"/>
                    <a:pt x="20474" y="15274"/>
                  </a:cubicBezTo>
                  <a:cubicBezTo>
                    <a:pt x="19528" y="14979"/>
                    <a:pt x="18547" y="14667"/>
                    <a:pt x="17539" y="14622"/>
                  </a:cubicBezTo>
                  <a:lnTo>
                    <a:pt x="17316" y="14622"/>
                  </a:lnTo>
                  <a:cubicBezTo>
                    <a:pt x="14541" y="14622"/>
                    <a:pt x="12347" y="16630"/>
                    <a:pt x="11267" y="17852"/>
                  </a:cubicBezTo>
                  <a:cubicBezTo>
                    <a:pt x="11098" y="18048"/>
                    <a:pt x="10937" y="18244"/>
                    <a:pt x="10768" y="18449"/>
                  </a:cubicBezTo>
                  <a:cubicBezTo>
                    <a:pt x="10063" y="19342"/>
                    <a:pt x="9430" y="20314"/>
                    <a:pt x="8814" y="21251"/>
                  </a:cubicBezTo>
                  <a:cubicBezTo>
                    <a:pt x="8261" y="22107"/>
                    <a:pt x="7690" y="22981"/>
                    <a:pt x="7065" y="23793"/>
                  </a:cubicBezTo>
                  <a:cubicBezTo>
                    <a:pt x="6780" y="24168"/>
                    <a:pt x="6486" y="24516"/>
                    <a:pt x="6191" y="24846"/>
                  </a:cubicBezTo>
                  <a:cubicBezTo>
                    <a:pt x="4862" y="26318"/>
                    <a:pt x="2703" y="28129"/>
                    <a:pt x="0" y="28352"/>
                  </a:cubicBezTo>
                  <a:lnTo>
                    <a:pt x="9" y="28405"/>
                  </a:lnTo>
                  <a:cubicBezTo>
                    <a:pt x="2730" y="28173"/>
                    <a:pt x="4889" y="26362"/>
                    <a:pt x="6227" y="24882"/>
                  </a:cubicBezTo>
                  <a:cubicBezTo>
                    <a:pt x="6530" y="24551"/>
                    <a:pt x="6825" y="24195"/>
                    <a:pt x="7110" y="23820"/>
                  </a:cubicBezTo>
                  <a:cubicBezTo>
                    <a:pt x="7735" y="23017"/>
                    <a:pt x="8306" y="22134"/>
                    <a:pt x="8859" y="21286"/>
                  </a:cubicBezTo>
                  <a:cubicBezTo>
                    <a:pt x="9474" y="20350"/>
                    <a:pt x="10108" y="19377"/>
                    <a:pt x="10812" y="18485"/>
                  </a:cubicBezTo>
                  <a:cubicBezTo>
                    <a:pt x="10973" y="18280"/>
                    <a:pt x="11142" y="18075"/>
                    <a:pt x="11312" y="17887"/>
                  </a:cubicBezTo>
                  <a:cubicBezTo>
                    <a:pt x="12382" y="16678"/>
                    <a:pt x="14563" y="14672"/>
                    <a:pt x="17318" y="14672"/>
                  </a:cubicBezTo>
                  <a:cubicBezTo>
                    <a:pt x="17388" y="14672"/>
                    <a:pt x="17459" y="14673"/>
                    <a:pt x="17530" y="14676"/>
                  </a:cubicBezTo>
                  <a:cubicBezTo>
                    <a:pt x="18538" y="14721"/>
                    <a:pt x="19510" y="15024"/>
                    <a:pt x="20456" y="15327"/>
                  </a:cubicBezTo>
                  <a:cubicBezTo>
                    <a:pt x="21098" y="15532"/>
                    <a:pt x="21758" y="15738"/>
                    <a:pt x="22419" y="15862"/>
                  </a:cubicBezTo>
                  <a:cubicBezTo>
                    <a:pt x="22847" y="15943"/>
                    <a:pt x="23266" y="15987"/>
                    <a:pt x="23676" y="15987"/>
                  </a:cubicBezTo>
                  <a:cubicBezTo>
                    <a:pt x="23705" y="15988"/>
                    <a:pt x="23733" y="15988"/>
                    <a:pt x="23761" y="15988"/>
                  </a:cubicBezTo>
                  <a:cubicBezTo>
                    <a:pt x="25224" y="15988"/>
                    <a:pt x="26711" y="15533"/>
                    <a:pt x="28182" y="14640"/>
                  </a:cubicBezTo>
                  <a:cubicBezTo>
                    <a:pt x="29538" y="13819"/>
                    <a:pt x="30724" y="12695"/>
                    <a:pt x="31705" y="11705"/>
                  </a:cubicBezTo>
                  <a:cubicBezTo>
                    <a:pt x="32383" y="11027"/>
                    <a:pt x="33044" y="10331"/>
                    <a:pt x="33668" y="9636"/>
                  </a:cubicBezTo>
                  <a:cubicBezTo>
                    <a:pt x="35229" y="7896"/>
                    <a:pt x="36683" y="6139"/>
                    <a:pt x="38084" y="4435"/>
                  </a:cubicBezTo>
                  <a:cubicBezTo>
                    <a:pt x="39395" y="2838"/>
                    <a:pt x="40635" y="1330"/>
                    <a:pt x="41822" y="37"/>
                  </a:cubicBezTo>
                  <a:lnTo>
                    <a:pt x="41777" y="1"/>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37"/>
            <p:cNvSpPr/>
            <p:nvPr/>
          </p:nvSpPr>
          <p:spPr>
            <a:xfrm>
              <a:off x="1176177" y="2569655"/>
              <a:ext cx="2484148" cy="1728239"/>
            </a:xfrm>
            <a:custGeom>
              <a:avLst/>
              <a:gdLst/>
              <a:ahLst/>
              <a:cxnLst/>
              <a:rect l="l" t="t" r="r" b="b"/>
              <a:pathLst>
                <a:path w="41368" h="28780" extrusionOk="0">
                  <a:moveTo>
                    <a:pt x="41332" y="1"/>
                  </a:moveTo>
                  <a:cubicBezTo>
                    <a:pt x="40556" y="973"/>
                    <a:pt x="39771" y="2035"/>
                    <a:pt x="38923" y="3150"/>
                  </a:cubicBezTo>
                  <a:cubicBezTo>
                    <a:pt x="37326" y="5282"/>
                    <a:pt x="35507" y="7700"/>
                    <a:pt x="33490" y="9948"/>
                  </a:cubicBezTo>
                  <a:cubicBezTo>
                    <a:pt x="32866" y="10644"/>
                    <a:pt x="32206" y="11339"/>
                    <a:pt x="31528" y="12000"/>
                  </a:cubicBezTo>
                  <a:cubicBezTo>
                    <a:pt x="30172" y="13320"/>
                    <a:pt x="29074" y="14194"/>
                    <a:pt x="27950" y="14836"/>
                  </a:cubicBezTo>
                  <a:cubicBezTo>
                    <a:pt x="26505" y="15666"/>
                    <a:pt x="25042" y="16085"/>
                    <a:pt x="23624" y="16085"/>
                  </a:cubicBezTo>
                  <a:cubicBezTo>
                    <a:pt x="23561" y="16085"/>
                    <a:pt x="23499" y="16076"/>
                    <a:pt x="23436" y="16076"/>
                  </a:cubicBezTo>
                  <a:cubicBezTo>
                    <a:pt x="23035" y="16068"/>
                    <a:pt x="22616" y="16023"/>
                    <a:pt x="22187" y="15943"/>
                  </a:cubicBezTo>
                  <a:cubicBezTo>
                    <a:pt x="21536" y="15809"/>
                    <a:pt x="20885" y="15604"/>
                    <a:pt x="20260" y="15398"/>
                  </a:cubicBezTo>
                  <a:cubicBezTo>
                    <a:pt x="19315" y="15095"/>
                    <a:pt x="18334" y="14783"/>
                    <a:pt x="17317" y="14738"/>
                  </a:cubicBezTo>
                  <a:cubicBezTo>
                    <a:pt x="17233" y="14735"/>
                    <a:pt x="17150" y="14733"/>
                    <a:pt x="17067" y="14733"/>
                  </a:cubicBezTo>
                  <a:cubicBezTo>
                    <a:pt x="14312" y="14733"/>
                    <a:pt x="12137" y="16711"/>
                    <a:pt x="11072" y="17923"/>
                  </a:cubicBezTo>
                  <a:cubicBezTo>
                    <a:pt x="10902" y="18110"/>
                    <a:pt x="10733" y="18307"/>
                    <a:pt x="10572" y="18512"/>
                  </a:cubicBezTo>
                  <a:cubicBezTo>
                    <a:pt x="9814" y="19466"/>
                    <a:pt x="9154" y="20510"/>
                    <a:pt x="8511" y="21518"/>
                  </a:cubicBezTo>
                  <a:cubicBezTo>
                    <a:pt x="8003" y="22303"/>
                    <a:pt x="7486" y="23115"/>
                    <a:pt x="6932" y="23873"/>
                  </a:cubicBezTo>
                  <a:cubicBezTo>
                    <a:pt x="6656" y="24257"/>
                    <a:pt x="6370" y="24623"/>
                    <a:pt x="6085" y="24953"/>
                  </a:cubicBezTo>
                  <a:cubicBezTo>
                    <a:pt x="4782" y="26487"/>
                    <a:pt x="2677" y="28379"/>
                    <a:pt x="1" y="28726"/>
                  </a:cubicBezTo>
                  <a:lnTo>
                    <a:pt x="10" y="28780"/>
                  </a:lnTo>
                  <a:cubicBezTo>
                    <a:pt x="2695" y="28432"/>
                    <a:pt x="4818" y="26523"/>
                    <a:pt x="6121" y="24989"/>
                  </a:cubicBezTo>
                  <a:cubicBezTo>
                    <a:pt x="6406" y="24650"/>
                    <a:pt x="6692" y="24284"/>
                    <a:pt x="6968" y="23900"/>
                  </a:cubicBezTo>
                  <a:cubicBezTo>
                    <a:pt x="7530" y="23142"/>
                    <a:pt x="8048" y="22330"/>
                    <a:pt x="8547" y="21536"/>
                  </a:cubicBezTo>
                  <a:cubicBezTo>
                    <a:pt x="9189" y="20537"/>
                    <a:pt x="9859" y="19493"/>
                    <a:pt x="10608" y="18539"/>
                  </a:cubicBezTo>
                  <a:cubicBezTo>
                    <a:pt x="10768" y="18342"/>
                    <a:pt x="10938" y="18137"/>
                    <a:pt x="11107" y="17950"/>
                  </a:cubicBezTo>
                  <a:cubicBezTo>
                    <a:pt x="12169" y="16754"/>
                    <a:pt x="14328" y="14783"/>
                    <a:pt x="17076" y="14783"/>
                  </a:cubicBezTo>
                  <a:lnTo>
                    <a:pt x="17317" y="14783"/>
                  </a:lnTo>
                  <a:cubicBezTo>
                    <a:pt x="18325" y="14828"/>
                    <a:pt x="19297" y="15140"/>
                    <a:pt x="20243" y="15443"/>
                  </a:cubicBezTo>
                  <a:cubicBezTo>
                    <a:pt x="20876" y="15648"/>
                    <a:pt x="21527" y="15862"/>
                    <a:pt x="22178" y="15987"/>
                  </a:cubicBezTo>
                  <a:cubicBezTo>
                    <a:pt x="22607" y="16068"/>
                    <a:pt x="23026" y="16121"/>
                    <a:pt x="23436" y="16130"/>
                  </a:cubicBezTo>
                  <a:cubicBezTo>
                    <a:pt x="23495" y="16131"/>
                    <a:pt x="23554" y="16132"/>
                    <a:pt x="23613" y="16132"/>
                  </a:cubicBezTo>
                  <a:cubicBezTo>
                    <a:pt x="25055" y="16132"/>
                    <a:pt x="26520" y="15712"/>
                    <a:pt x="27968" y="14881"/>
                  </a:cubicBezTo>
                  <a:cubicBezTo>
                    <a:pt x="29101" y="14230"/>
                    <a:pt x="30207" y="13356"/>
                    <a:pt x="31563" y="12035"/>
                  </a:cubicBezTo>
                  <a:cubicBezTo>
                    <a:pt x="32241" y="11366"/>
                    <a:pt x="32902" y="10679"/>
                    <a:pt x="33526" y="9983"/>
                  </a:cubicBezTo>
                  <a:cubicBezTo>
                    <a:pt x="35542" y="7726"/>
                    <a:pt x="37362" y="5309"/>
                    <a:pt x="38968" y="3177"/>
                  </a:cubicBezTo>
                  <a:cubicBezTo>
                    <a:pt x="39806" y="2062"/>
                    <a:pt x="40600" y="1009"/>
                    <a:pt x="41368" y="37"/>
                  </a:cubicBezTo>
                  <a:lnTo>
                    <a:pt x="41332" y="1"/>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37"/>
            <p:cNvSpPr/>
            <p:nvPr/>
          </p:nvSpPr>
          <p:spPr>
            <a:xfrm>
              <a:off x="1218511" y="2556805"/>
              <a:ext cx="2457366" cy="1749677"/>
            </a:xfrm>
            <a:custGeom>
              <a:avLst/>
              <a:gdLst/>
              <a:ahLst/>
              <a:cxnLst/>
              <a:rect l="l" t="t" r="r" b="b"/>
              <a:pathLst>
                <a:path w="40922" h="29137" extrusionOk="0">
                  <a:moveTo>
                    <a:pt x="40886" y="1"/>
                  </a:moveTo>
                  <a:cubicBezTo>
                    <a:pt x="40413" y="688"/>
                    <a:pt x="39931" y="1392"/>
                    <a:pt x="39423" y="2151"/>
                  </a:cubicBezTo>
                  <a:cubicBezTo>
                    <a:pt x="37683" y="4720"/>
                    <a:pt x="35711" y="7637"/>
                    <a:pt x="33356" y="10287"/>
                  </a:cubicBezTo>
                  <a:cubicBezTo>
                    <a:pt x="32732" y="10991"/>
                    <a:pt x="32072" y="11669"/>
                    <a:pt x="31394" y="12321"/>
                  </a:cubicBezTo>
                  <a:cubicBezTo>
                    <a:pt x="30064" y="13570"/>
                    <a:pt x="28905" y="14444"/>
                    <a:pt x="27736" y="15068"/>
                  </a:cubicBezTo>
                  <a:cubicBezTo>
                    <a:pt x="26304" y="15830"/>
                    <a:pt x="24872" y="16215"/>
                    <a:pt x="23469" y="16215"/>
                  </a:cubicBezTo>
                  <a:cubicBezTo>
                    <a:pt x="23378" y="16215"/>
                    <a:pt x="23287" y="16213"/>
                    <a:pt x="23195" y="16210"/>
                  </a:cubicBezTo>
                  <a:cubicBezTo>
                    <a:pt x="22794" y="16201"/>
                    <a:pt x="22375" y="16148"/>
                    <a:pt x="21955" y="16059"/>
                  </a:cubicBezTo>
                  <a:cubicBezTo>
                    <a:pt x="21304" y="15934"/>
                    <a:pt x="20662" y="15720"/>
                    <a:pt x="20046" y="15514"/>
                  </a:cubicBezTo>
                  <a:cubicBezTo>
                    <a:pt x="19092" y="15211"/>
                    <a:pt x="18110" y="14890"/>
                    <a:pt x="17102" y="14836"/>
                  </a:cubicBezTo>
                  <a:cubicBezTo>
                    <a:pt x="17012" y="14832"/>
                    <a:pt x="16922" y="14830"/>
                    <a:pt x="16833" y="14830"/>
                  </a:cubicBezTo>
                  <a:cubicBezTo>
                    <a:pt x="14088" y="14830"/>
                    <a:pt x="11929" y="16784"/>
                    <a:pt x="10866" y="17977"/>
                  </a:cubicBezTo>
                  <a:cubicBezTo>
                    <a:pt x="10706" y="18164"/>
                    <a:pt x="10536" y="18360"/>
                    <a:pt x="10376" y="18565"/>
                  </a:cubicBezTo>
                  <a:cubicBezTo>
                    <a:pt x="9564" y="19582"/>
                    <a:pt x="8877" y="20697"/>
                    <a:pt x="8199" y="21777"/>
                  </a:cubicBezTo>
                  <a:cubicBezTo>
                    <a:pt x="7753" y="22499"/>
                    <a:pt x="7289" y="23249"/>
                    <a:pt x="6798" y="23954"/>
                  </a:cubicBezTo>
                  <a:cubicBezTo>
                    <a:pt x="6522" y="24346"/>
                    <a:pt x="6245" y="24712"/>
                    <a:pt x="5978" y="25051"/>
                  </a:cubicBezTo>
                  <a:cubicBezTo>
                    <a:pt x="4158" y="27335"/>
                    <a:pt x="2088" y="28726"/>
                    <a:pt x="1" y="29092"/>
                  </a:cubicBezTo>
                  <a:lnTo>
                    <a:pt x="9" y="29137"/>
                  </a:lnTo>
                  <a:cubicBezTo>
                    <a:pt x="2106" y="28771"/>
                    <a:pt x="4185" y="27370"/>
                    <a:pt x="6013" y="25078"/>
                  </a:cubicBezTo>
                  <a:cubicBezTo>
                    <a:pt x="6281" y="24739"/>
                    <a:pt x="6558" y="24364"/>
                    <a:pt x="6834" y="23980"/>
                  </a:cubicBezTo>
                  <a:cubicBezTo>
                    <a:pt x="7325" y="23276"/>
                    <a:pt x="7789" y="22526"/>
                    <a:pt x="8235" y="21804"/>
                  </a:cubicBezTo>
                  <a:cubicBezTo>
                    <a:pt x="8913" y="20724"/>
                    <a:pt x="9600" y="19609"/>
                    <a:pt x="10411" y="18592"/>
                  </a:cubicBezTo>
                  <a:cubicBezTo>
                    <a:pt x="10572" y="18387"/>
                    <a:pt x="10733" y="18191"/>
                    <a:pt x="10902" y="18003"/>
                  </a:cubicBezTo>
                  <a:cubicBezTo>
                    <a:pt x="11956" y="16820"/>
                    <a:pt x="14106" y="14875"/>
                    <a:pt x="16834" y="14875"/>
                  </a:cubicBezTo>
                  <a:cubicBezTo>
                    <a:pt x="16923" y="14875"/>
                    <a:pt x="17012" y="14877"/>
                    <a:pt x="17102" y="14881"/>
                  </a:cubicBezTo>
                  <a:cubicBezTo>
                    <a:pt x="18110" y="14934"/>
                    <a:pt x="19083" y="15247"/>
                    <a:pt x="20028" y="15559"/>
                  </a:cubicBezTo>
                  <a:cubicBezTo>
                    <a:pt x="20653" y="15764"/>
                    <a:pt x="21295" y="15969"/>
                    <a:pt x="21946" y="16103"/>
                  </a:cubicBezTo>
                  <a:cubicBezTo>
                    <a:pt x="22366" y="16192"/>
                    <a:pt x="22785" y="16237"/>
                    <a:pt x="23195" y="16255"/>
                  </a:cubicBezTo>
                  <a:cubicBezTo>
                    <a:pt x="23287" y="16258"/>
                    <a:pt x="23379" y="16260"/>
                    <a:pt x="23471" y="16260"/>
                  </a:cubicBezTo>
                  <a:cubicBezTo>
                    <a:pt x="24882" y="16260"/>
                    <a:pt x="26322" y="15874"/>
                    <a:pt x="27763" y="15104"/>
                  </a:cubicBezTo>
                  <a:cubicBezTo>
                    <a:pt x="28931" y="14480"/>
                    <a:pt x="30091" y="13605"/>
                    <a:pt x="31420" y="12347"/>
                  </a:cubicBezTo>
                  <a:cubicBezTo>
                    <a:pt x="32107" y="11696"/>
                    <a:pt x="32768" y="11018"/>
                    <a:pt x="33392" y="10313"/>
                  </a:cubicBezTo>
                  <a:cubicBezTo>
                    <a:pt x="35738" y="7664"/>
                    <a:pt x="37719" y="4747"/>
                    <a:pt x="39458" y="2177"/>
                  </a:cubicBezTo>
                  <a:cubicBezTo>
                    <a:pt x="39967" y="1419"/>
                    <a:pt x="40449" y="714"/>
                    <a:pt x="40921" y="19"/>
                  </a:cubicBezTo>
                  <a:lnTo>
                    <a:pt x="40886" y="1"/>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37"/>
            <p:cNvSpPr/>
            <p:nvPr/>
          </p:nvSpPr>
          <p:spPr>
            <a:xfrm>
              <a:off x="1260846" y="2543414"/>
              <a:ext cx="2430584" cy="1771655"/>
            </a:xfrm>
            <a:custGeom>
              <a:avLst/>
              <a:gdLst/>
              <a:ahLst/>
              <a:cxnLst/>
              <a:rect l="l" t="t" r="r" b="b"/>
              <a:pathLst>
                <a:path w="40476" h="29503" extrusionOk="0">
                  <a:moveTo>
                    <a:pt x="40448" y="1"/>
                  </a:moveTo>
                  <a:cubicBezTo>
                    <a:pt x="40172" y="447"/>
                    <a:pt x="39904" y="893"/>
                    <a:pt x="39619" y="1375"/>
                  </a:cubicBezTo>
                  <a:cubicBezTo>
                    <a:pt x="37834" y="4336"/>
                    <a:pt x="35818" y="7691"/>
                    <a:pt x="33222" y="10635"/>
                  </a:cubicBezTo>
                  <a:cubicBezTo>
                    <a:pt x="32607" y="11330"/>
                    <a:pt x="31938" y="12008"/>
                    <a:pt x="31251" y="12651"/>
                  </a:cubicBezTo>
                  <a:cubicBezTo>
                    <a:pt x="29957" y="13837"/>
                    <a:pt x="28744" y="14703"/>
                    <a:pt x="27531" y="15309"/>
                  </a:cubicBezTo>
                  <a:cubicBezTo>
                    <a:pt x="26129" y="16006"/>
                    <a:pt x="24736" y="16364"/>
                    <a:pt x="23369" y="16364"/>
                  </a:cubicBezTo>
                  <a:cubicBezTo>
                    <a:pt x="23231" y="16364"/>
                    <a:pt x="23092" y="16360"/>
                    <a:pt x="22954" y="16353"/>
                  </a:cubicBezTo>
                  <a:cubicBezTo>
                    <a:pt x="22553" y="16335"/>
                    <a:pt x="22133" y="16282"/>
                    <a:pt x="21714" y="16192"/>
                  </a:cubicBezTo>
                  <a:cubicBezTo>
                    <a:pt x="21081" y="16059"/>
                    <a:pt x="20438" y="15844"/>
                    <a:pt x="19832" y="15639"/>
                  </a:cubicBezTo>
                  <a:cubicBezTo>
                    <a:pt x="18877" y="15327"/>
                    <a:pt x="17896" y="15006"/>
                    <a:pt x="16888" y="14952"/>
                  </a:cubicBezTo>
                  <a:cubicBezTo>
                    <a:pt x="16785" y="14947"/>
                    <a:pt x="16683" y="14944"/>
                    <a:pt x="16582" y="14944"/>
                  </a:cubicBezTo>
                  <a:cubicBezTo>
                    <a:pt x="13856" y="14944"/>
                    <a:pt x="11719" y="16869"/>
                    <a:pt x="10670" y="18039"/>
                  </a:cubicBezTo>
                  <a:cubicBezTo>
                    <a:pt x="10500" y="18226"/>
                    <a:pt x="10340" y="18432"/>
                    <a:pt x="10179" y="18628"/>
                  </a:cubicBezTo>
                  <a:cubicBezTo>
                    <a:pt x="9314" y="19707"/>
                    <a:pt x="8591" y="20912"/>
                    <a:pt x="7887" y="22062"/>
                  </a:cubicBezTo>
                  <a:cubicBezTo>
                    <a:pt x="7494" y="22722"/>
                    <a:pt x="7084" y="23392"/>
                    <a:pt x="6664" y="24034"/>
                  </a:cubicBezTo>
                  <a:cubicBezTo>
                    <a:pt x="6388" y="24444"/>
                    <a:pt x="6129" y="24810"/>
                    <a:pt x="5870" y="25167"/>
                  </a:cubicBezTo>
                  <a:cubicBezTo>
                    <a:pt x="4068" y="27567"/>
                    <a:pt x="2097" y="29012"/>
                    <a:pt x="0" y="29467"/>
                  </a:cubicBezTo>
                  <a:lnTo>
                    <a:pt x="9" y="29502"/>
                  </a:lnTo>
                  <a:cubicBezTo>
                    <a:pt x="2115" y="29047"/>
                    <a:pt x="4095" y="27593"/>
                    <a:pt x="5897" y="25185"/>
                  </a:cubicBezTo>
                  <a:cubicBezTo>
                    <a:pt x="6165" y="24837"/>
                    <a:pt x="6423" y="24462"/>
                    <a:pt x="6691" y="24061"/>
                  </a:cubicBezTo>
                  <a:cubicBezTo>
                    <a:pt x="7119" y="23418"/>
                    <a:pt x="7530" y="22740"/>
                    <a:pt x="7922" y="22089"/>
                  </a:cubicBezTo>
                  <a:cubicBezTo>
                    <a:pt x="8627" y="20929"/>
                    <a:pt x="9350" y="19734"/>
                    <a:pt x="10206" y="18655"/>
                  </a:cubicBezTo>
                  <a:cubicBezTo>
                    <a:pt x="10367" y="18449"/>
                    <a:pt x="10527" y="18253"/>
                    <a:pt x="10697" y="18066"/>
                  </a:cubicBezTo>
                  <a:cubicBezTo>
                    <a:pt x="11746" y="16896"/>
                    <a:pt x="13865" y="14980"/>
                    <a:pt x="16582" y="14980"/>
                  </a:cubicBezTo>
                  <a:cubicBezTo>
                    <a:pt x="16683" y="14980"/>
                    <a:pt x="16785" y="14983"/>
                    <a:pt x="16888" y="14988"/>
                  </a:cubicBezTo>
                  <a:cubicBezTo>
                    <a:pt x="17896" y="15042"/>
                    <a:pt x="18868" y="15363"/>
                    <a:pt x="19814" y="15675"/>
                  </a:cubicBezTo>
                  <a:cubicBezTo>
                    <a:pt x="20429" y="15880"/>
                    <a:pt x="21072" y="16094"/>
                    <a:pt x="21705" y="16228"/>
                  </a:cubicBezTo>
                  <a:cubicBezTo>
                    <a:pt x="22124" y="16317"/>
                    <a:pt x="22544" y="16371"/>
                    <a:pt x="22954" y="16389"/>
                  </a:cubicBezTo>
                  <a:cubicBezTo>
                    <a:pt x="23092" y="16396"/>
                    <a:pt x="23231" y="16400"/>
                    <a:pt x="23369" y="16400"/>
                  </a:cubicBezTo>
                  <a:cubicBezTo>
                    <a:pt x="24737" y="16400"/>
                    <a:pt x="26139" y="16041"/>
                    <a:pt x="27548" y="15345"/>
                  </a:cubicBezTo>
                  <a:cubicBezTo>
                    <a:pt x="28762" y="14738"/>
                    <a:pt x="29984" y="13864"/>
                    <a:pt x="31277" y="12677"/>
                  </a:cubicBezTo>
                  <a:cubicBezTo>
                    <a:pt x="31964" y="12035"/>
                    <a:pt x="32633" y="11357"/>
                    <a:pt x="33249" y="10661"/>
                  </a:cubicBezTo>
                  <a:cubicBezTo>
                    <a:pt x="35854" y="7708"/>
                    <a:pt x="37870" y="4354"/>
                    <a:pt x="39645" y="1392"/>
                  </a:cubicBezTo>
                  <a:cubicBezTo>
                    <a:pt x="39931" y="920"/>
                    <a:pt x="40207" y="465"/>
                    <a:pt x="40475" y="19"/>
                  </a:cubicBezTo>
                  <a:lnTo>
                    <a:pt x="40448" y="1"/>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37"/>
            <p:cNvSpPr/>
            <p:nvPr/>
          </p:nvSpPr>
          <p:spPr>
            <a:xfrm>
              <a:off x="1303181" y="2530023"/>
              <a:ext cx="2403741" cy="1794174"/>
            </a:xfrm>
            <a:custGeom>
              <a:avLst/>
              <a:gdLst/>
              <a:ahLst/>
              <a:cxnLst/>
              <a:rect l="l" t="t" r="r" b="b"/>
              <a:pathLst>
                <a:path w="40029" h="29878" extrusionOk="0">
                  <a:moveTo>
                    <a:pt x="40002" y="1"/>
                  </a:moveTo>
                  <a:cubicBezTo>
                    <a:pt x="39868" y="259"/>
                    <a:pt x="39725" y="518"/>
                    <a:pt x="39592" y="777"/>
                  </a:cubicBezTo>
                  <a:cubicBezTo>
                    <a:pt x="37843" y="4078"/>
                    <a:pt x="35854" y="7815"/>
                    <a:pt x="33088" y="10982"/>
                  </a:cubicBezTo>
                  <a:cubicBezTo>
                    <a:pt x="32473" y="11678"/>
                    <a:pt x="31813" y="12356"/>
                    <a:pt x="31108" y="12981"/>
                  </a:cubicBezTo>
                  <a:cubicBezTo>
                    <a:pt x="29841" y="14114"/>
                    <a:pt x="28592" y="14952"/>
                    <a:pt x="27316" y="15550"/>
                  </a:cubicBezTo>
                  <a:cubicBezTo>
                    <a:pt x="25938" y="16188"/>
                    <a:pt x="24574" y="16513"/>
                    <a:pt x="23242" y="16513"/>
                  </a:cubicBezTo>
                  <a:cubicBezTo>
                    <a:pt x="23065" y="16513"/>
                    <a:pt x="22889" y="16507"/>
                    <a:pt x="22713" y="16496"/>
                  </a:cubicBezTo>
                  <a:cubicBezTo>
                    <a:pt x="22303" y="16469"/>
                    <a:pt x="21892" y="16415"/>
                    <a:pt x="21473" y="16326"/>
                  </a:cubicBezTo>
                  <a:cubicBezTo>
                    <a:pt x="20849" y="16183"/>
                    <a:pt x="20215" y="15978"/>
                    <a:pt x="19609" y="15773"/>
                  </a:cubicBezTo>
                  <a:cubicBezTo>
                    <a:pt x="18663" y="15452"/>
                    <a:pt x="17682" y="15122"/>
                    <a:pt x="16673" y="15059"/>
                  </a:cubicBezTo>
                  <a:cubicBezTo>
                    <a:pt x="16567" y="15053"/>
                    <a:pt x="16461" y="15050"/>
                    <a:pt x="16354" y="15050"/>
                  </a:cubicBezTo>
                  <a:cubicBezTo>
                    <a:pt x="15333" y="15050"/>
                    <a:pt x="14300" y="15321"/>
                    <a:pt x="13275" y="15862"/>
                  </a:cubicBezTo>
                  <a:cubicBezTo>
                    <a:pt x="12293" y="16380"/>
                    <a:pt x="11321" y="17156"/>
                    <a:pt x="10473" y="18110"/>
                  </a:cubicBezTo>
                  <a:cubicBezTo>
                    <a:pt x="10304" y="18298"/>
                    <a:pt x="10134" y="18494"/>
                    <a:pt x="9974" y="18690"/>
                  </a:cubicBezTo>
                  <a:cubicBezTo>
                    <a:pt x="9064" y="19841"/>
                    <a:pt x="8306" y="21126"/>
                    <a:pt x="7574" y="22375"/>
                  </a:cubicBezTo>
                  <a:cubicBezTo>
                    <a:pt x="7235" y="22954"/>
                    <a:pt x="6887" y="23552"/>
                    <a:pt x="6521" y="24123"/>
                  </a:cubicBezTo>
                  <a:cubicBezTo>
                    <a:pt x="6263" y="24542"/>
                    <a:pt x="6013" y="24917"/>
                    <a:pt x="5763" y="25274"/>
                  </a:cubicBezTo>
                  <a:cubicBezTo>
                    <a:pt x="4015" y="27763"/>
                    <a:pt x="2070" y="29297"/>
                    <a:pt x="0" y="29841"/>
                  </a:cubicBezTo>
                  <a:lnTo>
                    <a:pt x="9" y="29877"/>
                  </a:lnTo>
                  <a:cubicBezTo>
                    <a:pt x="2088" y="29333"/>
                    <a:pt x="4032" y="27790"/>
                    <a:pt x="5790" y="25292"/>
                  </a:cubicBezTo>
                  <a:cubicBezTo>
                    <a:pt x="6040" y="24935"/>
                    <a:pt x="6289" y="24560"/>
                    <a:pt x="6548" y="24141"/>
                  </a:cubicBezTo>
                  <a:cubicBezTo>
                    <a:pt x="6914" y="23561"/>
                    <a:pt x="7262" y="22963"/>
                    <a:pt x="7601" y="22383"/>
                  </a:cubicBezTo>
                  <a:cubicBezTo>
                    <a:pt x="8332" y="21143"/>
                    <a:pt x="9091" y="19859"/>
                    <a:pt x="10001" y="18708"/>
                  </a:cubicBezTo>
                  <a:cubicBezTo>
                    <a:pt x="10161" y="18512"/>
                    <a:pt x="10331" y="18316"/>
                    <a:pt x="10491" y="18128"/>
                  </a:cubicBezTo>
                  <a:cubicBezTo>
                    <a:pt x="11529" y="16970"/>
                    <a:pt x="13640" y="15086"/>
                    <a:pt x="16347" y="15086"/>
                  </a:cubicBezTo>
                  <a:cubicBezTo>
                    <a:pt x="16455" y="15086"/>
                    <a:pt x="16564" y="15089"/>
                    <a:pt x="16673" y="15095"/>
                  </a:cubicBezTo>
                  <a:cubicBezTo>
                    <a:pt x="17682" y="15149"/>
                    <a:pt x="18654" y="15479"/>
                    <a:pt x="19600" y="15800"/>
                  </a:cubicBezTo>
                  <a:cubicBezTo>
                    <a:pt x="20206" y="16005"/>
                    <a:pt x="20840" y="16219"/>
                    <a:pt x="21473" y="16353"/>
                  </a:cubicBezTo>
                  <a:cubicBezTo>
                    <a:pt x="21883" y="16442"/>
                    <a:pt x="22303" y="16505"/>
                    <a:pt x="22713" y="16531"/>
                  </a:cubicBezTo>
                  <a:cubicBezTo>
                    <a:pt x="22879" y="16541"/>
                    <a:pt x="23046" y="16546"/>
                    <a:pt x="23213" y="16546"/>
                  </a:cubicBezTo>
                  <a:cubicBezTo>
                    <a:pt x="24556" y="16546"/>
                    <a:pt x="25938" y="16227"/>
                    <a:pt x="27334" y="15577"/>
                  </a:cubicBezTo>
                  <a:cubicBezTo>
                    <a:pt x="28610" y="14979"/>
                    <a:pt x="29859" y="14140"/>
                    <a:pt x="31135" y="12999"/>
                  </a:cubicBezTo>
                  <a:cubicBezTo>
                    <a:pt x="31830" y="12374"/>
                    <a:pt x="32499" y="11705"/>
                    <a:pt x="33115" y="11000"/>
                  </a:cubicBezTo>
                  <a:cubicBezTo>
                    <a:pt x="35881" y="7833"/>
                    <a:pt x="37870" y="4095"/>
                    <a:pt x="39618" y="795"/>
                  </a:cubicBezTo>
                  <a:cubicBezTo>
                    <a:pt x="39752" y="527"/>
                    <a:pt x="39895" y="268"/>
                    <a:pt x="40029" y="19"/>
                  </a:cubicBezTo>
                  <a:lnTo>
                    <a:pt x="40002" y="1"/>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37"/>
            <p:cNvSpPr/>
            <p:nvPr/>
          </p:nvSpPr>
          <p:spPr>
            <a:xfrm>
              <a:off x="1345456" y="2516632"/>
              <a:ext cx="2377019" cy="1816092"/>
            </a:xfrm>
            <a:custGeom>
              <a:avLst/>
              <a:gdLst/>
              <a:ahLst/>
              <a:cxnLst/>
              <a:rect l="l" t="t" r="r" b="b"/>
              <a:pathLst>
                <a:path w="39584" h="30243" extrusionOk="0">
                  <a:moveTo>
                    <a:pt x="39557" y="1"/>
                  </a:moveTo>
                  <a:lnTo>
                    <a:pt x="39405" y="340"/>
                  </a:lnTo>
                  <a:cubicBezTo>
                    <a:pt x="37648" y="4113"/>
                    <a:pt x="35828" y="8012"/>
                    <a:pt x="32955" y="11321"/>
                  </a:cubicBezTo>
                  <a:cubicBezTo>
                    <a:pt x="32349" y="12026"/>
                    <a:pt x="31679" y="12695"/>
                    <a:pt x="30975" y="13302"/>
                  </a:cubicBezTo>
                  <a:cubicBezTo>
                    <a:pt x="29717" y="14390"/>
                    <a:pt x="28423" y="15229"/>
                    <a:pt x="27112" y="15791"/>
                  </a:cubicBezTo>
                  <a:cubicBezTo>
                    <a:pt x="25761" y="16371"/>
                    <a:pt x="24430" y="16663"/>
                    <a:pt x="23130" y="16663"/>
                  </a:cubicBezTo>
                  <a:cubicBezTo>
                    <a:pt x="22910" y="16663"/>
                    <a:pt x="22691" y="16655"/>
                    <a:pt x="22473" y="16638"/>
                  </a:cubicBezTo>
                  <a:cubicBezTo>
                    <a:pt x="22063" y="16612"/>
                    <a:pt x="21652" y="16549"/>
                    <a:pt x="21242" y="16451"/>
                  </a:cubicBezTo>
                  <a:cubicBezTo>
                    <a:pt x="20617" y="16317"/>
                    <a:pt x="19993" y="16103"/>
                    <a:pt x="19395" y="15898"/>
                  </a:cubicBezTo>
                  <a:cubicBezTo>
                    <a:pt x="18450" y="15568"/>
                    <a:pt x="17468" y="15238"/>
                    <a:pt x="16451" y="15175"/>
                  </a:cubicBezTo>
                  <a:cubicBezTo>
                    <a:pt x="16331" y="15168"/>
                    <a:pt x="16210" y="15164"/>
                    <a:pt x="16089" y="15164"/>
                  </a:cubicBezTo>
                  <a:cubicBezTo>
                    <a:pt x="15091" y="15164"/>
                    <a:pt x="14081" y="15426"/>
                    <a:pt x="13070" y="15951"/>
                  </a:cubicBezTo>
                  <a:cubicBezTo>
                    <a:pt x="12089" y="16469"/>
                    <a:pt x="11116" y="17236"/>
                    <a:pt x="10269" y="18173"/>
                  </a:cubicBezTo>
                  <a:cubicBezTo>
                    <a:pt x="10108" y="18360"/>
                    <a:pt x="9939" y="18556"/>
                    <a:pt x="9778" y="18753"/>
                  </a:cubicBezTo>
                  <a:cubicBezTo>
                    <a:pt x="8806" y="19975"/>
                    <a:pt x="8021" y="21358"/>
                    <a:pt x="7263" y="22696"/>
                  </a:cubicBezTo>
                  <a:cubicBezTo>
                    <a:pt x="6977" y="23195"/>
                    <a:pt x="6692" y="23704"/>
                    <a:pt x="6388" y="24203"/>
                  </a:cubicBezTo>
                  <a:cubicBezTo>
                    <a:pt x="6130" y="24640"/>
                    <a:pt x="5889" y="25024"/>
                    <a:pt x="5657" y="25381"/>
                  </a:cubicBezTo>
                  <a:cubicBezTo>
                    <a:pt x="3926" y="28004"/>
                    <a:pt x="2079" y="29583"/>
                    <a:pt x="1" y="30216"/>
                  </a:cubicBezTo>
                  <a:lnTo>
                    <a:pt x="10" y="30243"/>
                  </a:lnTo>
                  <a:cubicBezTo>
                    <a:pt x="1125" y="29904"/>
                    <a:pt x="2204" y="29262"/>
                    <a:pt x="3212" y="28343"/>
                  </a:cubicBezTo>
                  <a:cubicBezTo>
                    <a:pt x="4069" y="27575"/>
                    <a:pt x="4898" y="26585"/>
                    <a:pt x="5675" y="25399"/>
                  </a:cubicBezTo>
                  <a:cubicBezTo>
                    <a:pt x="5915" y="25042"/>
                    <a:pt x="6156" y="24658"/>
                    <a:pt x="6415" y="24221"/>
                  </a:cubicBezTo>
                  <a:cubicBezTo>
                    <a:pt x="6709" y="23722"/>
                    <a:pt x="7004" y="23204"/>
                    <a:pt x="7289" y="22705"/>
                  </a:cubicBezTo>
                  <a:cubicBezTo>
                    <a:pt x="8048" y="21375"/>
                    <a:pt x="8824" y="19993"/>
                    <a:pt x="9796" y="18770"/>
                  </a:cubicBezTo>
                  <a:cubicBezTo>
                    <a:pt x="9957" y="18574"/>
                    <a:pt x="10126" y="18378"/>
                    <a:pt x="10296" y="18191"/>
                  </a:cubicBezTo>
                  <a:cubicBezTo>
                    <a:pt x="12024" y="16276"/>
                    <a:pt x="14120" y="15191"/>
                    <a:pt x="16107" y="15191"/>
                  </a:cubicBezTo>
                  <a:cubicBezTo>
                    <a:pt x="16222" y="15191"/>
                    <a:pt x="16337" y="15195"/>
                    <a:pt x="16451" y="15202"/>
                  </a:cubicBezTo>
                  <a:cubicBezTo>
                    <a:pt x="17468" y="15264"/>
                    <a:pt x="18441" y="15595"/>
                    <a:pt x="19386" y="15916"/>
                  </a:cubicBezTo>
                  <a:cubicBezTo>
                    <a:pt x="19993" y="16130"/>
                    <a:pt x="20608" y="16335"/>
                    <a:pt x="21233" y="16478"/>
                  </a:cubicBezTo>
                  <a:cubicBezTo>
                    <a:pt x="21643" y="16576"/>
                    <a:pt x="22063" y="16638"/>
                    <a:pt x="22473" y="16665"/>
                  </a:cubicBezTo>
                  <a:cubicBezTo>
                    <a:pt x="22691" y="16682"/>
                    <a:pt x="22910" y="16690"/>
                    <a:pt x="23131" y="16690"/>
                  </a:cubicBezTo>
                  <a:cubicBezTo>
                    <a:pt x="24433" y="16690"/>
                    <a:pt x="25770" y="16398"/>
                    <a:pt x="27121" y="15818"/>
                  </a:cubicBezTo>
                  <a:cubicBezTo>
                    <a:pt x="28432" y="15247"/>
                    <a:pt x="29735" y="14408"/>
                    <a:pt x="30993" y="13329"/>
                  </a:cubicBezTo>
                  <a:cubicBezTo>
                    <a:pt x="31697" y="12713"/>
                    <a:pt x="32366" y="12044"/>
                    <a:pt x="32982" y="11339"/>
                  </a:cubicBezTo>
                  <a:cubicBezTo>
                    <a:pt x="35855" y="8030"/>
                    <a:pt x="37665" y="4122"/>
                    <a:pt x="39423" y="349"/>
                  </a:cubicBezTo>
                  <a:lnTo>
                    <a:pt x="39584" y="10"/>
                  </a:lnTo>
                  <a:lnTo>
                    <a:pt x="39557" y="1"/>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37"/>
            <p:cNvSpPr/>
            <p:nvPr/>
          </p:nvSpPr>
          <p:spPr>
            <a:xfrm>
              <a:off x="1387790" y="2503241"/>
              <a:ext cx="2350237" cy="1838070"/>
            </a:xfrm>
            <a:custGeom>
              <a:avLst/>
              <a:gdLst/>
              <a:ahLst/>
              <a:cxnLst/>
              <a:rect l="l" t="t" r="r" b="b"/>
              <a:pathLst>
                <a:path w="39138" h="30609" extrusionOk="0">
                  <a:moveTo>
                    <a:pt x="39110" y="1"/>
                  </a:moveTo>
                  <a:lnTo>
                    <a:pt x="39102" y="27"/>
                  </a:lnTo>
                  <a:cubicBezTo>
                    <a:pt x="37460" y="4078"/>
                    <a:pt x="35756" y="8261"/>
                    <a:pt x="32821" y="11669"/>
                  </a:cubicBezTo>
                  <a:cubicBezTo>
                    <a:pt x="32214" y="12374"/>
                    <a:pt x="31545" y="13034"/>
                    <a:pt x="30832" y="13632"/>
                  </a:cubicBezTo>
                  <a:cubicBezTo>
                    <a:pt x="29583" y="14685"/>
                    <a:pt x="28262" y="15496"/>
                    <a:pt x="26898" y="16041"/>
                  </a:cubicBezTo>
                  <a:cubicBezTo>
                    <a:pt x="25594" y="16556"/>
                    <a:pt x="24298" y="16816"/>
                    <a:pt x="23032" y="16816"/>
                  </a:cubicBezTo>
                  <a:cubicBezTo>
                    <a:pt x="22764" y="16816"/>
                    <a:pt x="22497" y="16804"/>
                    <a:pt x="22232" y="16781"/>
                  </a:cubicBezTo>
                  <a:cubicBezTo>
                    <a:pt x="21821" y="16745"/>
                    <a:pt x="21411" y="16683"/>
                    <a:pt x="21001" y="16585"/>
                  </a:cubicBezTo>
                  <a:cubicBezTo>
                    <a:pt x="20385" y="16442"/>
                    <a:pt x="19770" y="16228"/>
                    <a:pt x="19181" y="16023"/>
                  </a:cubicBezTo>
                  <a:cubicBezTo>
                    <a:pt x="18235" y="15693"/>
                    <a:pt x="17254" y="15354"/>
                    <a:pt x="16237" y="15282"/>
                  </a:cubicBezTo>
                  <a:cubicBezTo>
                    <a:pt x="16116" y="15275"/>
                    <a:pt x="15995" y="15271"/>
                    <a:pt x="15874" y="15271"/>
                  </a:cubicBezTo>
                  <a:cubicBezTo>
                    <a:pt x="14876" y="15271"/>
                    <a:pt x="13868" y="15532"/>
                    <a:pt x="12874" y="16041"/>
                  </a:cubicBezTo>
                  <a:cubicBezTo>
                    <a:pt x="11883" y="16549"/>
                    <a:pt x="10920" y="17307"/>
                    <a:pt x="10072" y="18235"/>
                  </a:cubicBezTo>
                  <a:cubicBezTo>
                    <a:pt x="9903" y="18423"/>
                    <a:pt x="9742" y="18619"/>
                    <a:pt x="9582" y="18815"/>
                  </a:cubicBezTo>
                  <a:cubicBezTo>
                    <a:pt x="8547" y="20117"/>
                    <a:pt x="7735" y="21598"/>
                    <a:pt x="6950" y="23035"/>
                  </a:cubicBezTo>
                  <a:cubicBezTo>
                    <a:pt x="6727" y="23454"/>
                    <a:pt x="6486" y="23873"/>
                    <a:pt x="6254" y="24293"/>
                  </a:cubicBezTo>
                  <a:cubicBezTo>
                    <a:pt x="6004" y="24739"/>
                    <a:pt x="5773" y="25131"/>
                    <a:pt x="5549" y="25488"/>
                  </a:cubicBezTo>
                  <a:cubicBezTo>
                    <a:pt x="3872" y="28209"/>
                    <a:pt x="2052" y="29877"/>
                    <a:pt x="1" y="30591"/>
                  </a:cubicBezTo>
                  <a:lnTo>
                    <a:pt x="10" y="30609"/>
                  </a:lnTo>
                  <a:cubicBezTo>
                    <a:pt x="2070" y="29895"/>
                    <a:pt x="3881" y="28218"/>
                    <a:pt x="5567" y="25497"/>
                  </a:cubicBezTo>
                  <a:cubicBezTo>
                    <a:pt x="5790" y="25140"/>
                    <a:pt x="6022" y="24747"/>
                    <a:pt x="6272" y="24301"/>
                  </a:cubicBezTo>
                  <a:cubicBezTo>
                    <a:pt x="6504" y="23882"/>
                    <a:pt x="6745" y="23463"/>
                    <a:pt x="6968" y="23044"/>
                  </a:cubicBezTo>
                  <a:cubicBezTo>
                    <a:pt x="7753" y="21616"/>
                    <a:pt x="8565" y="20126"/>
                    <a:pt x="9600" y="18833"/>
                  </a:cubicBezTo>
                  <a:cubicBezTo>
                    <a:pt x="9751" y="18637"/>
                    <a:pt x="9921" y="18440"/>
                    <a:pt x="10090" y="18253"/>
                  </a:cubicBezTo>
                  <a:cubicBezTo>
                    <a:pt x="11809" y="16357"/>
                    <a:pt x="13902" y="15289"/>
                    <a:pt x="15888" y="15289"/>
                  </a:cubicBezTo>
                  <a:cubicBezTo>
                    <a:pt x="16005" y="15289"/>
                    <a:pt x="16121" y="15293"/>
                    <a:pt x="16237" y="15300"/>
                  </a:cubicBezTo>
                  <a:cubicBezTo>
                    <a:pt x="17254" y="15372"/>
                    <a:pt x="18226" y="15711"/>
                    <a:pt x="19172" y="16041"/>
                  </a:cubicBezTo>
                  <a:cubicBezTo>
                    <a:pt x="19770" y="16246"/>
                    <a:pt x="20385" y="16460"/>
                    <a:pt x="21001" y="16603"/>
                  </a:cubicBezTo>
                  <a:cubicBezTo>
                    <a:pt x="21402" y="16701"/>
                    <a:pt x="21821" y="16772"/>
                    <a:pt x="22232" y="16808"/>
                  </a:cubicBezTo>
                  <a:cubicBezTo>
                    <a:pt x="22492" y="16831"/>
                    <a:pt x="22753" y="16842"/>
                    <a:pt x="23016" y="16842"/>
                  </a:cubicBezTo>
                  <a:cubicBezTo>
                    <a:pt x="24287" y="16842"/>
                    <a:pt x="25591" y="16576"/>
                    <a:pt x="26906" y="16058"/>
                  </a:cubicBezTo>
                  <a:cubicBezTo>
                    <a:pt x="28271" y="15514"/>
                    <a:pt x="29592" y="14702"/>
                    <a:pt x="30850" y="13650"/>
                  </a:cubicBezTo>
                  <a:cubicBezTo>
                    <a:pt x="31563" y="13052"/>
                    <a:pt x="32232" y="12392"/>
                    <a:pt x="32839" y="11687"/>
                  </a:cubicBezTo>
                  <a:cubicBezTo>
                    <a:pt x="35774" y="8270"/>
                    <a:pt x="37478" y="4086"/>
                    <a:pt x="39119" y="36"/>
                  </a:cubicBezTo>
                  <a:lnTo>
                    <a:pt x="39137" y="10"/>
                  </a:lnTo>
                  <a:lnTo>
                    <a:pt x="39110" y="1"/>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37"/>
            <p:cNvSpPr/>
            <p:nvPr/>
          </p:nvSpPr>
          <p:spPr>
            <a:xfrm>
              <a:off x="1430125" y="2489850"/>
              <a:ext cx="2322854" cy="1860049"/>
            </a:xfrm>
            <a:custGeom>
              <a:avLst/>
              <a:gdLst/>
              <a:ahLst/>
              <a:cxnLst/>
              <a:rect l="l" t="t" r="r" b="b"/>
              <a:pathLst>
                <a:path w="38682" h="30975" extrusionOk="0">
                  <a:moveTo>
                    <a:pt x="38673" y="1"/>
                  </a:moveTo>
                  <a:cubicBezTo>
                    <a:pt x="37255" y="4015"/>
                    <a:pt x="35649" y="8556"/>
                    <a:pt x="32687" y="12017"/>
                  </a:cubicBezTo>
                  <a:cubicBezTo>
                    <a:pt x="30004" y="15163"/>
                    <a:pt x="26352" y="16971"/>
                    <a:pt x="22924" y="16971"/>
                  </a:cubicBezTo>
                  <a:cubicBezTo>
                    <a:pt x="22191" y="16971"/>
                    <a:pt x="21469" y="16888"/>
                    <a:pt x="20769" y="16719"/>
                  </a:cubicBezTo>
                  <a:cubicBezTo>
                    <a:pt x="20153" y="16567"/>
                    <a:pt x="19546" y="16353"/>
                    <a:pt x="18966" y="16148"/>
                  </a:cubicBezTo>
                  <a:cubicBezTo>
                    <a:pt x="18021" y="15809"/>
                    <a:pt x="17040" y="15470"/>
                    <a:pt x="16023" y="15398"/>
                  </a:cubicBezTo>
                  <a:cubicBezTo>
                    <a:pt x="15884" y="15388"/>
                    <a:pt x="15745" y="15383"/>
                    <a:pt x="15605" y="15383"/>
                  </a:cubicBezTo>
                  <a:cubicBezTo>
                    <a:pt x="14519" y="15383"/>
                    <a:pt x="13421" y="15691"/>
                    <a:pt x="12338" y="16308"/>
                  </a:cubicBezTo>
                  <a:cubicBezTo>
                    <a:pt x="11259" y="16915"/>
                    <a:pt x="10242" y="17807"/>
                    <a:pt x="9385" y="18877"/>
                  </a:cubicBezTo>
                  <a:cubicBezTo>
                    <a:pt x="8279" y="20260"/>
                    <a:pt x="7441" y="21857"/>
                    <a:pt x="6638" y="23400"/>
                  </a:cubicBezTo>
                  <a:cubicBezTo>
                    <a:pt x="6254" y="24123"/>
                    <a:pt x="5861" y="24881"/>
                    <a:pt x="5442" y="25595"/>
                  </a:cubicBezTo>
                  <a:cubicBezTo>
                    <a:pt x="3810" y="28414"/>
                    <a:pt x="2034" y="30171"/>
                    <a:pt x="0" y="30965"/>
                  </a:cubicBezTo>
                  <a:lnTo>
                    <a:pt x="9" y="30974"/>
                  </a:lnTo>
                  <a:cubicBezTo>
                    <a:pt x="1124" y="30537"/>
                    <a:pt x="2186" y="29806"/>
                    <a:pt x="3149" y="28780"/>
                  </a:cubicBezTo>
                  <a:cubicBezTo>
                    <a:pt x="3952" y="27932"/>
                    <a:pt x="4711" y="26897"/>
                    <a:pt x="5460" y="25604"/>
                  </a:cubicBezTo>
                  <a:cubicBezTo>
                    <a:pt x="5870" y="24881"/>
                    <a:pt x="6263" y="24132"/>
                    <a:pt x="6647" y="23409"/>
                  </a:cubicBezTo>
                  <a:cubicBezTo>
                    <a:pt x="7458" y="21866"/>
                    <a:pt x="8297" y="20269"/>
                    <a:pt x="9394" y="18886"/>
                  </a:cubicBezTo>
                  <a:cubicBezTo>
                    <a:pt x="11152" y="16683"/>
                    <a:pt x="13462" y="15398"/>
                    <a:pt x="15639" y="15398"/>
                  </a:cubicBezTo>
                  <a:cubicBezTo>
                    <a:pt x="15764" y="15398"/>
                    <a:pt x="15898" y="15398"/>
                    <a:pt x="16023" y="15407"/>
                  </a:cubicBezTo>
                  <a:cubicBezTo>
                    <a:pt x="17040" y="15479"/>
                    <a:pt x="18012" y="15826"/>
                    <a:pt x="18958" y="16165"/>
                  </a:cubicBezTo>
                  <a:cubicBezTo>
                    <a:pt x="19546" y="16371"/>
                    <a:pt x="20153" y="16585"/>
                    <a:pt x="20760" y="16727"/>
                  </a:cubicBezTo>
                  <a:cubicBezTo>
                    <a:pt x="21468" y="16899"/>
                    <a:pt x="22198" y="16984"/>
                    <a:pt x="22941" y="16984"/>
                  </a:cubicBezTo>
                  <a:cubicBezTo>
                    <a:pt x="24361" y="16984"/>
                    <a:pt x="25829" y="16673"/>
                    <a:pt x="27281" y="16058"/>
                  </a:cubicBezTo>
                  <a:cubicBezTo>
                    <a:pt x="28298" y="15630"/>
                    <a:pt x="29288" y="15059"/>
                    <a:pt x="30216" y="14355"/>
                  </a:cubicBezTo>
                  <a:cubicBezTo>
                    <a:pt x="31126" y="13677"/>
                    <a:pt x="31964" y="12891"/>
                    <a:pt x="32705" y="12026"/>
                  </a:cubicBezTo>
                  <a:cubicBezTo>
                    <a:pt x="34016" y="10492"/>
                    <a:pt x="35167" y="8627"/>
                    <a:pt x="36229" y="6326"/>
                  </a:cubicBezTo>
                  <a:cubicBezTo>
                    <a:pt x="37192" y="4229"/>
                    <a:pt x="37986" y="1990"/>
                    <a:pt x="38682" y="10"/>
                  </a:cubicBezTo>
                  <a:lnTo>
                    <a:pt x="38673" y="1"/>
                  </a:ln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31" name="Google Shape;4731;p37"/>
          <p:cNvSpPr/>
          <p:nvPr/>
        </p:nvSpPr>
        <p:spPr>
          <a:xfrm>
            <a:off x="-895000" y="4554950"/>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37"/>
          <p:cNvSpPr/>
          <p:nvPr/>
        </p:nvSpPr>
        <p:spPr>
          <a:xfrm>
            <a:off x="3230363" y="4496025"/>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37"/>
          <p:cNvSpPr/>
          <p:nvPr/>
        </p:nvSpPr>
        <p:spPr>
          <a:xfrm>
            <a:off x="1088638" y="42758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37"/>
          <p:cNvSpPr/>
          <p:nvPr/>
        </p:nvSpPr>
        <p:spPr>
          <a:xfrm>
            <a:off x="5990238" y="48479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37"/>
          <p:cNvSpPr/>
          <p:nvPr/>
        </p:nvSpPr>
        <p:spPr>
          <a:xfrm>
            <a:off x="7733625" y="42510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37"/>
          <p:cNvSpPr/>
          <p:nvPr/>
        </p:nvSpPr>
        <p:spPr>
          <a:xfrm>
            <a:off x="1448925" y="485266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37"/>
          <p:cNvSpPr/>
          <p:nvPr/>
        </p:nvSpPr>
        <p:spPr>
          <a:xfrm>
            <a:off x="4385063" y="49442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8" name="Google Shape;4738;p37"/>
          <p:cNvGrpSpPr/>
          <p:nvPr/>
        </p:nvGrpSpPr>
        <p:grpSpPr>
          <a:xfrm>
            <a:off x="367100" y="3395913"/>
            <a:ext cx="37200" cy="2435125"/>
            <a:chOff x="367100" y="2392375"/>
            <a:chExt cx="37200" cy="2435125"/>
          </a:xfrm>
        </p:grpSpPr>
        <p:sp>
          <p:nvSpPr>
            <p:cNvPr id="4739" name="Google Shape;4739;p3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1" name="Google Shape;4741;p37"/>
          <p:cNvGrpSpPr/>
          <p:nvPr/>
        </p:nvGrpSpPr>
        <p:grpSpPr>
          <a:xfrm>
            <a:off x="1496950" y="4733550"/>
            <a:ext cx="37200" cy="833425"/>
            <a:chOff x="367100" y="2392375"/>
            <a:chExt cx="37200" cy="833425"/>
          </a:xfrm>
        </p:grpSpPr>
        <p:sp>
          <p:nvSpPr>
            <p:cNvPr id="4742" name="Google Shape;4742;p3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4" name="Google Shape;4744;p37"/>
          <p:cNvGrpSpPr/>
          <p:nvPr/>
        </p:nvGrpSpPr>
        <p:grpSpPr>
          <a:xfrm>
            <a:off x="995688" y="4724625"/>
            <a:ext cx="37200" cy="1232425"/>
            <a:chOff x="367100" y="2392375"/>
            <a:chExt cx="37200" cy="1232425"/>
          </a:xfrm>
        </p:grpSpPr>
        <p:sp>
          <p:nvSpPr>
            <p:cNvPr id="4745" name="Google Shape;4745;p3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7" name="Google Shape;4747;p37"/>
          <p:cNvGrpSpPr/>
          <p:nvPr/>
        </p:nvGrpSpPr>
        <p:grpSpPr>
          <a:xfrm>
            <a:off x="1733350" y="4695513"/>
            <a:ext cx="37200" cy="833425"/>
            <a:chOff x="367100" y="2392375"/>
            <a:chExt cx="37200" cy="833425"/>
          </a:xfrm>
        </p:grpSpPr>
        <p:sp>
          <p:nvSpPr>
            <p:cNvPr id="4748" name="Google Shape;4748;p3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0" name="Google Shape;4750;p37"/>
          <p:cNvGrpSpPr/>
          <p:nvPr/>
        </p:nvGrpSpPr>
        <p:grpSpPr>
          <a:xfrm>
            <a:off x="8607850" y="3557063"/>
            <a:ext cx="37200" cy="2435125"/>
            <a:chOff x="367100" y="2392375"/>
            <a:chExt cx="37200" cy="2435125"/>
          </a:xfrm>
        </p:grpSpPr>
        <p:sp>
          <p:nvSpPr>
            <p:cNvPr id="4751" name="Google Shape;4751;p3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3" name="Google Shape;4753;p37"/>
          <p:cNvGrpSpPr/>
          <p:nvPr/>
        </p:nvGrpSpPr>
        <p:grpSpPr>
          <a:xfrm>
            <a:off x="658425" y="4576075"/>
            <a:ext cx="37200" cy="1232425"/>
            <a:chOff x="367100" y="2392375"/>
            <a:chExt cx="37200" cy="1232425"/>
          </a:xfrm>
        </p:grpSpPr>
        <p:sp>
          <p:nvSpPr>
            <p:cNvPr id="4754" name="Google Shape;4754;p3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6" name="Google Shape;4756;p37"/>
          <p:cNvGrpSpPr/>
          <p:nvPr/>
        </p:nvGrpSpPr>
        <p:grpSpPr>
          <a:xfrm>
            <a:off x="3527900" y="5000325"/>
            <a:ext cx="37200" cy="833425"/>
            <a:chOff x="367100" y="2392375"/>
            <a:chExt cx="37200" cy="833425"/>
          </a:xfrm>
        </p:grpSpPr>
        <p:sp>
          <p:nvSpPr>
            <p:cNvPr id="4757" name="Google Shape;4757;p3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9" name="Google Shape;4759;p37"/>
          <p:cNvGrpSpPr/>
          <p:nvPr/>
        </p:nvGrpSpPr>
        <p:grpSpPr>
          <a:xfrm>
            <a:off x="2347800" y="4836313"/>
            <a:ext cx="37200" cy="833425"/>
            <a:chOff x="367100" y="2392375"/>
            <a:chExt cx="37200" cy="833425"/>
          </a:xfrm>
        </p:grpSpPr>
        <p:sp>
          <p:nvSpPr>
            <p:cNvPr id="4760" name="Google Shape;4760;p3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2" name="Google Shape;4762;p37"/>
          <p:cNvGrpSpPr/>
          <p:nvPr/>
        </p:nvGrpSpPr>
        <p:grpSpPr>
          <a:xfrm>
            <a:off x="7259438" y="4961888"/>
            <a:ext cx="37200" cy="833425"/>
            <a:chOff x="367100" y="2392375"/>
            <a:chExt cx="37200" cy="833425"/>
          </a:xfrm>
        </p:grpSpPr>
        <p:sp>
          <p:nvSpPr>
            <p:cNvPr id="4763" name="Google Shape;4763;p3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5" name="Google Shape;4765;p37"/>
          <p:cNvGrpSpPr/>
          <p:nvPr/>
        </p:nvGrpSpPr>
        <p:grpSpPr>
          <a:xfrm>
            <a:off x="5876450" y="5025588"/>
            <a:ext cx="37200" cy="833425"/>
            <a:chOff x="367100" y="2392375"/>
            <a:chExt cx="37200" cy="833425"/>
          </a:xfrm>
        </p:grpSpPr>
        <p:sp>
          <p:nvSpPr>
            <p:cNvPr id="4766" name="Google Shape;4766;p3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8" name="Google Shape;4768;p37"/>
          <p:cNvGrpSpPr/>
          <p:nvPr/>
        </p:nvGrpSpPr>
        <p:grpSpPr>
          <a:xfrm>
            <a:off x="5087700" y="4924113"/>
            <a:ext cx="37200" cy="833425"/>
            <a:chOff x="367100" y="2392375"/>
            <a:chExt cx="37200" cy="833425"/>
          </a:xfrm>
        </p:grpSpPr>
        <p:sp>
          <p:nvSpPr>
            <p:cNvPr id="4769" name="Google Shape;4769;p3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1" name="Google Shape;4771;p37"/>
          <p:cNvGrpSpPr/>
          <p:nvPr/>
        </p:nvGrpSpPr>
        <p:grpSpPr>
          <a:xfrm>
            <a:off x="6722900" y="5003300"/>
            <a:ext cx="37200" cy="1232425"/>
            <a:chOff x="367100" y="2392375"/>
            <a:chExt cx="37200" cy="1232425"/>
          </a:xfrm>
        </p:grpSpPr>
        <p:sp>
          <p:nvSpPr>
            <p:cNvPr id="4772" name="Google Shape;4772;p3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4" name="Google Shape;4774;p37"/>
          <p:cNvGrpSpPr/>
          <p:nvPr/>
        </p:nvGrpSpPr>
        <p:grpSpPr>
          <a:xfrm>
            <a:off x="7961675" y="4576075"/>
            <a:ext cx="37200" cy="833425"/>
            <a:chOff x="367100" y="2392375"/>
            <a:chExt cx="37200" cy="833425"/>
          </a:xfrm>
        </p:grpSpPr>
        <p:sp>
          <p:nvSpPr>
            <p:cNvPr id="4775" name="Google Shape;4775;p3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7" name="Google Shape;4777;p37"/>
          <p:cNvGrpSpPr/>
          <p:nvPr/>
        </p:nvGrpSpPr>
        <p:grpSpPr>
          <a:xfrm>
            <a:off x="8312775" y="4639538"/>
            <a:ext cx="37200" cy="833425"/>
            <a:chOff x="367100" y="2392375"/>
            <a:chExt cx="37200" cy="833425"/>
          </a:xfrm>
        </p:grpSpPr>
        <p:sp>
          <p:nvSpPr>
            <p:cNvPr id="4778" name="Google Shape;4778;p3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0" name="Google Shape;4780;p37"/>
          <p:cNvGrpSpPr/>
          <p:nvPr/>
        </p:nvGrpSpPr>
        <p:grpSpPr>
          <a:xfrm>
            <a:off x="8994688" y="4376575"/>
            <a:ext cx="37200" cy="1232425"/>
            <a:chOff x="367100" y="2392375"/>
            <a:chExt cx="37200" cy="1232425"/>
          </a:xfrm>
        </p:grpSpPr>
        <p:sp>
          <p:nvSpPr>
            <p:cNvPr id="4781" name="Google Shape;4781;p3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3" name="Google Shape;4783;p37"/>
          <p:cNvGrpSpPr/>
          <p:nvPr/>
        </p:nvGrpSpPr>
        <p:grpSpPr>
          <a:xfrm>
            <a:off x="179163" y="4158425"/>
            <a:ext cx="37200" cy="1232425"/>
            <a:chOff x="367100" y="2392375"/>
            <a:chExt cx="37200" cy="1232425"/>
          </a:xfrm>
        </p:grpSpPr>
        <p:sp>
          <p:nvSpPr>
            <p:cNvPr id="4784" name="Google Shape;4784;p3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6" name="Google Shape;4786;p37"/>
          <p:cNvGrpSpPr/>
          <p:nvPr/>
        </p:nvGrpSpPr>
        <p:grpSpPr>
          <a:xfrm>
            <a:off x="4435463" y="5076500"/>
            <a:ext cx="37200" cy="833425"/>
            <a:chOff x="367100" y="2392375"/>
            <a:chExt cx="37200" cy="833425"/>
          </a:xfrm>
        </p:grpSpPr>
        <p:sp>
          <p:nvSpPr>
            <p:cNvPr id="4787" name="Google Shape;4787;p3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9" name="Google Shape;4789;p37"/>
          <p:cNvGrpSpPr/>
          <p:nvPr/>
        </p:nvGrpSpPr>
        <p:grpSpPr>
          <a:xfrm>
            <a:off x="3121763" y="4496025"/>
            <a:ext cx="37200" cy="1232425"/>
            <a:chOff x="367100" y="2392375"/>
            <a:chExt cx="37200" cy="1232425"/>
          </a:xfrm>
        </p:grpSpPr>
        <p:sp>
          <p:nvSpPr>
            <p:cNvPr id="4790" name="Google Shape;4790;p3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2" name="Google Shape;4792;p37"/>
          <p:cNvGrpSpPr/>
          <p:nvPr/>
        </p:nvGrpSpPr>
        <p:grpSpPr>
          <a:xfrm>
            <a:off x="542463" y="3775225"/>
            <a:ext cx="37200" cy="2435125"/>
            <a:chOff x="367100" y="2392375"/>
            <a:chExt cx="37200" cy="2435125"/>
          </a:xfrm>
        </p:grpSpPr>
        <p:sp>
          <p:nvSpPr>
            <p:cNvPr id="4793" name="Google Shape;4793;p3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5" name="Google Shape;4795;p37"/>
          <p:cNvGrpSpPr/>
          <p:nvPr/>
        </p:nvGrpSpPr>
        <p:grpSpPr>
          <a:xfrm>
            <a:off x="5937800" y="4199463"/>
            <a:ext cx="37200" cy="2435125"/>
            <a:chOff x="367100" y="2392375"/>
            <a:chExt cx="37200" cy="2435125"/>
          </a:xfrm>
        </p:grpSpPr>
        <p:sp>
          <p:nvSpPr>
            <p:cNvPr id="4796" name="Google Shape;4796;p3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98" name="Google Shape;4798;p37"/>
          <p:cNvSpPr/>
          <p:nvPr/>
        </p:nvSpPr>
        <p:spPr>
          <a:xfrm>
            <a:off x="2148550" y="46484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9" name="Google Shape;4799;p37"/>
          <p:cNvGrpSpPr/>
          <p:nvPr/>
        </p:nvGrpSpPr>
        <p:grpSpPr>
          <a:xfrm>
            <a:off x="8743938" y="3932700"/>
            <a:ext cx="37200" cy="2435125"/>
            <a:chOff x="367100" y="2392375"/>
            <a:chExt cx="37200" cy="2435125"/>
          </a:xfrm>
        </p:grpSpPr>
        <p:sp>
          <p:nvSpPr>
            <p:cNvPr id="4800" name="Google Shape;4800;p3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2" name="Google Shape;4802;p37"/>
          <p:cNvGrpSpPr/>
          <p:nvPr/>
        </p:nvGrpSpPr>
        <p:grpSpPr>
          <a:xfrm>
            <a:off x="8880050" y="3093813"/>
            <a:ext cx="37200" cy="2435125"/>
            <a:chOff x="367100" y="2392375"/>
            <a:chExt cx="37200" cy="2435125"/>
          </a:xfrm>
        </p:grpSpPr>
        <p:sp>
          <p:nvSpPr>
            <p:cNvPr id="4803" name="Google Shape;4803;p3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5" name="Google Shape;4805;p37"/>
          <p:cNvGrpSpPr/>
          <p:nvPr/>
        </p:nvGrpSpPr>
        <p:grpSpPr>
          <a:xfrm>
            <a:off x="3407038" y="4060475"/>
            <a:ext cx="37200" cy="2435125"/>
            <a:chOff x="367100" y="2392375"/>
            <a:chExt cx="37200" cy="2435125"/>
          </a:xfrm>
        </p:grpSpPr>
        <p:sp>
          <p:nvSpPr>
            <p:cNvPr id="4806" name="Google Shape;4806;p3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8" name="Google Shape;4808;p37"/>
          <p:cNvGrpSpPr/>
          <p:nvPr/>
        </p:nvGrpSpPr>
        <p:grpSpPr>
          <a:xfrm>
            <a:off x="5684350" y="4024275"/>
            <a:ext cx="37200" cy="2435125"/>
            <a:chOff x="367100" y="2392375"/>
            <a:chExt cx="37200" cy="2435125"/>
          </a:xfrm>
        </p:grpSpPr>
        <p:sp>
          <p:nvSpPr>
            <p:cNvPr id="4809" name="Google Shape;4809;p3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3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1" name="Google Shape;4811;p37"/>
          <p:cNvSpPr/>
          <p:nvPr/>
        </p:nvSpPr>
        <p:spPr>
          <a:xfrm>
            <a:off x="5535913" y="-2202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37"/>
          <p:cNvSpPr/>
          <p:nvPr/>
        </p:nvSpPr>
        <p:spPr>
          <a:xfrm>
            <a:off x="-378837" y="9228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37"/>
          <p:cNvSpPr/>
          <p:nvPr/>
        </p:nvSpPr>
        <p:spPr>
          <a:xfrm>
            <a:off x="8781138" y="14181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2"/>
        <p:cNvGrpSpPr/>
        <p:nvPr/>
      </p:nvGrpSpPr>
      <p:grpSpPr>
        <a:xfrm>
          <a:off x="0" y="0"/>
          <a:ext cx="0" cy="0"/>
          <a:chOff x="0" y="0"/>
          <a:chExt cx="0" cy="0"/>
        </a:xfrm>
      </p:grpSpPr>
      <p:sp>
        <p:nvSpPr>
          <p:cNvPr id="173" name="Google Shape;173;p3"/>
          <p:cNvSpPr txBox="1">
            <a:spLocks noGrp="1"/>
          </p:cNvSpPr>
          <p:nvPr>
            <p:ph type="title"/>
          </p:nvPr>
        </p:nvSpPr>
        <p:spPr>
          <a:xfrm>
            <a:off x="713100" y="2180315"/>
            <a:ext cx="3696000" cy="1352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4" name="Google Shape;174;p3"/>
          <p:cNvSpPr txBox="1">
            <a:spLocks noGrp="1"/>
          </p:cNvSpPr>
          <p:nvPr>
            <p:ph type="title" idx="2" hasCustomPrompt="1"/>
          </p:nvPr>
        </p:nvSpPr>
        <p:spPr>
          <a:xfrm>
            <a:off x="1956925" y="1070176"/>
            <a:ext cx="1208700" cy="9309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5" name="Google Shape;175;p3"/>
          <p:cNvSpPr txBox="1">
            <a:spLocks noGrp="1"/>
          </p:cNvSpPr>
          <p:nvPr>
            <p:ph type="subTitle" idx="1"/>
          </p:nvPr>
        </p:nvSpPr>
        <p:spPr>
          <a:xfrm>
            <a:off x="1157500" y="3531590"/>
            <a:ext cx="2807400" cy="6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76" name="Google Shape;176;p3"/>
          <p:cNvGrpSpPr/>
          <p:nvPr/>
        </p:nvGrpSpPr>
        <p:grpSpPr>
          <a:xfrm>
            <a:off x="5363188" y="3248788"/>
            <a:ext cx="37200" cy="833425"/>
            <a:chOff x="367100" y="2392375"/>
            <a:chExt cx="37200" cy="833425"/>
          </a:xfrm>
        </p:grpSpPr>
        <p:sp>
          <p:nvSpPr>
            <p:cNvPr id="177" name="Google Shape;177;p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3"/>
          <p:cNvGrpSpPr/>
          <p:nvPr/>
        </p:nvGrpSpPr>
        <p:grpSpPr>
          <a:xfrm rot="-1435600">
            <a:off x="-620293" y="2520429"/>
            <a:ext cx="11364881" cy="3576498"/>
            <a:chOff x="3025400" y="1754925"/>
            <a:chExt cx="7141649" cy="2247459"/>
          </a:xfrm>
        </p:grpSpPr>
        <p:sp>
          <p:nvSpPr>
            <p:cNvPr id="180" name="Google Shape;180;p3"/>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3"/>
          <p:cNvSpPr/>
          <p:nvPr/>
        </p:nvSpPr>
        <p:spPr>
          <a:xfrm>
            <a:off x="8605400" y="3447600"/>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4175563" y="4586025"/>
            <a:ext cx="595200" cy="5952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3"/>
          <p:cNvGrpSpPr/>
          <p:nvPr/>
        </p:nvGrpSpPr>
        <p:grpSpPr>
          <a:xfrm>
            <a:off x="8577688" y="3176063"/>
            <a:ext cx="37200" cy="2435125"/>
            <a:chOff x="367100" y="2392375"/>
            <a:chExt cx="37200" cy="2435125"/>
          </a:xfrm>
        </p:grpSpPr>
        <p:sp>
          <p:nvSpPr>
            <p:cNvPr id="210" name="Google Shape;210;p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3"/>
          <p:cNvGrpSpPr/>
          <p:nvPr/>
        </p:nvGrpSpPr>
        <p:grpSpPr>
          <a:xfrm>
            <a:off x="4418513" y="4180725"/>
            <a:ext cx="37200" cy="833425"/>
            <a:chOff x="367100" y="2392375"/>
            <a:chExt cx="37200" cy="833425"/>
          </a:xfrm>
        </p:grpSpPr>
        <p:sp>
          <p:nvSpPr>
            <p:cNvPr id="213" name="Google Shape;213;p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3"/>
          <p:cNvGrpSpPr/>
          <p:nvPr/>
        </p:nvGrpSpPr>
        <p:grpSpPr>
          <a:xfrm>
            <a:off x="8040131" y="3723550"/>
            <a:ext cx="37200" cy="833425"/>
            <a:chOff x="367100" y="2392375"/>
            <a:chExt cx="37200" cy="833425"/>
          </a:xfrm>
        </p:grpSpPr>
        <p:sp>
          <p:nvSpPr>
            <p:cNvPr id="216" name="Google Shape;216;p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218;p3"/>
          <p:cNvGrpSpPr/>
          <p:nvPr/>
        </p:nvGrpSpPr>
        <p:grpSpPr>
          <a:xfrm>
            <a:off x="5976925" y="4466900"/>
            <a:ext cx="37200" cy="833425"/>
            <a:chOff x="367100" y="2392375"/>
            <a:chExt cx="37200" cy="833425"/>
          </a:xfrm>
        </p:grpSpPr>
        <p:sp>
          <p:nvSpPr>
            <p:cNvPr id="219" name="Google Shape;219;p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3"/>
          <p:cNvGrpSpPr/>
          <p:nvPr/>
        </p:nvGrpSpPr>
        <p:grpSpPr>
          <a:xfrm>
            <a:off x="5197725" y="4379113"/>
            <a:ext cx="37200" cy="833425"/>
            <a:chOff x="367100" y="2392375"/>
            <a:chExt cx="37200" cy="833425"/>
          </a:xfrm>
        </p:grpSpPr>
        <p:sp>
          <p:nvSpPr>
            <p:cNvPr id="222" name="Google Shape;222;p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3"/>
          <p:cNvGrpSpPr/>
          <p:nvPr/>
        </p:nvGrpSpPr>
        <p:grpSpPr>
          <a:xfrm>
            <a:off x="6658750" y="4191225"/>
            <a:ext cx="37200" cy="1232425"/>
            <a:chOff x="367100" y="2392375"/>
            <a:chExt cx="37200" cy="1232425"/>
          </a:xfrm>
        </p:grpSpPr>
        <p:sp>
          <p:nvSpPr>
            <p:cNvPr id="225" name="Google Shape;225;p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3"/>
          <p:cNvGrpSpPr/>
          <p:nvPr/>
        </p:nvGrpSpPr>
        <p:grpSpPr>
          <a:xfrm>
            <a:off x="7834550" y="4413900"/>
            <a:ext cx="37200" cy="833425"/>
            <a:chOff x="367100" y="2392375"/>
            <a:chExt cx="37200" cy="833425"/>
          </a:xfrm>
        </p:grpSpPr>
        <p:sp>
          <p:nvSpPr>
            <p:cNvPr id="228" name="Google Shape;228;p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3"/>
          <p:cNvGrpSpPr/>
          <p:nvPr/>
        </p:nvGrpSpPr>
        <p:grpSpPr>
          <a:xfrm>
            <a:off x="8308875" y="3902100"/>
            <a:ext cx="37200" cy="833425"/>
            <a:chOff x="367100" y="2392375"/>
            <a:chExt cx="37200" cy="833425"/>
          </a:xfrm>
        </p:grpSpPr>
        <p:sp>
          <p:nvSpPr>
            <p:cNvPr id="231" name="Google Shape;231;p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3"/>
          <p:cNvGrpSpPr/>
          <p:nvPr/>
        </p:nvGrpSpPr>
        <p:grpSpPr>
          <a:xfrm>
            <a:off x="8846488" y="4204613"/>
            <a:ext cx="37200" cy="1232425"/>
            <a:chOff x="367100" y="2392375"/>
            <a:chExt cx="37200" cy="1232425"/>
          </a:xfrm>
        </p:grpSpPr>
        <p:sp>
          <p:nvSpPr>
            <p:cNvPr id="234" name="Google Shape;234;p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3"/>
          <p:cNvSpPr/>
          <p:nvPr/>
        </p:nvSpPr>
        <p:spPr>
          <a:xfrm>
            <a:off x="6620088" y="46132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6807341" y="4821344"/>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3"/>
          <p:cNvGrpSpPr/>
          <p:nvPr/>
        </p:nvGrpSpPr>
        <p:grpSpPr>
          <a:xfrm>
            <a:off x="4664063" y="4162100"/>
            <a:ext cx="37200" cy="833425"/>
            <a:chOff x="367100" y="2392375"/>
            <a:chExt cx="37200" cy="833425"/>
          </a:xfrm>
        </p:grpSpPr>
        <p:sp>
          <p:nvSpPr>
            <p:cNvPr id="239" name="Google Shape;239;p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3"/>
          <p:cNvGrpSpPr/>
          <p:nvPr/>
        </p:nvGrpSpPr>
        <p:grpSpPr>
          <a:xfrm>
            <a:off x="9029100" y="3450863"/>
            <a:ext cx="37200" cy="2435125"/>
            <a:chOff x="367100" y="2392375"/>
            <a:chExt cx="37200" cy="2435125"/>
          </a:xfrm>
        </p:grpSpPr>
        <p:sp>
          <p:nvSpPr>
            <p:cNvPr id="242" name="Google Shape;242;p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3"/>
          <p:cNvGrpSpPr/>
          <p:nvPr/>
        </p:nvGrpSpPr>
        <p:grpSpPr>
          <a:xfrm>
            <a:off x="6398263" y="3825000"/>
            <a:ext cx="37200" cy="833425"/>
            <a:chOff x="367100" y="2392375"/>
            <a:chExt cx="37200" cy="833425"/>
          </a:xfrm>
        </p:grpSpPr>
        <p:sp>
          <p:nvSpPr>
            <p:cNvPr id="245" name="Google Shape;245;p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3"/>
          <p:cNvGrpSpPr/>
          <p:nvPr/>
        </p:nvGrpSpPr>
        <p:grpSpPr>
          <a:xfrm>
            <a:off x="5580650" y="4180738"/>
            <a:ext cx="37200" cy="833425"/>
            <a:chOff x="367100" y="2392375"/>
            <a:chExt cx="37200" cy="833425"/>
          </a:xfrm>
        </p:grpSpPr>
        <p:sp>
          <p:nvSpPr>
            <p:cNvPr id="248" name="Google Shape;248;p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3"/>
          <p:cNvGrpSpPr/>
          <p:nvPr/>
        </p:nvGrpSpPr>
        <p:grpSpPr>
          <a:xfrm>
            <a:off x="6919225" y="3384000"/>
            <a:ext cx="37200" cy="1232425"/>
            <a:chOff x="367100" y="2392375"/>
            <a:chExt cx="37200" cy="1232425"/>
          </a:xfrm>
        </p:grpSpPr>
        <p:sp>
          <p:nvSpPr>
            <p:cNvPr id="251" name="Google Shape;251;p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3"/>
          <p:cNvSpPr/>
          <p:nvPr/>
        </p:nvSpPr>
        <p:spPr>
          <a:xfrm>
            <a:off x="7056450" y="332673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6427979" y="4089544"/>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3"/>
          <p:cNvGrpSpPr/>
          <p:nvPr/>
        </p:nvGrpSpPr>
        <p:grpSpPr>
          <a:xfrm>
            <a:off x="8133225" y="2430588"/>
            <a:ext cx="37200" cy="2435125"/>
            <a:chOff x="367100" y="2392375"/>
            <a:chExt cx="37200" cy="2435125"/>
          </a:xfrm>
        </p:grpSpPr>
        <p:sp>
          <p:nvSpPr>
            <p:cNvPr id="256" name="Google Shape;256;p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3"/>
          <p:cNvGrpSpPr/>
          <p:nvPr/>
        </p:nvGrpSpPr>
        <p:grpSpPr>
          <a:xfrm>
            <a:off x="7121400" y="2089938"/>
            <a:ext cx="37200" cy="2435125"/>
            <a:chOff x="367100" y="2392375"/>
            <a:chExt cx="37200" cy="2435125"/>
          </a:xfrm>
        </p:grpSpPr>
        <p:sp>
          <p:nvSpPr>
            <p:cNvPr id="259" name="Google Shape;259;p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3"/>
          <p:cNvGrpSpPr/>
          <p:nvPr/>
        </p:nvGrpSpPr>
        <p:grpSpPr>
          <a:xfrm>
            <a:off x="7498400" y="971538"/>
            <a:ext cx="37200" cy="3553537"/>
            <a:chOff x="367100" y="2392375"/>
            <a:chExt cx="37200" cy="3553537"/>
          </a:xfrm>
        </p:grpSpPr>
        <p:sp>
          <p:nvSpPr>
            <p:cNvPr id="262" name="Google Shape;262;p3"/>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3"/>
          <p:cNvGrpSpPr/>
          <p:nvPr/>
        </p:nvGrpSpPr>
        <p:grpSpPr>
          <a:xfrm>
            <a:off x="7953850" y="2898738"/>
            <a:ext cx="37200" cy="2435125"/>
            <a:chOff x="367100" y="2392375"/>
            <a:chExt cx="37200" cy="2435125"/>
          </a:xfrm>
        </p:grpSpPr>
        <p:sp>
          <p:nvSpPr>
            <p:cNvPr id="265" name="Google Shape;265;p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267;p3"/>
          <p:cNvGrpSpPr/>
          <p:nvPr/>
        </p:nvGrpSpPr>
        <p:grpSpPr>
          <a:xfrm>
            <a:off x="5775150" y="1871388"/>
            <a:ext cx="37200" cy="3553537"/>
            <a:chOff x="367100" y="2392375"/>
            <a:chExt cx="37200" cy="3553537"/>
          </a:xfrm>
        </p:grpSpPr>
        <p:sp>
          <p:nvSpPr>
            <p:cNvPr id="268" name="Google Shape;268;p3"/>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3"/>
          <p:cNvGrpSpPr/>
          <p:nvPr/>
        </p:nvGrpSpPr>
        <p:grpSpPr>
          <a:xfrm>
            <a:off x="6226013" y="2482963"/>
            <a:ext cx="37200" cy="2435125"/>
            <a:chOff x="367100" y="2392375"/>
            <a:chExt cx="37200" cy="2435125"/>
          </a:xfrm>
        </p:grpSpPr>
        <p:sp>
          <p:nvSpPr>
            <p:cNvPr id="271" name="Google Shape;271;p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3"/>
          <p:cNvGrpSpPr/>
          <p:nvPr/>
        </p:nvGrpSpPr>
        <p:grpSpPr>
          <a:xfrm>
            <a:off x="7452769" y="3946925"/>
            <a:ext cx="37200" cy="833425"/>
            <a:chOff x="367100" y="2392375"/>
            <a:chExt cx="37200" cy="833425"/>
          </a:xfrm>
        </p:grpSpPr>
        <p:sp>
          <p:nvSpPr>
            <p:cNvPr id="274" name="Google Shape;274;p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 name="Google Shape;276;p3"/>
          <p:cNvSpPr/>
          <p:nvPr/>
        </p:nvSpPr>
        <p:spPr>
          <a:xfrm>
            <a:off x="4175563" y="466222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3"/>
          <p:cNvGrpSpPr/>
          <p:nvPr/>
        </p:nvGrpSpPr>
        <p:grpSpPr>
          <a:xfrm>
            <a:off x="367100" y="3091113"/>
            <a:ext cx="37200" cy="2435125"/>
            <a:chOff x="367100" y="2392375"/>
            <a:chExt cx="37200" cy="2435125"/>
          </a:xfrm>
        </p:grpSpPr>
        <p:sp>
          <p:nvSpPr>
            <p:cNvPr id="278" name="Google Shape;278;p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3"/>
          <p:cNvGrpSpPr/>
          <p:nvPr/>
        </p:nvGrpSpPr>
        <p:grpSpPr>
          <a:xfrm>
            <a:off x="881275" y="4834013"/>
            <a:ext cx="37200" cy="833425"/>
            <a:chOff x="367100" y="2392375"/>
            <a:chExt cx="37200" cy="833425"/>
          </a:xfrm>
        </p:grpSpPr>
        <p:sp>
          <p:nvSpPr>
            <p:cNvPr id="281" name="Google Shape;281;p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3"/>
          <p:cNvGrpSpPr/>
          <p:nvPr/>
        </p:nvGrpSpPr>
        <p:grpSpPr>
          <a:xfrm>
            <a:off x="2903038" y="4255825"/>
            <a:ext cx="37200" cy="1232425"/>
            <a:chOff x="367100" y="2392375"/>
            <a:chExt cx="37200" cy="1232425"/>
          </a:xfrm>
        </p:grpSpPr>
        <p:sp>
          <p:nvSpPr>
            <p:cNvPr id="284" name="Google Shape;284;p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3"/>
          <p:cNvGrpSpPr/>
          <p:nvPr/>
        </p:nvGrpSpPr>
        <p:grpSpPr>
          <a:xfrm>
            <a:off x="1235175" y="4390713"/>
            <a:ext cx="37200" cy="833425"/>
            <a:chOff x="367100" y="2392375"/>
            <a:chExt cx="37200" cy="833425"/>
          </a:xfrm>
        </p:grpSpPr>
        <p:sp>
          <p:nvSpPr>
            <p:cNvPr id="287" name="Google Shape;287;p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3"/>
          <p:cNvGrpSpPr/>
          <p:nvPr/>
        </p:nvGrpSpPr>
        <p:grpSpPr>
          <a:xfrm>
            <a:off x="658425" y="4271275"/>
            <a:ext cx="37200" cy="1232425"/>
            <a:chOff x="367100" y="2392375"/>
            <a:chExt cx="37200" cy="1232425"/>
          </a:xfrm>
        </p:grpSpPr>
        <p:sp>
          <p:nvSpPr>
            <p:cNvPr id="290" name="Google Shape;290;p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3"/>
          <p:cNvGrpSpPr/>
          <p:nvPr/>
        </p:nvGrpSpPr>
        <p:grpSpPr>
          <a:xfrm>
            <a:off x="3482500" y="4556525"/>
            <a:ext cx="37200" cy="833425"/>
            <a:chOff x="367100" y="2392375"/>
            <a:chExt cx="37200" cy="833425"/>
          </a:xfrm>
        </p:grpSpPr>
        <p:sp>
          <p:nvSpPr>
            <p:cNvPr id="293" name="Google Shape;293;p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3"/>
          <p:cNvGrpSpPr/>
          <p:nvPr/>
        </p:nvGrpSpPr>
        <p:grpSpPr>
          <a:xfrm>
            <a:off x="4189913" y="4409325"/>
            <a:ext cx="37200" cy="833425"/>
            <a:chOff x="367100" y="2392375"/>
            <a:chExt cx="37200" cy="833425"/>
          </a:xfrm>
        </p:grpSpPr>
        <p:sp>
          <p:nvSpPr>
            <p:cNvPr id="296" name="Google Shape;296;p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3"/>
          <p:cNvGrpSpPr/>
          <p:nvPr/>
        </p:nvGrpSpPr>
        <p:grpSpPr>
          <a:xfrm>
            <a:off x="2119200" y="4531513"/>
            <a:ext cx="37200" cy="833425"/>
            <a:chOff x="367100" y="2392375"/>
            <a:chExt cx="37200" cy="833425"/>
          </a:xfrm>
        </p:grpSpPr>
        <p:sp>
          <p:nvSpPr>
            <p:cNvPr id="299" name="Google Shape;299;p3"/>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3"/>
          <p:cNvGrpSpPr/>
          <p:nvPr/>
        </p:nvGrpSpPr>
        <p:grpSpPr>
          <a:xfrm>
            <a:off x="5003738" y="2330563"/>
            <a:ext cx="37200" cy="2435125"/>
            <a:chOff x="367100" y="2392375"/>
            <a:chExt cx="37200" cy="2435125"/>
          </a:xfrm>
        </p:grpSpPr>
        <p:sp>
          <p:nvSpPr>
            <p:cNvPr id="302" name="Google Shape;302;p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3"/>
          <p:cNvGrpSpPr/>
          <p:nvPr/>
        </p:nvGrpSpPr>
        <p:grpSpPr>
          <a:xfrm>
            <a:off x="179163" y="3853625"/>
            <a:ext cx="37200" cy="1232425"/>
            <a:chOff x="367100" y="2392375"/>
            <a:chExt cx="37200" cy="1232425"/>
          </a:xfrm>
        </p:grpSpPr>
        <p:sp>
          <p:nvSpPr>
            <p:cNvPr id="305" name="Google Shape;305;p3"/>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307;p3"/>
          <p:cNvGrpSpPr/>
          <p:nvPr/>
        </p:nvGrpSpPr>
        <p:grpSpPr>
          <a:xfrm>
            <a:off x="8768050" y="1530738"/>
            <a:ext cx="37200" cy="2435125"/>
            <a:chOff x="367100" y="2392375"/>
            <a:chExt cx="37200" cy="2435125"/>
          </a:xfrm>
        </p:grpSpPr>
        <p:sp>
          <p:nvSpPr>
            <p:cNvPr id="308" name="Google Shape;308;p3"/>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3"/>
          <p:cNvGrpSpPr/>
          <p:nvPr/>
        </p:nvGrpSpPr>
        <p:grpSpPr>
          <a:xfrm>
            <a:off x="6717038" y="703388"/>
            <a:ext cx="37200" cy="3553537"/>
            <a:chOff x="367100" y="2392375"/>
            <a:chExt cx="37200" cy="3553537"/>
          </a:xfrm>
        </p:grpSpPr>
        <p:sp>
          <p:nvSpPr>
            <p:cNvPr id="311" name="Google Shape;311;p3"/>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3"/>
          <p:cNvSpPr/>
          <p:nvPr/>
        </p:nvSpPr>
        <p:spPr>
          <a:xfrm>
            <a:off x="4720025" y="36393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a:off x="6717838" y="261136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a:off x="6974150" y="1149837"/>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a:off x="862338" y="4255837"/>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a:off x="6187100" y="104686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2"/>
        <p:cNvGrpSpPr/>
        <p:nvPr/>
      </p:nvGrpSpPr>
      <p:grpSpPr>
        <a:xfrm>
          <a:off x="0" y="0"/>
          <a:ext cx="0" cy="0"/>
          <a:chOff x="0" y="0"/>
          <a:chExt cx="0" cy="0"/>
        </a:xfrm>
      </p:grpSpPr>
      <p:sp>
        <p:nvSpPr>
          <p:cNvPr id="453" name="Google Shape;453;p5"/>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4" name="Google Shape;454;p5"/>
          <p:cNvSpPr txBox="1">
            <a:spLocks noGrp="1"/>
          </p:cNvSpPr>
          <p:nvPr>
            <p:ph type="title" idx="2"/>
          </p:nvPr>
        </p:nvSpPr>
        <p:spPr>
          <a:xfrm>
            <a:off x="1187000" y="1924487"/>
            <a:ext cx="27426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2200" b="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5" name="Google Shape;455;p5"/>
          <p:cNvSpPr txBox="1">
            <a:spLocks noGrp="1"/>
          </p:cNvSpPr>
          <p:nvPr>
            <p:ph type="title" idx="3"/>
          </p:nvPr>
        </p:nvSpPr>
        <p:spPr>
          <a:xfrm>
            <a:off x="5214400" y="1924487"/>
            <a:ext cx="2742600" cy="33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2200" b="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6" name="Google Shape;456;p5"/>
          <p:cNvSpPr txBox="1">
            <a:spLocks noGrp="1"/>
          </p:cNvSpPr>
          <p:nvPr>
            <p:ph type="subTitle" idx="1"/>
          </p:nvPr>
        </p:nvSpPr>
        <p:spPr>
          <a:xfrm>
            <a:off x="5332897" y="2249710"/>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57" name="Google Shape;457;p5"/>
          <p:cNvSpPr txBox="1">
            <a:spLocks noGrp="1"/>
          </p:cNvSpPr>
          <p:nvPr>
            <p:ph type="subTitle" idx="4"/>
          </p:nvPr>
        </p:nvSpPr>
        <p:spPr>
          <a:xfrm>
            <a:off x="1305500" y="2249710"/>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58" name="Google Shape;458;p5"/>
          <p:cNvSpPr/>
          <p:nvPr/>
        </p:nvSpPr>
        <p:spPr>
          <a:xfrm>
            <a:off x="-1008750" y="3465200"/>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
          <p:cNvSpPr/>
          <p:nvPr/>
        </p:nvSpPr>
        <p:spPr>
          <a:xfrm>
            <a:off x="3200263" y="39800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
          <p:cNvSpPr/>
          <p:nvPr/>
        </p:nvSpPr>
        <p:spPr>
          <a:xfrm>
            <a:off x="524075" y="4211837"/>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
          <p:cNvSpPr/>
          <p:nvPr/>
        </p:nvSpPr>
        <p:spPr>
          <a:xfrm>
            <a:off x="6039663" y="43980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
          <p:cNvSpPr/>
          <p:nvPr/>
        </p:nvSpPr>
        <p:spPr>
          <a:xfrm>
            <a:off x="8027863" y="32604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5"/>
          <p:cNvGrpSpPr/>
          <p:nvPr/>
        </p:nvGrpSpPr>
        <p:grpSpPr>
          <a:xfrm>
            <a:off x="3357125" y="4013775"/>
            <a:ext cx="7141649" cy="2247459"/>
            <a:chOff x="3025400" y="1754925"/>
            <a:chExt cx="7141649" cy="2247459"/>
          </a:xfrm>
        </p:grpSpPr>
        <p:sp>
          <p:nvSpPr>
            <p:cNvPr id="464" name="Google Shape;464;p5"/>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5"/>
          <p:cNvGrpSpPr/>
          <p:nvPr/>
        </p:nvGrpSpPr>
        <p:grpSpPr>
          <a:xfrm rot="-9787080">
            <a:off x="-2612784" y="3849529"/>
            <a:ext cx="7141613" cy="2247447"/>
            <a:chOff x="3025400" y="1754925"/>
            <a:chExt cx="7141649" cy="2247459"/>
          </a:xfrm>
        </p:grpSpPr>
        <p:sp>
          <p:nvSpPr>
            <p:cNvPr id="492" name="Google Shape;492;p5"/>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9" name="Google Shape;519;p5"/>
          <p:cNvSpPr/>
          <p:nvPr/>
        </p:nvSpPr>
        <p:spPr>
          <a:xfrm>
            <a:off x="7872200" y="37819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
          <p:cNvSpPr/>
          <p:nvPr/>
        </p:nvSpPr>
        <p:spPr>
          <a:xfrm>
            <a:off x="1448925" y="454786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
          <p:cNvSpPr/>
          <p:nvPr/>
        </p:nvSpPr>
        <p:spPr>
          <a:xfrm>
            <a:off x="88088" y="4452250"/>
            <a:ext cx="595200" cy="5952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2" name="Google Shape;522;p5"/>
          <p:cNvGrpSpPr/>
          <p:nvPr/>
        </p:nvGrpSpPr>
        <p:grpSpPr>
          <a:xfrm>
            <a:off x="367100" y="3091113"/>
            <a:ext cx="37200" cy="2435125"/>
            <a:chOff x="367100" y="2392375"/>
            <a:chExt cx="37200" cy="2435125"/>
          </a:xfrm>
        </p:grpSpPr>
        <p:sp>
          <p:nvSpPr>
            <p:cNvPr id="523" name="Google Shape;523;p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5"/>
          <p:cNvGrpSpPr/>
          <p:nvPr/>
        </p:nvGrpSpPr>
        <p:grpSpPr>
          <a:xfrm>
            <a:off x="881275" y="4834013"/>
            <a:ext cx="37200" cy="833425"/>
            <a:chOff x="367100" y="2392375"/>
            <a:chExt cx="37200" cy="833425"/>
          </a:xfrm>
        </p:grpSpPr>
        <p:sp>
          <p:nvSpPr>
            <p:cNvPr id="526" name="Google Shape;526;p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5"/>
          <p:cNvGrpSpPr/>
          <p:nvPr/>
        </p:nvGrpSpPr>
        <p:grpSpPr>
          <a:xfrm>
            <a:off x="2579388" y="4753675"/>
            <a:ext cx="37200" cy="1232425"/>
            <a:chOff x="367100" y="2392375"/>
            <a:chExt cx="37200" cy="1232425"/>
          </a:xfrm>
        </p:grpSpPr>
        <p:sp>
          <p:nvSpPr>
            <p:cNvPr id="529" name="Google Shape;529;p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5"/>
          <p:cNvGrpSpPr/>
          <p:nvPr/>
        </p:nvGrpSpPr>
        <p:grpSpPr>
          <a:xfrm>
            <a:off x="1123750" y="4543113"/>
            <a:ext cx="37200" cy="833425"/>
            <a:chOff x="367100" y="2392375"/>
            <a:chExt cx="37200" cy="833425"/>
          </a:xfrm>
        </p:grpSpPr>
        <p:sp>
          <p:nvSpPr>
            <p:cNvPr id="532" name="Google Shape;532;p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5"/>
          <p:cNvGrpSpPr/>
          <p:nvPr/>
        </p:nvGrpSpPr>
        <p:grpSpPr>
          <a:xfrm>
            <a:off x="8663900" y="2917463"/>
            <a:ext cx="37200" cy="2435125"/>
            <a:chOff x="367100" y="2392375"/>
            <a:chExt cx="37200" cy="2435125"/>
          </a:xfrm>
        </p:grpSpPr>
        <p:sp>
          <p:nvSpPr>
            <p:cNvPr id="535" name="Google Shape;535;p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5"/>
          <p:cNvGrpSpPr/>
          <p:nvPr/>
        </p:nvGrpSpPr>
        <p:grpSpPr>
          <a:xfrm>
            <a:off x="658425" y="4271275"/>
            <a:ext cx="37200" cy="1232425"/>
            <a:chOff x="367100" y="2392375"/>
            <a:chExt cx="37200" cy="1232425"/>
          </a:xfrm>
        </p:grpSpPr>
        <p:sp>
          <p:nvSpPr>
            <p:cNvPr id="538" name="Google Shape;538;p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5"/>
          <p:cNvGrpSpPr/>
          <p:nvPr/>
        </p:nvGrpSpPr>
        <p:grpSpPr>
          <a:xfrm>
            <a:off x="3451700" y="4543125"/>
            <a:ext cx="37200" cy="833425"/>
            <a:chOff x="367100" y="2392375"/>
            <a:chExt cx="37200" cy="833425"/>
          </a:xfrm>
        </p:grpSpPr>
        <p:sp>
          <p:nvSpPr>
            <p:cNvPr id="541" name="Google Shape;541;p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5"/>
          <p:cNvGrpSpPr/>
          <p:nvPr/>
        </p:nvGrpSpPr>
        <p:grpSpPr>
          <a:xfrm>
            <a:off x="4266113" y="4409325"/>
            <a:ext cx="37200" cy="833425"/>
            <a:chOff x="367100" y="2392375"/>
            <a:chExt cx="37200" cy="833425"/>
          </a:xfrm>
        </p:grpSpPr>
        <p:sp>
          <p:nvSpPr>
            <p:cNvPr id="544" name="Google Shape;544;p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5"/>
          <p:cNvGrpSpPr/>
          <p:nvPr/>
        </p:nvGrpSpPr>
        <p:grpSpPr>
          <a:xfrm>
            <a:off x="2119200" y="4683913"/>
            <a:ext cx="37200" cy="833425"/>
            <a:chOff x="367100" y="2392375"/>
            <a:chExt cx="37200" cy="833425"/>
          </a:xfrm>
        </p:grpSpPr>
        <p:sp>
          <p:nvSpPr>
            <p:cNvPr id="547" name="Google Shape;547;p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5"/>
          <p:cNvGrpSpPr/>
          <p:nvPr/>
        </p:nvGrpSpPr>
        <p:grpSpPr>
          <a:xfrm>
            <a:off x="7713288" y="4866550"/>
            <a:ext cx="37200" cy="833425"/>
            <a:chOff x="367100" y="2392375"/>
            <a:chExt cx="37200" cy="833425"/>
          </a:xfrm>
        </p:grpSpPr>
        <p:sp>
          <p:nvSpPr>
            <p:cNvPr id="550" name="Google Shape;550;p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5"/>
          <p:cNvGrpSpPr/>
          <p:nvPr/>
        </p:nvGrpSpPr>
        <p:grpSpPr>
          <a:xfrm>
            <a:off x="5876450" y="4720788"/>
            <a:ext cx="37200" cy="833425"/>
            <a:chOff x="367100" y="2392375"/>
            <a:chExt cx="37200" cy="833425"/>
          </a:xfrm>
        </p:grpSpPr>
        <p:sp>
          <p:nvSpPr>
            <p:cNvPr id="553" name="Google Shape;553;p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5"/>
          <p:cNvGrpSpPr/>
          <p:nvPr/>
        </p:nvGrpSpPr>
        <p:grpSpPr>
          <a:xfrm>
            <a:off x="4541288" y="2941413"/>
            <a:ext cx="37200" cy="2435125"/>
            <a:chOff x="367100" y="2392375"/>
            <a:chExt cx="37200" cy="2435125"/>
          </a:xfrm>
        </p:grpSpPr>
        <p:sp>
          <p:nvSpPr>
            <p:cNvPr id="556" name="Google Shape;556;p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5"/>
          <p:cNvGrpSpPr/>
          <p:nvPr/>
        </p:nvGrpSpPr>
        <p:grpSpPr>
          <a:xfrm>
            <a:off x="5316300" y="4543113"/>
            <a:ext cx="37200" cy="833425"/>
            <a:chOff x="367100" y="2392375"/>
            <a:chExt cx="37200" cy="833425"/>
          </a:xfrm>
        </p:grpSpPr>
        <p:sp>
          <p:nvSpPr>
            <p:cNvPr id="559" name="Google Shape;559;p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 name="Google Shape;561;p5"/>
          <p:cNvGrpSpPr/>
          <p:nvPr/>
        </p:nvGrpSpPr>
        <p:grpSpPr>
          <a:xfrm>
            <a:off x="6646700" y="4622300"/>
            <a:ext cx="37200" cy="1232425"/>
            <a:chOff x="367100" y="2392375"/>
            <a:chExt cx="37200" cy="1232425"/>
          </a:xfrm>
        </p:grpSpPr>
        <p:sp>
          <p:nvSpPr>
            <p:cNvPr id="562" name="Google Shape;562;p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 name="Google Shape;564;p5"/>
          <p:cNvGrpSpPr/>
          <p:nvPr/>
        </p:nvGrpSpPr>
        <p:grpSpPr>
          <a:xfrm>
            <a:off x="8766100" y="4428750"/>
            <a:ext cx="37200" cy="833425"/>
            <a:chOff x="367100" y="2392375"/>
            <a:chExt cx="37200" cy="833425"/>
          </a:xfrm>
        </p:grpSpPr>
        <p:sp>
          <p:nvSpPr>
            <p:cNvPr id="565" name="Google Shape;565;p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5"/>
          <p:cNvGrpSpPr/>
          <p:nvPr/>
        </p:nvGrpSpPr>
        <p:grpSpPr>
          <a:xfrm>
            <a:off x="8333088" y="4546963"/>
            <a:ext cx="37200" cy="833425"/>
            <a:chOff x="367100" y="2392375"/>
            <a:chExt cx="37200" cy="833425"/>
          </a:xfrm>
        </p:grpSpPr>
        <p:sp>
          <p:nvSpPr>
            <p:cNvPr id="568" name="Google Shape;568;p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5"/>
          <p:cNvGrpSpPr/>
          <p:nvPr/>
        </p:nvGrpSpPr>
        <p:grpSpPr>
          <a:xfrm>
            <a:off x="9008488" y="3926850"/>
            <a:ext cx="37200" cy="1232425"/>
            <a:chOff x="367100" y="2392375"/>
            <a:chExt cx="37200" cy="1232425"/>
          </a:xfrm>
        </p:grpSpPr>
        <p:sp>
          <p:nvSpPr>
            <p:cNvPr id="571" name="Google Shape;571;p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3" name="Google Shape;573;p5"/>
          <p:cNvSpPr/>
          <p:nvPr/>
        </p:nvSpPr>
        <p:spPr>
          <a:xfrm>
            <a:off x="7556900" y="4776200"/>
            <a:ext cx="595200" cy="5952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
          <p:cNvSpPr/>
          <p:nvPr/>
        </p:nvSpPr>
        <p:spPr>
          <a:xfrm>
            <a:off x="6807341" y="4821344"/>
            <a:ext cx="504900" cy="5049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5" name="Google Shape;575;p5"/>
          <p:cNvGrpSpPr/>
          <p:nvPr/>
        </p:nvGrpSpPr>
        <p:grpSpPr>
          <a:xfrm>
            <a:off x="179163" y="3853625"/>
            <a:ext cx="37200" cy="1232425"/>
            <a:chOff x="367100" y="2392375"/>
            <a:chExt cx="37200" cy="1232425"/>
          </a:xfrm>
        </p:grpSpPr>
        <p:sp>
          <p:nvSpPr>
            <p:cNvPr id="576" name="Google Shape;576;p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5"/>
          <p:cNvGrpSpPr/>
          <p:nvPr/>
        </p:nvGrpSpPr>
        <p:grpSpPr>
          <a:xfrm>
            <a:off x="4664063" y="4543100"/>
            <a:ext cx="37200" cy="833425"/>
            <a:chOff x="367100" y="2392375"/>
            <a:chExt cx="37200" cy="833425"/>
          </a:xfrm>
        </p:grpSpPr>
        <p:sp>
          <p:nvSpPr>
            <p:cNvPr id="579" name="Google Shape;579;p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5"/>
          <p:cNvGrpSpPr/>
          <p:nvPr/>
        </p:nvGrpSpPr>
        <p:grpSpPr>
          <a:xfrm>
            <a:off x="4908325" y="3692475"/>
            <a:ext cx="37200" cy="1232425"/>
            <a:chOff x="367100" y="2392375"/>
            <a:chExt cx="37200" cy="1232425"/>
          </a:xfrm>
        </p:grpSpPr>
        <p:sp>
          <p:nvSpPr>
            <p:cNvPr id="582" name="Google Shape;582;p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5"/>
          <p:cNvGrpSpPr/>
          <p:nvPr/>
        </p:nvGrpSpPr>
        <p:grpSpPr>
          <a:xfrm>
            <a:off x="4126138" y="3438925"/>
            <a:ext cx="37200" cy="2435125"/>
            <a:chOff x="367100" y="2392375"/>
            <a:chExt cx="37200" cy="2435125"/>
          </a:xfrm>
        </p:grpSpPr>
        <p:sp>
          <p:nvSpPr>
            <p:cNvPr id="585" name="Google Shape;585;p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5"/>
          <p:cNvGrpSpPr/>
          <p:nvPr/>
        </p:nvGrpSpPr>
        <p:grpSpPr>
          <a:xfrm>
            <a:off x="4786188" y="3919938"/>
            <a:ext cx="37200" cy="2435125"/>
            <a:chOff x="367100" y="2392375"/>
            <a:chExt cx="37200" cy="2435125"/>
          </a:xfrm>
        </p:grpSpPr>
        <p:sp>
          <p:nvSpPr>
            <p:cNvPr id="588" name="Google Shape;588;p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5"/>
          <p:cNvGrpSpPr/>
          <p:nvPr/>
        </p:nvGrpSpPr>
        <p:grpSpPr>
          <a:xfrm>
            <a:off x="4465100" y="2587988"/>
            <a:ext cx="37200" cy="2435125"/>
            <a:chOff x="367100" y="2392375"/>
            <a:chExt cx="37200" cy="2435125"/>
          </a:xfrm>
        </p:grpSpPr>
        <p:sp>
          <p:nvSpPr>
            <p:cNvPr id="591" name="Google Shape;591;p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5"/>
          <p:cNvGrpSpPr/>
          <p:nvPr/>
        </p:nvGrpSpPr>
        <p:grpSpPr>
          <a:xfrm>
            <a:off x="4403713" y="3987888"/>
            <a:ext cx="37200" cy="1232425"/>
            <a:chOff x="367100" y="2392375"/>
            <a:chExt cx="37200" cy="1232425"/>
          </a:xfrm>
        </p:grpSpPr>
        <p:sp>
          <p:nvSpPr>
            <p:cNvPr id="594" name="Google Shape;594;p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5"/>
          <p:cNvGrpSpPr/>
          <p:nvPr/>
        </p:nvGrpSpPr>
        <p:grpSpPr>
          <a:xfrm>
            <a:off x="555025" y="2785188"/>
            <a:ext cx="37200" cy="2435125"/>
            <a:chOff x="367100" y="2392375"/>
            <a:chExt cx="37200" cy="2435125"/>
          </a:xfrm>
        </p:grpSpPr>
        <p:sp>
          <p:nvSpPr>
            <p:cNvPr id="597" name="Google Shape;597;p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 name="Google Shape;599;p5"/>
          <p:cNvGrpSpPr/>
          <p:nvPr/>
        </p:nvGrpSpPr>
        <p:grpSpPr>
          <a:xfrm>
            <a:off x="8498500" y="3532275"/>
            <a:ext cx="37200" cy="2435125"/>
            <a:chOff x="367100" y="2392375"/>
            <a:chExt cx="37200" cy="2435125"/>
          </a:xfrm>
        </p:grpSpPr>
        <p:sp>
          <p:nvSpPr>
            <p:cNvPr id="600" name="Google Shape;600;p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2"/>
        <p:cNvGrpSpPr/>
        <p:nvPr/>
      </p:nvGrpSpPr>
      <p:grpSpPr>
        <a:xfrm>
          <a:off x="0" y="0"/>
          <a:ext cx="0" cy="0"/>
          <a:chOff x="0" y="0"/>
          <a:chExt cx="0" cy="0"/>
        </a:xfrm>
      </p:grpSpPr>
      <p:sp>
        <p:nvSpPr>
          <p:cNvPr id="603" name="Google Shape;603;p6"/>
          <p:cNvSpPr/>
          <p:nvPr/>
        </p:nvSpPr>
        <p:spPr>
          <a:xfrm>
            <a:off x="-895000" y="4250150"/>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6"/>
          <p:cNvSpPr/>
          <p:nvPr/>
        </p:nvSpPr>
        <p:spPr>
          <a:xfrm>
            <a:off x="4175563" y="504322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6"/>
          <p:cNvSpPr/>
          <p:nvPr/>
        </p:nvSpPr>
        <p:spPr>
          <a:xfrm>
            <a:off x="466413" y="43937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6"/>
          <p:cNvGrpSpPr/>
          <p:nvPr/>
        </p:nvGrpSpPr>
        <p:grpSpPr>
          <a:xfrm>
            <a:off x="367100" y="3776913"/>
            <a:ext cx="37200" cy="2435125"/>
            <a:chOff x="367100" y="2392375"/>
            <a:chExt cx="37200" cy="2435125"/>
          </a:xfrm>
        </p:grpSpPr>
        <p:sp>
          <p:nvSpPr>
            <p:cNvPr id="607" name="Google Shape;607;p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6"/>
          <p:cNvGrpSpPr/>
          <p:nvPr/>
        </p:nvGrpSpPr>
        <p:grpSpPr>
          <a:xfrm>
            <a:off x="728875" y="4834013"/>
            <a:ext cx="37200" cy="833425"/>
            <a:chOff x="367100" y="2392375"/>
            <a:chExt cx="37200" cy="833425"/>
          </a:xfrm>
        </p:grpSpPr>
        <p:sp>
          <p:nvSpPr>
            <p:cNvPr id="610" name="Google Shape;610;p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6"/>
          <p:cNvGrpSpPr/>
          <p:nvPr/>
        </p:nvGrpSpPr>
        <p:grpSpPr>
          <a:xfrm>
            <a:off x="2579388" y="4753675"/>
            <a:ext cx="37200" cy="1232425"/>
            <a:chOff x="367100" y="2392375"/>
            <a:chExt cx="37200" cy="1232425"/>
          </a:xfrm>
        </p:grpSpPr>
        <p:sp>
          <p:nvSpPr>
            <p:cNvPr id="613" name="Google Shape;613;p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6"/>
          <p:cNvGrpSpPr/>
          <p:nvPr/>
        </p:nvGrpSpPr>
        <p:grpSpPr>
          <a:xfrm>
            <a:off x="1123750" y="4847913"/>
            <a:ext cx="37200" cy="833425"/>
            <a:chOff x="367100" y="2392375"/>
            <a:chExt cx="37200" cy="833425"/>
          </a:xfrm>
        </p:grpSpPr>
        <p:sp>
          <p:nvSpPr>
            <p:cNvPr id="616" name="Google Shape;616;p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6"/>
          <p:cNvGrpSpPr/>
          <p:nvPr/>
        </p:nvGrpSpPr>
        <p:grpSpPr>
          <a:xfrm>
            <a:off x="8663900" y="3603263"/>
            <a:ext cx="37200" cy="2435125"/>
            <a:chOff x="367100" y="2392375"/>
            <a:chExt cx="37200" cy="2435125"/>
          </a:xfrm>
        </p:grpSpPr>
        <p:sp>
          <p:nvSpPr>
            <p:cNvPr id="619" name="Google Shape;619;p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6"/>
          <p:cNvGrpSpPr/>
          <p:nvPr/>
        </p:nvGrpSpPr>
        <p:grpSpPr>
          <a:xfrm>
            <a:off x="506025" y="4423675"/>
            <a:ext cx="37200" cy="1232425"/>
            <a:chOff x="367100" y="2392375"/>
            <a:chExt cx="37200" cy="1232425"/>
          </a:xfrm>
        </p:grpSpPr>
        <p:sp>
          <p:nvSpPr>
            <p:cNvPr id="622" name="Google Shape;622;p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6"/>
          <p:cNvGrpSpPr/>
          <p:nvPr/>
        </p:nvGrpSpPr>
        <p:grpSpPr>
          <a:xfrm>
            <a:off x="3451700" y="4695525"/>
            <a:ext cx="37200" cy="833425"/>
            <a:chOff x="367100" y="2392375"/>
            <a:chExt cx="37200" cy="833425"/>
          </a:xfrm>
        </p:grpSpPr>
        <p:sp>
          <p:nvSpPr>
            <p:cNvPr id="625" name="Google Shape;625;p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 name="Google Shape;627;p6"/>
          <p:cNvGrpSpPr/>
          <p:nvPr/>
        </p:nvGrpSpPr>
        <p:grpSpPr>
          <a:xfrm>
            <a:off x="4418513" y="4714125"/>
            <a:ext cx="37200" cy="833425"/>
            <a:chOff x="367100" y="2392375"/>
            <a:chExt cx="37200" cy="833425"/>
          </a:xfrm>
        </p:grpSpPr>
        <p:sp>
          <p:nvSpPr>
            <p:cNvPr id="628" name="Google Shape;628;p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6"/>
          <p:cNvGrpSpPr/>
          <p:nvPr/>
        </p:nvGrpSpPr>
        <p:grpSpPr>
          <a:xfrm>
            <a:off x="1966800" y="4760113"/>
            <a:ext cx="37200" cy="833425"/>
            <a:chOff x="367100" y="2392375"/>
            <a:chExt cx="37200" cy="833425"/>
          </a:xfrm>
        </p:grpSpPr>
        <p:sp>
          <p:nvSpPr>
            <p:cNvPr id="631" name="Google Shape;631;p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6"/>
          <p:cNvGrpSpPr/>
          <p:nvPr/>
        </p:nvGrpSpPr>
        <p:grpSpPr>
          <a:xfrm>
            <a:off x="7789488" y="4866550"/>
            <a:ext cx="37200" cy="833425"/>
            <a:chOff x="367100" y="2392375"/>
            <a:chExt cx="37200" cy="833425"/>
          </a:xfrm>
        </p:grpSpPr>
        <p:sp>
          <p:nvSpPr>
            <p:cNvPr id="634" name="Google Shape;634;p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6"/>
          <p:cNvGrpSpPr/>
          <p:nvPr/>
        </p:nvGrpSpPr>
        <p:grpSpPr>
          <a:xfrm>
            <a:off x="5876450" y="4873188"/>
            <a:ext cx="37200" cy="833425"/>
            <a:chOff x="367100" y="2392375"/>
            <a:chExt cx="37200" cy="833425"/>
          </a:xfrm>
        </p:grpSpPr>
        <p:sp>
          <p:nvSpPr>
            <p:cNvPr id="637" name="Google Shape;637;p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6"/>
          <p:cNvGrpSpPr/>
          <p:nvPr/>
        </p:nvGrpSpPr>
        <p:grpSpPr>
          <a:xfrm>
            <a:off x="5316300" y="4695513"/>
            <a:ext cx="37200" cy="833425"/>
            <a:chOff x="367100" y="2392375"/>
            <a:chExt cx="37200" cy="833425"/>
          </a:xfrm>
        </p:grpSpPr>
        <p:sp>
          <p:nvSpPr>
            <p:cNvPr id="640" name="Google Shape;640;p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6"/>
          <p:cNvGrpSpPr/>
          <p:nvPr/>
        </p:nvGrpSpPr>
        <p:grpSpPr>
          <a:xfrm>
            <a:off x="6570500" y="4774700"/>
            <a:ext cx="37200" cy="1232425"/>
            <a:chOff x="367100" y="2392375"/>
            <a:chExt cx="37200" cy="1232425"/>
          </a:xfrm>
        </p:grpSpPr>
        <p:sp>
          <p:nvSpPr>
            <p:cNvPr id="643" name="Google Shape;643;p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6"/>
          <p:cNvGrpSpPr/>
          <p:nvPr/>
        </p:nvGrpSpPr>
        <p:grpSpPr>
          <a:xfrm>
            <a:off x="8766100" y="4428750"/>
            <a:ext cx="37200" cy="833425"/>
            <a:chOff x="367100" y="2392375"/>
            <a:chExt cx="37200" cy="833425"/>
          </a:xfrm>
        </p:grpSpPr>
        <p:sp>
          <p:nvSpPr>
            <p:cNvPr id="646" name="Google Shape;646;p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6"/>
          <p:cNvGrpSpPr/>
          <p:nvPr/>
        </p:nvGrpSpPr>
        <p:grpSpPr>
          <a:xfrm>
            <a:off x="8409288" y="4623163"/>
            <a:ext cx="37200" cy="833425"/>
            <a:chOff x="367100" y="2392375"/>
            <a:chExt cx="37200" cy="833425"/>
          </a:xfrm>
        </p:grpSpPr>
        <p:sp>
          <p:nvSpPr>
            <p:cNvPr id="649" name="Google Shape;649;p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6"/>
          <p:cNvGrpSpPr/>
          <p:nvPr/>
        </p:nvGrpSpPr>
        <p:grpSpPr>
          <a:xfrm>
            <a:off x="8918488" y="4075088"/>
            <a:ext cx="37200" cy="1232425"/>
            <a:chOff x="367100" y="2392375"/>
            <a:chExt cx="37200" cy="1232425"/>
          </a:xfrm>
        </p:grpSpPr>
        <p:sp>
          <p:nvSpPr>
            <p:cNvPr id="652" name="Google Shape;652;p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6"/>
          <p:cNvSpPr/>
          <p:nvPr/>
        </p:nvSpPr>
        <p:spPr>
          <a:xfrm>
            <a:off x="6942350" y="47656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
          <p:cNvSpPr/>
          <p:nvPr/>
        </p:nvSpPr>
        <p:spPr>
          <a:xfrm>
            <a:off x="6807341" y="4821344"/>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6"/>
          <p:cNvGrpSpPr/>
          <p:nvPr/>
        </p:nvGrpSpPr>
        <p:grpSpPr>
          <a:xfrm>
            <a:off x="179163" y="4006025"/>
            <a:ext cx="37200" cy="1232425"/>
            <a:chOff x="367100" y="2392375"/>
            <a:chExt cx="37200" cy="1232425"/>
          </a:xfrm>
        </p:grpSpPr>
        <p:sp>
          <p:nvSpPr>
            <p:cNvPr id="657" name="Google Shape;657;p6"/>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6"/>
          <p:cNvGrpSpPr/>
          <p:nvPr/>
        </p:nvGrpSpPr>
        <p:grpSpPr>
          <a:xfrm>
            <a:off x="4664063" y="4771700"/>
            <a:ext cx="37200" cy="833425"/>
            <a:chOff x="367100" y="2392375"/>
            <a:chExt cx="37200" cy="833425"/>
          </a:xfrm>
        </p:grpSpPr>
        <p:sp>
          <p:nvSpPr>
            <p:cNvPr id="660" name="Google Shape;660;p6"/>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6"/>
          <p:cNvGrpSpPr/>
          <p:nvPr/>
        </p:nvGrpSpPr>
        <p:grpSpPr>
          <a:xfrm>
            <a:off x="9029100" y="3755663"/>
            <a:ext cx="37200" cy="2435125"/>
            <a:chOff x="367100" y="2392375"/>
            <a:chExt cx="37200" cy="2435125"/>
          </a:xfrm>
        </p:grpSpPr>
        <p:sp>
          <p:nvSpPr>
            <p:cNvPr id="663" name="Google Shape;663;p6"/>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6"/>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 name="Google Shape;665;p6"/>
          <p:cNvGrpSpPr/>
          <p:nvPr/>
        </p:nvGrpSpPr>
        <p:grpSpPr>
          <a:xfrm rot="2007808">
            <a:off x="3622084" y="2017068"/>
            <a:ext cx="9160601" cy="6400834"/>
            <a:chOff x="3025400" y="640950"/>
            <a:chExt cx="2106950" cy="1472200"/>
          </a:xfrm>
        </p:grpSpPr>
        <p:sp>
          <p:nvSpPr>
            <p:cNvPr id="666" name="Google Shape;666;p6"/>
            <p:cNvSpPr/>
            <p:nvPr/>
          </p:nvSpPr>
          <p:spPr>
            <a:xfrm>
              <a:off x="3411900" y="1134000"/>
              <a:ext cx="1720450" cy="979150"/>
            </a:xfrm>
            <a:custGeom>
              <a:avLst/>
              <a:gdLst/>
              <a:ahLst/>
              <a:cxnLst/>
              <a:rect l="l" t="t" r="r" b="b"/>
              <a:pathLst>
                <a:path w="68818" h="39166" extrusionOk="0">
                  <a:moveTo>
                    <a:pt x="52801" y="1"/>
                  </a:moveTo>
                  <a:cubicBezTo>
                    <a:pt x="51729" y="1"/>
                    <a:pt x="50675" y="237"/>
                    <a:pt x="49691" y="823"/>
                  </a:cubicBezTo>
                  <a:cubicBezTo>
                    <a:pt x="48120" y="1751"/>
                    <a:pt x="47032" y="3419"/>
                    <a:pt x="45988" y="5034"/>
                  </a:cubicBezTo>
                  <a:cubicBezTo>
                    <a:pt x="44953" y="6622"/>
                    <a:pt x="43892" y="8254"/>
                    <a:pt x="42375" y="9182"/>
                  </a:cubicBezTo>
                  <a:cubicBezTo>
                    <a:pt x="40829" y="10121"/>
                    <a:pt x="39018" y="10201"/>
                    <a:pt x="37236" y="10201"/>
                  </a:cubicBezTo>
                  <a:cubicBezTo>
                    <a:pt x="37054" y="10201"/>
                    <a:pt x="36873" y="10200"/>
                    <a:pt x="36693" y="10199"/>
                  </a:cubicBezTo>
                  <a:lnTo>
                    <a:pt x="35711" y="10199"/>
                  </a:lnTo>
                  <a:cubicBezTo>
                    <a:pt x="32642" y="10235"/>
                    <a:pt x="30600" y="11065"/>
                    <a:pt x="29449" y="12742"/>
                  </a:cubicBezTo>
                  <a:cubicBezTo>
                    <a:pt x="28976" y="13429"/>
                    <a:pt x="28655" y="14267"/>
                    <a:pt x="28351" y="15070"/>
                  </a:cubicBezTo>
                  <a:cubicBezTo>
                    <a:pt x="27870" y="16337"/>
                    <a:pt x="27424" y="17532"/>
                    <a:pt x="26433" y="18183"/>
                  </a:cubicBezTo>
                  <a:cubicBezTo>
                    <a:pt x="25758" y="18634"/>
                    <a:pt x="25005" y="18712"/>
                    <a:pt x="24201" y="18712"/>
                  </a:cubicBezTo>
                  <a:cubicBezTo>
                    <a:pt x="23985" y="18712"/>
                    <a:pt x="23766" y="18707"/>
                    <a:pt x="23543" y="18701"/>
                  </a:cubicBezTo>
                  <a:cubicBezTo>
                    <a:pt x="23334" y="18696"/>
                    <a:pt x="23124" y="18691"/>
                    <a:pt x="22912" y="18691"/>
                  </a:cubicBezTo>
                  <a:cubicBezTo>
                    <a:pt x="22392" y="18691"/>
                    <a:pt x="21870" y="18722"/>
                    <a:pt x="21375" y="18861"/>
                  </a:cubicBezTo>
                  <a:cubicBezTo>
                    <a:pt x="19413" y="19397"/>
                    <a:pt x="18262" y="21440"/>
                    <a:pt x="17744" y="22608"/>
                  </a:cubicBezTo>
                  <a:cubicBezTo>
                    <a:pt x="17298" y="23625"/>
                    <a:pt x="16977" y="24714"/>
                    <a:pt x="16674" y="25775"/>
                  </a:cubicBezTo>
                  <a:cubicBezTo>
                    <a:pt x="16460" y="26489"/>
                    <a:pt x="16246" y="27220"/>
                    <a:pt x="15996" y="27925"/>
                  </a:cubicBezTo>
                  <a:cubicBezTo>
                    <a:pt x="13678" y="34446"/>
                    <a:pt x="7517" y="39010"/>
                    <a:pt x="1317" y="39010"/>
                  </a:cubicBezTo>
                  <a:cubicBezTo>
                    <a:pt x="884" y="39010"/>
                    <a:pt x="450" y="38988"/>
                    <a:pt x="18" y="38943"/>
                  </a:cubicBezTo>
                  <a:lnTo>
                    <a:pt x="0" y="39094"/>
                  </a:lnTo>
                  <a:cubicBezTo>
                    <a:pt x="437" y="39139"/>
                    <a:pt x="875" y="39166"/>
                    <a:pt x="1321" y="39166"/>
                  </a:cubicBezTo>
                  <a:cubicBezTo>
                    <a:pt x="4166" y="39166"/>
                    <a:pt x="7084" y="38220"/>
                    <a:pt x="9653" y="36454"/>
                  </a:cubicBezTo>
                  <a:cubicBezTo>
                    <a:pt x="12615" y="34411"/>
                    <a:pt x="14916" y="31395"/>
                    <a:pt x="16139" y="27970"/>
                  </a:cubicBezTo>
                  <a:cubicBezTo>
                    <a:pt x="16388" y="27265"/>
                    <a:pt x="16602" y="26534"/>
                    <a:pt x="16817" y="25820"/>
                  </a:cubicBezTo>
                  <a:cubicBezTo>
                    <a:pt x="17120" y="24767"/>
                    <a:pt x="17441" y="23670"/>
                    <a:pt x="17887" y="22662"/>
                  </a:cubicBezTo>
                  <a:cubicBezTo>
                    <a:pt x="18387" y="21520"/>
                    <a:pt x="19511" y="19522"/>
                    <a:pt x="21411" y="19004"/>
                  </a:cubicBezTo>
                  <a:cubicBezTo>
                    <a:pt x="21889" y="18872"/>
                    <a:pt x="22398" y="18842"/>
                    <a:pt x="22907" y="18842"/>
                  </a:cubicBezTo>
                  <a:cubicBezTo>
                    <a:pt x="23120" y="18842"/>
                    <a:pt x="23333" y="18847"/>
                    <a:pt x="23543" y="18853"/>
                  </a:cubicBezTo>
                  <a:cubicBezTo>
                    <a:pt x="23730" y="18856"/>
                    <a:pt x="23919" y="18859"/>
                    <a:pt x="24107" y="18859"/>
                  </a:cubicBezTo>
                  <a:cubicBezTo>
                    <a:pt x="24945" y="18859"/>
                    <a:pt x="25786" y="18789"/>
                    <a:pt x="26514" y="18308"/>
                  </a:cubicBezTo>
                  <a:cubicBezTo>
                    <a:pt x="27540" y="17630"/>
                    <a:pt x="28021" y="16355"/>
                    <a:pt x="28494" y="15124"/>
                  </a:cubicBezTo>
                  <a:cubicBezTo>
                    <a:pt x="28797" y="14321"/>
                    <a:pt x="29110" y="13500"/>
                    <a:pt x="29565" y="12822"/>
                  </a:cubicBezTo>
                  <a:cubicBezTo>
                    <a:pt x="30689" y="11189"/>
                    <a:pt x="32696" y="10378"/>
                    <a:pt x="35720" y="10351"/>
                  </a:cubicBezTo>
                  <a:cubicBezTo>
                    <a:pt x="35881" y="10346"/>
                    <a:pt x="36041" y="10344"/>
                    <a:pt x="36203" y="10344"/>
                  </a:cubicBezTo>
                  <a:cubicBezTo>
                    <a:pt x="36365" y="10344"/>
                    <a:pt x="36528" y="10346"/>
                    <a:pt x="36693" y="10351"/>
                  </a:cubicBezTo>
                  <a:cubicBezTo>
                    <a:pt x="36726" y="10351"/>
                    <a:pt x="36759" y="10351"/>
                    <a:pt x="36792" y="10351"/>
                  </a:cubicBezTo>
                  <a:cubicBezTo>
                    <a:pt x="38741" y="10351"/>
                    <a:pt x="40745" y="10342"/>
                    <a:pt x="42456" y="9307"/>
                  </a:cubicBezTo>
                  <a:cubicBezTo>
                    <a:pt x="43999" y="8370"/>
                    <a:pt x="45069" y="6711"/>
                    <a:pt x="46113" y="5114"/>
                  </a:cubicBezTo>
                  <a:cubicBezTo>
                    <a:pt x="47148" y="3517"/>
                    <a:pt x="48219" y="1867"/>
                    <a:pt x="49762" y="948"/>
                  </a:cubicBezTo>
                  <a:cubicBezTo>
                    <a:pt x="50722" y="381"/>
                    <a:pt x="51750" y="151"/>
                    <a:pt x="52798" y="151"/>
                  </a:cubicBezTo>
                  <a:cubicBezTo>
                    <a:pt x="55012" y="151"/>
                    <a:pt x="57313" y="1177"/>
                    <a:pt x="59245" y="2206"/>
                  </a:cubicBezTo>
                  <a:lnTo>
                    <a:pt x="59566" y="2375"/>
                  </a:lnTo>
                  <a:cubicBezTo>
                    <a:pt x="61883" y="3613"/>
                    <a:pt x="64443" y="4978"/>
                    <a:pt x="66990" y="4978"/>
                  </a:cubicBezTo>
                  <a:cubicBezTo>
                    <a:pt x="67601" y="4978"/>
                    <a:pt x="68211" y="4899"/>
                    <a:pt x="68817" y="4722"/>
                  </a:cubicBezTo>
                  <a:lnTo>
                    <a:pt x="68773" y="4579"/>
                  </a:lnTo>
                  <a:cubicBezTo>
                    <a:pt x="68168" y="4756"/>
                    <a:pt x="67563" y="4835"/>
                    <a:pt x="66958" y="4835"/>
                  </a:cubicBezTo>
                  <a:cubicBezTo>
                    <a:pt x="64492" y="4835"/>
                    <a:pt x="62030" y="3526"/>
                    <a:pt x="59638" y="2251"/>
                  </a:cubicBezTo>
                  <a:lnTo>
                    <a:pt x="59316" y="2072"/>
                  </a:lnTo>
                  <a:cubicBezTo>
                    <a:pt x="57367" y="1034"/>
                    <a:pt x="55043" y="1"/>
                    <a:pt x="5280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
            <p:cNvSpPr/>
            <p:nvPr/>
          </p:nvSpPr>
          <p:spPr>
            <a:xfrm>
              <a:off x="3395850" y="1125650"/>
              <a:ext cx="1703925" cy="984600"/>
            </a:xfrm>
            <a:custGeom>
              <a:avLst/>
              <a:gdLst/>
              <a:ahLst/>
              <a:cxnLst/>
              <a:rect l="l" t="t" r="r" b="b"/>
              <a:pathLst>
                <a:path w="68157" h="39384" extrusionOk="0">
                  <a:moveTo>
                    <a:pt x="52654" y="1"/>
                  </a:moveTo>
                  <a:cubicBezTo>
                    <a:pt x="51409" y="1"/>
                    <a:pt x="50322" y="315"/>
                    <a:pt x="49351" y="943"/>
                  </a:cubicBezTo>
                  <a:cubicBezTo>
                    <a:pt x="48495" y="1496"/>
                    <a:pt x="47728" y="2290"/>
                    <a:pt x="46880" y="3530"/>
                  </a:cubicBezTo>
                  <a:cubicBezTo>
                    <a:pt x="46505" y="4092"/>
                    <a:pt x="46140" y="4681"/>
                    <a:pt x="45783" y="5261"/>
                  </a:cubicBezTo>
                  <a:cubicBezTo>
                    <a:pt x="44819" y="6840"/>
                    <a:pt x="43820" y="8472"/>
                    <a:pt x="42384" y="9427"/>
                  </a:cubicBezTo>
                  <a:cubicBezTo>
                    <a:pt x="41073" y="10292"/>
                    <a:pt x="39583" y="10497"/>
                    <a:pt x="38164" y="10587"/>
                  </a:cubicBezTo>
                  <a:cubicBezTo>
                    <a:pt x="37700" y="10622"/>
                    <a:pt x="37236" y="10640"/>
                    <a:pt x="36782" y="10649"/>
                  </a:cubicBezTo>
                  <a:cubicBezTo>
                    <a:pt x="36505" y="10658"/>
                    <a:pt x="36228" y="10676"/>
                    <a:pt x="35952" y="10685"/>
                  </a:cubicBezTo>
                  <a:cubicBezTo>
                    <a:pt x="34007" y="10774"/>
                    <a:pt x="31233" y="11140"/>
                    <a:pt x="29689" y="13236"/>
                  </a:cubicBezTo>
                  <a:cubicBezTo>
                    <a:pt x="29190" y="13905"/>
                    <a:pt x="28851" y="14708"/>
                    <a:pt x="28521" y="15493"/>
                  </a:cubicBezTo>
                  <a:lnTo>
                    <a:pt x="28494" y="15565"/>
                  </a:lnTo>
                  <a:cubicBezTo>
                    <a:pt x="28039" y="16617"/>
                    <a:pt x="27530" y="17822"/>
                    <a:pt x="26531" y="18455"/>
                  </a:cubicBezTo>
                  <a:cubicBezTo>
                    <a:pt x="25851" y="18880"/>
                    <a:pt x="25087" y="18956"/>
                    <a:pt x="24278" y="18956"/>
                  </a:cubicBezTo>
                  <a:cubicBezTo>
                    <a:pt x="24069" y="18956"/>
                    <a:pt x="23856" y="18951"/>
                    <a:pt x="23641" y="18946"/>
                  </a:cubicBezTo>
                  <a:cubicBezTo>
                    <a:pt x="23465" y="18944"/>
                    <a:pt x="23287" y="18941"/>
                    <a:pt x="23108" y="18941"/>
                  </a:cubicBezTo>
                  <a:cubicBezTo>
                    <a:pt x="22555" y="18941"/>
                    <a:pt x="21995" y="18967"/>
                    <a:pt x="21455" y="19115"/>
                  </a:cubicBezTo>
                  <a:cubicBezTo>
                    <a:pt x="20402" y="19401"/>
                    <a:pt x="19412" y="20177"/>
                    <a:pt x="18591" y="21363"/>
                  </a:cubicBezTo>
                  <a:cubicBezTo>
                    <a:pt x="18297" y="21800"/>
                    <a:pt x="18021" y="22282"/>
                    <a:pt x="17780" y="22800"/>
                  </a:cubicBezTo>
                  <a:cubicBezTo>
                    <a:pt x="17307" y="23834"/>
                    <a:pt x="16959" y="24950"/>
                    <a:pt x="16629" y="26029"/>
                  </a:cubicBezTo>
                  <a:cubicBezTo>
                    <a:pt x="16424" y="26707"/>
                    <a:pt x="16201" y="27412"/>
                    <a:pt x="15960" y="28081"/>
                  </a:cubicBezTo>
                  <a:cubicBezTo>
                    <a:pt x="15112" y="30382"/>
                    <a:pt x="13792" y="32532"/>
                    <a:pt x="12124" y="34299"/>
                  </a:cubicBezTo>
                  <a:cubicBezTo>
                    <a:pt x="9141" y="37456"/>
                    <a:pt x="5227" y="39245"/>
                    <a:pt x="1423" y="39245"/>
                  </a:cubicBezTo>
                  <a:cubicBezTo>
                    <a:pt x="949" y="39245"/>
                    <a:pt x="477" y="39217"/>
                    <a:pt x="9" y="39161"/>
                  </a:cubicBezTo>
                  <a:lnTo>
                    <a:pt x="0" y="39303"/>
                  </a:lnTo>
                  <a:cubicBezTo>
                    <a:pt x="473" y="39357"/>
                    <a:pt x="946" y="39384"/>
                    <a:pt x="1427" y="39384"/>
                  </a:cubicBezTo>
                  <a:cubicBezTo>
                    <a:pt x="5272" y="39384"/>
                    <a:pt x="9215" y="37582"/>
                    <a:pt x="12231" y="34397"/>
                  </a:cubicBezTo>
                  <a:cubicBezTo>
                    <a:pt x="13908" y="32622"/>
                    <a:pt x="15246" y="30454"/>
                    <a:pt x="16094" y="28134"/>
                  </a:cubicBezTo>
                  <a:cubicBezTo>
                    <a:pt x="16343" y="27456"/>
                    <a:pt x="16557" y="26752"/>
                    <a:pt x="16763" y="26074"/>
                  </a:cubicBezTo>
                  <a:cubicBezTo>
                    <a:pt x="17102" y="24994"/>
                    <a:pt x="17441" y="23888"/>
                    <a:pt x="17913" y="22862"/>
                  </a:cubicBezTo>
                  <a:cubicBezTo>
                    <a:pt x="18145" y="22353"/>
                    <a:pt x="18413" y="21872"/>
                    <a:pt x="18707" y="21444"/>
                  </a:cubicBezTo>
                  <a:cubicBezTo>
                    <a:pt x="19510" y="20293"/>
                    <a:pt x="20474" y="19526"/>
                    <a:pt x="21500" y="19249"/>
                  </a:cubicBezTo>
                  <a:cubicBezTo>
                    <a:pt x="22015" y="19108"/>
                    <a:pt x="22560" y="19083"/>
                    <a:pt x="23102" y="19083"/>
                  </a:cubicBezTo>
                  <a:cubicBezTo>
                    <a:pt x="23282" y="19083"/>
                    <a:pt x="23462" y="19086"/>
                    <a:pt x="23641" y="19088"/>
                  </a:cubicBezTo>
                  <a:cubicBezTo>
                    <a:pt x="23846" y="19094"/>
                    <a:pt x="24052" y="19099"/>
                    <a:pt x="24258" y="19099"/>
                  </a:cubicBezTo>
                  <a:cubicBezTo>
                    <a:pt x="25075" y="19099"/>
                    <a:pt x="25890" y="19020"/>
                    <a:pt x="26603" y="18571"/>
                  </a:cubicBezTo>
                  <a:cubicBezTo>
                    <a:pt x="27646" y="17920"/>
                    <a:pt x="28164" y="16698"/>
                    <a:pt x="28619" y="15618"/>
                  </a:cubicBezTo>
                  <a:lnTo>
                    <a:pt x="28646" y="15547"/>
                  </a:lnTo>
                  <a:cubicBezTo>
                    <a:pt x="28976" y="14771"/>
                    <a:pt x="29315" y="13977"/>
                    <a:pt x="29805" y="13317"/>
                  </a:cubicBezTo>
                  <a:cubicBezTo>
                    <a:pt x="31304" y="11274"/>
                    <a:pt x="34043" y="10917"/>
                    <a:pt x="35961" y="10828"/>
                  </a:cubicBezTo>
                  <a:cubicBezTo>
                    <a:pt x="36237" y="10819"/>
                    <a:pt x="36514" y="10801"/>
                    <a:pt x="36790" y="10792"/>
                  </a:cubicBezTo>
                  <a:cubicBezTo>
                    <a:pt x="37245" y="10783"/>
                    <a:pt x="37709" y="10765"/>
                    <a:pt x="38173" y="10729"/>
                  </a:cubicBezTo>
                  <a:cubicBezTo>
                    <a:pt x="39609" y="10640"/>
                    <a:pt x="41126" y="10435"/>
                    <a:pt x="42464" y="9543"/>
                  </a:cubicBezTo>
                  <a:cubicBezTo>
                    <a:pt x="43927" y="8571"/>
                    <a:pt x="44935" y="6929"/>
                    <a:pt x="45908" y="5332"/>
                  </a:cubicBezTo>
                  <a:cubicBezTo>
                    <a:pt x="46256" y="4761"/>
                    <a:pt x="46621" y="4164"/>
                    <a:pt x="47005" y="3610"/>
                  </a:cubicBezTo>
                  <a:cubicBezTo>
                    <a:pt x="47835" y="2388"/>
                    <a:pt x="48584" y="1603"/>
                    <a:pt x="49432" y="1059"/>
                  </a:cubicBezTo>
                  <a:cubicBezTo>
                    <a:pt x="50376" y="451"/>
                    <a:pt x="51437" y="145"/>
                    <a:pt x="52654" y="145"/>
                  </a:cubicBezTo>
                  <a:cubicBezTo>
                    <a:pt x="53918" y="145"/>
                    <a:pt x="55351" y="476"/>
                    <a:pt x="56997" y="1139"/>
                  </a:cubicBezTo>
                  <a:cubicBezTo>
                    <a:pt x="57541" y="1353"/>
                    <a:pt x="58121" y="1612"/>
                    <a:pt x="58709" y="1898"/>
                  </a:cubicBezTo>
                  <a:lnTo>
                    <a:pt x="59218" y="2147"/>
                  </a:lnTo>
                  <a:cubicBezTo>
                    <a:pt x="60601" y="2817"/>
                    <a:pt x="62037" y="3521"/>
                    <a:pt x="63491" y="3958"/>
                  </a:cubicBezTo>
                  <a:cubicBezTo>
                    <a:pt x="64425" y="4240"/>
                    <a:pt x="65291" y="4381"/>
                    <a:pt x="66100" y="4381"/>
                  </a:cubicBezTo>
                  <a:cubicBezTo>
                    <a:pt x="66828" y="4381"/>
                    <a:pt x="67510" y="4267"/>
                    <a:pt x="68157" y="4039"/>
                  </a:cubicBezTo>
                  <a:lnTo>
                    <a:pt x="68112" y="3905"/>
                  </a:lnTo>
                  <a:cubicBezTo>
                    <a:pt x="67485" y="4127"/>
                    <a:pt x="66822" y="4236"/>
                    <a:pt x="66115" y="4236"/>
                  </a:cubicBezTo>
                  <a:cubicBezTo>
                    <a:pt x="65314" y="4236"/>
                    <a:pt x="64456" y="4095"/>
                    <a:pt x="63527" y="3816"/>
                  </a:cubicBezTo>
                  <a:cubicBezTo>
                    <a:pt x="62082" y="3387"/>
                    <a:pt x="60654" y="2692"/>
                    <a:pt x="59280" y="2014"/>
                  </a:cubicBezTo>
                  <a:lnTo>
                    <a:pt x="58772" y="1764"/>
                  </a:lnTo>
                  <a:cubicBezTo>
                    <a:pt x="58183" y="1478"/>
                    <a:pt x="57603" y="1220"/>
                    <a:pt x="57050" y="1006"/>
                  </a:cubicBezTo>
                  <a:cubicBezTo>
                    <a:pt x="55388" y="335"/>
                    <a:pt x="53937" y="1"/>
                    <a:pt x="5265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6"/>
            <p:cNvSpPr/>
            <p:nvPr/>
          </p:nvSpPr>
          <p:spPr>
            <a:xfrm>
              <a:off x="3379550" y="1116975"/>
              <a:ext cx="1687675" cy="990600"/>
            </a:xfrm>
            <a:custGeom>
              <a:avLst/>
              <a:gdLst/>
              <a:ahLst/>
              <a:cxnLst/>
              <a:rect l="l" t="t" r="r" b="b"/>
              <a:pathLst>
                <a:path w="67507" h="39624" extrusionOk="0">
                  <a:moveTo>
                    <a:pt x="52589" y="1"/>
                  </a:moveTo>
                  <a:cubicBezTo>
                    <a:pt x="51392" y="1"/>
                    <a:pt x="50161" y="277"/>
                    <a:pt x="49031" y="1067"/>
                  </a:cubicBezTo>
                  <a:cubicBezTo>
                    <a:pt x="48201" y="1647"/>
                    <a:pt x="47479" y="2459"/>
                    <a:pt x="46667" y="3717"/>
                  </a:cubicBezTo>
                  <a:cubicBezTo>
                    <a:pt x="46292" y="4288"/>
                    <a:pt x="45944" y="4903"/>
                    <a:pt x="45596" y="5501"/>
                  </a:cubicBezTo>
                  <a:cubicBezTo>
                    <a:pt x="44695" y="7071"/>
                    <a:pt x="43759" y="8703"/>
                    <a:pt x="42403" y="9685"/>
                  </a:cubicBezTo>
                  <a:cubicBezTo>
                    <a:pt x="41163" y="10586"/>
                    <a:pt x="39726" y="10853"/>
                    <a:pt x="38352" y="11005"/>
                  </a:cubicBezTo>
                  <a:cubicBezTo>
                    <a:pt x="37853" y="11059"/>
                    <a:pt x="37344" y="11094"/>
                    <a:pt x="36854" y="11130"/>
                  </a:cubicBezTo>
                  <a:cubicBezTo>
                    <a:pt x="36631" y="11148"/>
                    <a:pt x="36417" y="11166"/>
                    <a:pt x="36202" y="11183"/>
                  </a:cubicBezTo>
                  <a:cubicBezTo>
                    <a:pt x="34097" y="11353"/>
                    <a:pt x="31474" y="11799"/>
                    <a:pt x="29940" y="13744"/>
                  </a:cubicBezTo>
                  <a:cubicBezTo>
                    <a:pt x="29413" y="14404"/>
                    <a:pt x="29039" y="15198"/>
                    <a:pt x="28673" y="15965"/>
                  </a:cubicBezTo>
                  <a:cubicBezTo>
                    <a:pt x="28191" y="16982"/>
                    <a:pt x="27656" y="18124"/>
                    <a:pt x="26630" y="18731"/>
                  </a:cubicBezTo>
                  <a:cubicBezTo>
                    <a:pt x="25920" y="19152"/>
                    <a:pt x="25124" y="19218"/>
                    <a:pt x="24282" y="19218"/>
                  </a:cubicBezTo>
                  <a:cubicBezTo>
                    <a:pt x="24109" y="19218"/>
                    <a:pt x="23934" y="19215"/>
                    <a:pt x="23758" y="19212"/>
                  </a:cubicBezTo>
                  <a:cubicBezTo>
                    <a:pt x="23568" y="19208"/>
                    <a:pt x="23376" y="19204"/>
                    <a:pt x="23184" y="19204"/>
                  </a:cubicBezTo>
                  <a:cubicBezTo>
                    <a:pt x="22636" y="19204"/>
                    <a:pt x="22083" y="19237"/>
                    <a:pt x="21554" y="19382"/>
                  </a:cubicBezTo>
                  <a:cubicBezTo>
                    <a:pt x="20492" y="19667"/>
                    <a:pt x="19493" y="20435"/>
                    <a:pt x="18664" y="21594"/>
                  </a:cubicBezTo>
                  <a:cubicBezTo>
                    <a:pt x="18351" y="22023"/>
                    <a:pt x="18075" y="22495"/>
                    <a:pt x="17825" y="23013"/>
                  </a:cubicBezTo>
                  <a:cubicBezTo>
                    <a:pt x="17317" y="24056"/>
                    <a:pt x="16951" y="25198"/>
                    <a:pt x="16594" y="26296"/>
                  </a:cubicBezTo>
                  <a:cubicBezTo>
                    <a:pt x="16389" y="26947"/>
                    <a:pt x="16166" y="27616"/>
                    <a:pt x="15925" y="28258"/>
                  </a:cubicBezTo>
                  <a:cubicBezTo>
                    <a:pt x="15060" y="30569"/>
                    <a:pt x="13739" y="32728"/>
                    <a:pt x="12098" y="34494"/>
                  </a:cubicBezTo>
                  <a:cubicBezTo>
                    <a:pt x="9133" y="37686"/>
                    <a:pt x="5285" y="39486"/>
                    <a:pt x="1549" y="39486"/>
                  </a:cubicBezTo>
                  <a:cubicBezTo>
                    <a:pt x="1036" y="39486"/>
                    <a:pt x="525" y="39452"/>
                    <a:pt x="19" y="39383"/>
                  </a:cubicBezTo>
                  <a:lnTo>
                    <a:pt x="1" y="39525"/>
                  </a:lnTo>
                  <a:cubicBezTo>
                    <a:pt x="509" y="39588"/>
                    <a:pt x="1027" y="39624"/>
                    <a:pt x="1544" y="39624"/>
                  </a:cubicBezTo>
                  <a:cubicBezTo>
                    <a:pt x="5318" y="39624"/>
                    <a:pt x="9207" y="37813"/>
                    <a:pt x="12196" y="34583"/>
                  </a:cubicBezTo>
                  <a:cubicBezTo>
                    <a:pt x="13846" y="32808"/>
                    <a:pt x="15184" y="30631"/>
                    <a:pt x="16059" y="28312"/>
                  </a:cubicBezTo>
                  <a:cubicBezTo>
                    <a:pt x="16300" y="27661"/>
                    <a:pt x="16514" y="26991"/>
                    <a:pt x="16728" y="26340"/>
                  </a:cubicBezTo>
                  <a:cubicBezTo>
                    <a:pt x="17085" y="25243"/>
                    <a:pt x="17450" y="24110"/>
                    <a:pt x="17950" y="23075"/>
                  </a:cubicBezTo>
                  <a:cubicBezTo>
                    <a:pt x="18191" y="22567"/>
                    <a:pt x="18467" y="22094"/>
                    <a:pt x="18771" y="21675"/>
                  </a:cubicBezTo>
                  <a:cubicBezTo>
                    <a:pt x="19582" y="20542"/>
                    <a:pt x="20555" y="19792"/>
                    <a:pt x="21590" y="19507"/>
                  </a:cubicBezTo>
                  <a:cubicBezTo>
                    <a:pt x="22112" y="19366"/>
                    <a:pt x="22659" y="19341"/>
                    <a:pt x="23208" y="19341"/>
                  </a:cubicBezTo>
                  <a:cubicBezTo>
                    <a:pt x="23391" y="19341"/>
                    <a:pt x="23575" y="19344"/>
                    <a:pt x="23758" y="19346"/>
                  </a:cubicBezTo>
                  <a:cubicBezTo>
                    <a:pt x="23939" y="19349"/>
                    <a:pt x="24121" y="19353"/>
                    <a:pt x="24303" y="19353"/>
                  </a:cubicBezTo>
                  <a:cubicBezTo>
                    <a:pt x="25136" y="19353"/>
                    <a:pt x="25970" y="19286"/>
                    <a:pt x="26701" y="18847"/>
                  </a:cubicBezTo>
                  <a:cubicBezTo>
                    <a:pt x="27763" y="18222"/>
                    <a:pt x="28307" y="17054"/>
                    <a:pt x="28798" y="16019"/>
                  </a:cubicBezTo>
                  <a:cubicBezTo>
                    <a:pt x="29164" y="15260"/>
                    <a:pt x="29529" y="14475"/>
                    <a:pt x="30047" y="13824"/>
                  </a:cubicBezTo>
                  <a:cubicBezTo>
                    <a:pt x="31555" y="11933"/>
                    <a:pt x="34133" y="11487"/>
                    <a:pt x="36211" y="11317"/>
                  </a:cubicBezTo>
                  <a:cubicBezTo>
                    <a:pt x="36434" y="11299"/>
                    <a:pt x="36648" y="11291"/>
                    <a:pt x="36863" y="11273"/>
                  </a:cubicBezTo>
                  <a:cubicBezTo>
                    <a:pt x="37353" y="11228"/>
                    <a:pt x="37871" y="11192"/>
                    <a:pt x="38370" y="11139"/>
                  </a:cubicBezTo>
                  <a:cubicBezTo>
                    <a:pt x="39762" y="10987"/>
                    <a:pt x="41216" y="10720"/>
                    <a:pt x="42483" y="9792"/>
                  </a:cubicBezTo>
                  <a:cubicBezTo>
                    <a:pt x="43866" y="8793"/>
                    <a:pt x="44802" y="7151"/>
                    <a:pt x="45721" y="5563"/>
                  </a:cubicBezTo>
                  <a:cubicBezTo>
                    <a:pt x="46060" y="4974"/>
                    <a:pt x="46408" y="4359"/>
                    <a:pt x="46783" y="3788"/>
                  </a:cubicBezTo>
                  <a:cubicBezTo>
                    <a:pt x="47577" y="2548"/>
                    <a:pt x="48299" y="1745"/>
                    <a:pt x="49111" y="1183"/>
                  </a:cubicBezTo>
                  <a:cubicBezTo>
                    <a:pt x="50101" y="490"/>
                    <a:pt x="51234" y="142"/>
                    <a:pt x="52562" y="142"/>
                  </a:cubicBezTo>
                  <a:cubicBezTo>
                    <a:pt x="53711" y="142"/>
                    <a:pt x="55006" y="403"/>
                    <a:pt x="56480" y="924"/>
                  </a:cubicBezTo>
                  <a:cubicBezTo>
                    <a:pt x="57042" y="1121"/>
                    <a:pt x="57613" y="1353"/>
                    <a:pt x="58175" y="1602"/>
                  </a:cubicBezTo>
                  <a:cubicBezTo>
                    <a:pt x="58407" y="1700"/>
                    <a:pt x="58639" y="1799"/>
                    <a:pt x="58871" y="1906"/>
                  </a:cubicBezTo>
                  <a:cubicBezTo>
                    <a:pt x="60200" y="2494"/>
                    <a:pt x="61574" y="3110"/>
                    <a:pt x="62966" y="3476"/>
                  </a:cubicBezTo>
                  <a:cubicBezTo>
                    <a:pt x="63783" y="3696"/>
                    <a:pt x="64540" y="3805"/>
                    <a:pt x="65247" y="3805"/>
                  </a:cubicBezTo>
                  <a:cubicBezTo>
                    <a:pt x="66061" y="3805"/>
                    <a:pt x="66809" y="3660"/>
                    <a:pt x="67506" y="3369"/>
                  </a:cubicBezTo>
                  <a:lnTo>
                    <a:pt x="67453" y="3244"/>
                  </a:lnTo>
                  <a:cubicBezTo>
                    <a:pt x="66777" y="3525"/>
                    <a:pt x="66045" y="3666"/>
                    <a:pt x="65247" y="3666"/>
                  </a:cubicBezTo>
                  <a:cubicBezTo>
                    <a:pt x="64550" y="3666"/>
                    <a:pt x="63804" y="3558"/>
                    <a:pt x="63001" y="3342"/>
                  </a:cubicBezTo>
                  <a:cubicBezTo>
                    <a:pt x="61618" y="2976"/>
                    <a:pt x="60254" y="2370"/>
                    <a:pt x="58924" y="1781"/>
                  </a:cubicBezTo>
                  <a:cubicBezTo>
                    <a:pt x="58692" y="1674"/>
                    <a:pt x="58460" y="1576"/>
                    <a:pt x="58237" y="1477"/>
                  </a:cubicBezTo>
                  <a:cubicBezTo>
                    <a:pt x="57666" y="1219"/>
                    <a:pt x="57087" y="996"/>
                    <a:pt x="56525" y="791"/>
                  </a:cubicBezTo>
                  <a:cubicBezTo>
                    <a:pt x="55419" y="401"/>
                    <a:pt x="54029" y="1"/>
                    <a:pt x="5258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6"/>
            <p:cNvSpPr/>
            <p:nvPr/>
          </p:nvSpPr>
          <p:spPr>
            <a:xfrm>
              <a:off x="3363500" y="1108000"/>
              <a:ext cx="1671150" cy="996900"/>
            </a:xfrm>
            <a:custGeom>
              <a:avLst/>
              <a:gdLst/>
              <a:ahLst/>
              <a:cxnLst/>
              <a:rect l="l" t="t" r="r" b="b"/>
              <a:pathLst>
                <a:path w="66846" h="39876" extrusionOk="0">
                  <a:moveTo>
                    <a:pt x="52509" y="1"/>
                  </a:moveTo>
                  <a:cubicBezTo>
                    <a:pt x="51230" y="1"/>
                    <a:pt x="49900" y="303"/>
                    <a:pt x="48700" y="1212"/>
                  </a:cubicBezTo>
                  <a:cubicBezTo>
                    <a:pt x="47915" y="1810"/>
                    <a:pt x="47193" y="2666"/>
                    <a:pt x="46443" y="3906"/>
                  </a:cubicBezTo>
                  <a:cubicBezTo>
                    <a:pt x="46078" y="4495"/>
                    <a:pt x="45730" y="5137"/>
                    <a:pt x="45400" y="5753"/>
                  </a:cubicBezTo>
                  <a:cubicBezTo>
                    <a:pt x="44561" y="7323"/>
                    <a:pt x="43687" y="8938"/>
                    <a:pt x="42420" y="9955"/>
                  </a:cubicBezTo>
                  <a:cubicBezTo>
                    <a:pt x="41242" y="10891"/>
                    <a:pt x="39860" y="11212"/>
                    <a:pt x="38539" y="11427"/>
                  </a:cubicBezTo>
                  <a:cubicBezTo>
                    <a:pt x="37986" y="11516"/>
                    <a:pt x="37415" y="11578"/>
                    <a:pt x="36862" y="11641"/>
                  </a:cubicBezTo>
                  <a:lnTo>
                    <a:pt x="36443" y="11694"/>
                  </a:lnTo>
                  <a:cubicBezTo>
                    <a:pt x="34204" y="11962"/>
                    <a:pt x="31706" y="12479"/>
                    <a:pt x="30180" y="14263"/>
                  </a:cubicBezTo>
                  <a:cubicBezTo>
                    <a:pt x="29627" y="14906"/>
                    <a:pt x="29217" y="15691"/>
                    <a:pt x="28851" y="16387"/>
                  </a:cubicBezTo>
                  <a:cubicBezTo>
                    <a:pt x="28343" y="17350"/>
                    <a:pt x="27763" y="18447"/>
                    <a:pt x="26728" y="19018"/>
                  </a:cubicBezTo>
                  <a:cubicBezTo>
                    <a:pt x="25992" y="19436"/>
                    <a:pt x="25179" y="19485"/>
                    <a:pt x="24321" y="19485"/>
                  </a:cubicBezTo>
                  <a:cubicBezTo>
                    <a:pt x="24170" y="19485"/>
                    <a:pt x="24018" y="19484"/>
                    <a:pt x="23864" y="19482"/>
                  </a:cubicBezTo>
                  <a:cubicBezTo>
                    <a:pt x="23710" y="19480"/>
                    <a:pt x="23554" y="19478"/>
                    <a:pt x="23398" y="19478"/>
                  </a:cubicBezTo>
                  <a:cubicBezTo>
                    <a:pt x="22806" y="19478"/>
                    <a:pt x="22206" y="19505"/>
                    <a:pt x="21634" y="19661"/>
                  </a:cubicBezTo>
                  <a:cubicBezTo>
                    <a:pt x="20572" y="19946"/>
                    <a:pt x="19564" y="20695"/>
                    <a:pt x="18717" y="21837"/>
                  </a:cubicBezTo>
                  <a:cubicBezTo>
                    <a:pt x="18405" y="22257"/>
                    <a:pt x="18119" y="22729"/>
                    <a:pt x="17860" y="23238"/>
                  </a:cubicBezTo>
                  <a:cubicBezTo>
                    <a:pt x="17325" y="24300"/>
                    <a:pt x="16924" y="25459"/>
                    <a:pt x="16549" y="26583"/>
                  </a:cubicBezTo>
                  <a:cubicBezTo>
                    <a:pt x="16335" y="27199"/>
                    <a:pt x="16121" y="27832"/>
                    <a:pt x="15889" y="28448"/>
                  </a:cubicBezTo>
                  <a:cubicBezTo>
                    <a:pt x="14997" y="30767"/>
                    <a:pt x="13676" y="32926"/>
                    <a:pt x="12062" y="34692"/>
                  </a:cubicBezTo>
                  <a:cubicBezTo>
                    <a:pt x="9108" y="37934"/>
                    <a:pt x="5315" y="39746"/>
                    <a:pt x="1638" y="39746"/>
                  </a:cubicBezTo>
                  <a:cubicBezTo>
                    <a:pt x="1095" y="39746"/>
                    <a:pt x="554" y="39706"/>
                    <a:pt x="18" y="39626"/>
                  </a:cubicBezTo>
                  <a:lnTo>
                    <a:pt x="0" y="39751"/>
                  </a:lnTo>
                  <a:cubicBezTo>
                    <a:pt x="545" y="39840"/>
                    <a:pt x="1089" y="39876"/>
                    <a:pt x="1642" y="39876"/>
                  </a:cubicBezTo>
                  <a:cubicBezTo>
                    <a:pt x="5353" y="39876"/>
                    <a:pt x="9180" y="38047"/>
                    <a:pt x="12160" y="34782"/>
                  </a:cubicBezTo>
                  <a:cubicBezTo>
                    <a:pt x="13783" y="33006"/>
                    <a:pt x="15113" y="30830"/>
                    <a:pt x="16005" y="28492"/>
                  </a:cubicBezTo>
                  <a:cubicBezTo>
                    <a:pt x="16246" y="27877"/>
                    <a:pt x="16460" y="27243"/>
                    <a:pt x="16674" y="26628"/>
                  </a:cubicBezTo>
                  <a:cubicBezTo>
                    <a:pt x="17049" y="25504"/>
                    <a:pt x="17441" y="24344"/>
                    <a:pt x="17976" y="23291"/>
                  </a:cubicBezTo>
                  <a:cubicBezTo>
                    <a:pt x="18235" y="22792"/>
                    <a:pt x="18512" y="22328"/>
                    <a:pt x="18824" y="21918"/>
                  </a:cubicBezTo>
                  <a:cubicBezTo>
                    <a:pt x="19654" y="20802"/>
                    <a:pt x="20635" y="20062"/>
                    <a:pt x="21670" y="19785"/>
                  </a:cubicBezTo>
                  <a:cubicBezTo>
                    <a:pt x="22224" y="19638"/>
                    <a:pt x="22806" y="19612"/>
                    <a:pt x="23386" y="19612"/>
                  </a:cubicBezTo>
                  <a:cubicBezTo>
                    <a:pt x="23543" y="19612"/>
                    <a:pt x="23699" y="19614"/>
                    <a:pt x="23855" y="19616"/>
                  </a:cubicBezTo>
                  <a:cubicBezTo>
                    <a:pt x="24003" y="19617"/>
                    <a:pt x="24152" y="19619"/>
                    <a:pt x="24301" y="19619"/>
                  </a:cubicBezTo>
                  <a:cubicBezTo>
                    <a:pt x="25164" y="19619"/>
                    <a:pt x="26029" y="19568"/>
                    <a:pt x="26790" y="19134"/>
                  </a:cubicBezTo>
                  <a:cubicBezTo>
                    <a:pt x="27861" y="18537"/>
                    <a:pt x="28450" y="17430"/>
                    <a:pt x="28967" y="16449"/>
                  </a:cubicBezTo>
                  <a:cubicBezTo>
                    <a:pt x="29324" y="15762"/>
                    <a:pt x="29734" y="14977"/>
                    <a:pt x="30279" y="14344"/>
                  </a:cubicBezTo>
                  <a:cubicBezTo>
                    <a:pt x="31777" y="12595"/>
                    <a:pt x="34239" y="12087"/>
                    <a:pt x="36461" y="11828"/>
                  </a:cubicBezTo>
                  <a:lnTo>
                    <a:pt x="36880" y="11774"/>
                  </a:lnTo>
                  <a:cubicBezTo>
                    <a:pt x="37433" y="11712"/>
                    <a:pt x="38004" y="11641"/>
                    <a:pt x="38557" y="11551"/>
                  </a:cubicBezTo>
                  <a:cubicBezTo>
                    <a:pt x="39895" y="11346"/>
                    <a:pt x="41296" y="11016"/>
                    <a:pt x="42500" y="10062"/>
                  </a:cubicBezTo>
                  <a:cubicBezTo>
                    <a:pt x="43794" y="9027"/>
                    <a:pt x="44668" y="7394"/>
                    <a:pt x="45516" y="5815"/>
                  </a:cubicBezTo>
                  <a:cubicBezTo>
                    <a:pt x="45846" y="5200"/>
                    <a:pt x="46194" y="4566"/>
                    <a:pt x="46550" y="3969"/>
                  </a:cubicBezTo>
                  <a:cubicBezTo>
                    <a:pt x="47300" y="2746"/>
                    <a:pt x="48005" y="1908"/>
                    <a:pt x="48781" y="1319"/>
                  </a:cubicBezTo>
                  <a:cubicBezTo>
                    <a:pt x="49952" y="430"/>
                    <a:pt x="51257" y="134"/>
                    <a:pt x="52514" y="134"/>
                  </a:cubicBezTo>
                  <a:cubicBezTo>
                    <a:pt x="53765" y="134"/>
                    <a:pt x="54969" y="427"/>
                    <a:pt x="55944" y="721"/>
                  </a:cubicBezTo>
                  <a:cubicBezTo>
                    <a:pt x="56524" y="900"/>
                    <a:pt x="57095" y="1096"/>
                    <a:pt x="57639" y="1319"/>
                  </a:cubicBezTo>
                  <a:cubicBezTo>
                    <a:pt x="57925" y="1426"/>
                    <a:pt x="58210" y="1542"/>
                    <a:pt x="58505" y="1658"/>
                  </a:cubicBezTo>
                  <a:cubicBezTo>
                    <a:pt x="59780" y="2167"/>
                    <a:pt x="61101" y="2702"/>
                    <a:pt x="62439" y="3005"/>
                  </a:cubicBezTo>
                  <a:cubicBezTo>
                    <a:pt x="63135" y="3170"/>
                    <a:pt x="63783" y="3253"/>
                    <a:pt x="64390" y="3253"/>
                  </a:cubicBezTo>
                  <a:cubicBezTo>
                    <a:pt x="65293" y="3253"/>
                    <a:pt x="66104" y="3070"/>
                    <a:pt x="66846" y="2702"/>
                  </a:cubicBezTo>
                  <a:lnTo>
                    <a:pt x="66792" y="2586"/>
                  </a:lnTo>
                  <a:cubicBezTo>
                    <a:pt x="66068" y="2943"/>
                    <a:pt x="65273" y="3118"/>
                    <a:pt x="64388" y="3118"/>
                  </a:cubicBezTo>
                  <a:cubicBezTo>
                    <a:pt x="63791" y="3118"/>
                    <a:pt x="63152" y="3038"/>
                    <a:pt x="62466" y="2880"/>
                  </a:cubicBezTo>
                  <a:cubicBezTo>
                    <a:pt x="61145" y="2577"/>
                    <a:pt x="59825" y="2051"/>
                    <a:pt x="58549" y="1533"/>
                  </a:cubicBezTo>
                  <a:cubicBezTo>
                    <a:pt x="58264" y="1417"/>
                    <a:pt x="57978" y="1301"/>
                    <a:pt x="57693" y="1194"/>
                  </a:cubicBezTo>
                  <a:cubicBezTo>
                    <a:pt x="57140" y="971"/>
                    <a:pt x="56560" y="775"/>
                    <a:pt x="55989" y="596"/>
                  </a:cubicBezTo>
                  <a:cubicBezTo>
                    <a:pt x="54998" y="299"/>
                    <a:pt x="53779" y="1"/>
                    <a:pt x="5250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6"/>
            <p:cNvSpPr/>
            <p:nvPr/>
          </p:nvSpPr>
          <p:spPr>
            <a:xfrm>
              <a:off x="3347450" y="1098475"/>
              <a:ext cx="1654650" cy="1003975"/>
            </a:xfrm>
            <a:custGeom>
              <a:avLst/>
              <a:gdLst/>
              <a:ahLst/>
              <a:cxnLst/>
              <a:rect l="l" t="t" r="r" b="b"/>
              <a:pathLst>
                <a:path w="66186" h="40159" extrusionOk="0">
                  <a:moveTo>
                    <a:pt x="52468" y="1"/>
                  </a:moveTo>
                  <a:cubicBezTo>
                    <a:pt x="51099" y="1"/>
                    <a:pt x="49649" y="329"/>
                    <a:pt x="48370" y="1379"/>
                  </a:cubicBezTo>
                  <a:cubicBezTo>
                    <a:pt x="47612" y="2003"/>
                    <a:pt x="46943" y="2842"/>
                    <a:pt x="46220" y="4118"/>
                  </a:cubicBezTo>
                  <a:cubicBezTo>
                    <a:pt x="45863" y="4724"/>
                    <a:pt x="45542" y="5375"/>
                    <a:pt x="45221" y="6009"/>
                  </a:cubicBezTo>
                  <a:cubicBezTo>
                    <a:pt x="44436" y="7579"/>
                    <a:pt x="43624" y="9203"/>
                    <a:pt x="42429" y="10246"/>
                  </a:cubicBezTo>
                  <a:cubicBezTo>
                    <a:pt x="41314" y="11219"/>
                    <a:pt x="39993" y="11602"/>
                    <a:pt x="38726" y="11870"/>
                  </a:cubicBezTo>
                  <a:cubicBezTo>
                    <a:pt x="38102" y="12004"/>
                    <a:pt x="37451" y="12102"/>
                    <a:pt x="36817" y="12209"/>
                  </a:cubicBezTo>
                  <a:lnTo>
                    <a:pt x="36684" y="12227"/>
                  </a:lnTo>
                  <a:cubicBezTo>
                    <a:pt x="34480" y="12575"/>
                    <a:pt x="31991" y="13092"/>
                    <a:pt x="30421" y="14805"/>
                  </a:cubicBezTo>
                  <a:cubicBezTo>
                    <a:pt x="29886" y="15385"/>
                    <a:pt x="29484" y="16036"/>
                    <a:pt x="29020" y="16830"/>
                  </a:cubicBezTo>
                  <a:cubicBezTo>
                    <a:pt x="28378" y="17936"/>
                    <a:pt x="27807" y="18819"/>
                    <a:pt x="26826" y="19337"/>
                  </a:cubicBezTo>
                  <a:cubicBezTo>
                    <a:pt x="26080" y="19729"/>
                    <a:pt x="25256" y="19776"/>
                    <a:pt x="24391" y="19776"/>
                  </a:cubicBezTo>
                  <a:cubicBezTo>
                    <a:pt x="24252" y="19776"/>
                    <a:pt x="24112" y="19775"/>
                    <a:pt x="23971" y="19774"/>
                  </a:cubicBezTo>
                  <a:cubicBezTo>
                    <a:pt x="23909" y="19774"/>
                    <a:pt x="23846" y="19774"/>
                    <a:pt x="23783" y="19774"/>
                  </a:cubicBezTo>
                  <a:cubicBezTo>
                    <a:pt x="23093" y="19774"/>
                    <a:pt x="22385" y="19781"/>
                    <a:pt x="21723" y="19961"/>
                  </a:cubicBezTo>
                  <a:cubicBezTo>
                    <a:pt x="20635" y="20247"/>
                    <a:pt x="19644" y="20969"/>
                    <a:pt x="18779" y="22093"/>
                  </a:cubicBezTo>
                  <a:cubicBezTo>
                    <a:pt x="18458" y="22513"/>
                    <a:pt x="18163" y="22977"/>
                    <a:pt x="17896" y="23476"/>
                  </a:cubicBezTo>
                  <a:cubicBezTo>
                    <a:pt x="17325" y="24556"/>
                    <a:pt x="16897" y="25751"/>
                    <a:pt x="16495" y="26902"/>
                  </a:cubicBezTo>
                  <a:cubicBezTo>
                    <a:pt x="16290" y="27473"/>
                    <a:pt x="16076" y="28079"/>
                    <a:pt x="15844" y="28659"/>
                  </a:cubicBezTo>
                  <a:cubicBezTo>
                    <a:pt x="14925" y="30988"/>
                    <a:pt x="13605" y="33155"/>
                    <a:pt x="12026" y="34922"/>
                  </a:cubicBezTo>
                  <a:cubicBezTo>
                    <a:pt x="9059" y="38226"/>
                    <a:pt x="5407" y="40028"/>
                    <a:pt x="1789" y="40028"/>
                  </a:cubicBezTo>
                  <a:cubicBezTo>
                    <a:pt x="1197" y="40028"/>
                    <a:pt x="605" y="39980"/>
                    <a:pt x="18" y="39882"/>
                  </a:cubicBezTo>
                  <a:lnTo>
                    <a:pt x="0" y="40007"/>
                  </a:lnTo>
                  <a:cubicBezTo>
                    <a:pt x="589" y="40105"/>
                    <a:pt x="1187" y="40158"/>
                    <a:pt x="1784" y="40158"/>
                  </a:cubicBezTo>
                  <a:cubicBezTo>
                    <a:pt x="5442" y="40158"/>
                    <a:pt x="9126" y="38339"/>
                    <a:pt x="12124" y="35002"/>
                  </a:cubicBezTo>
                  <a:cubicBezTo>
                    <a:pt x="13712" y="33227"/>
                    <a:pt x="15041" y="31050"/>
                    <a:pt x="15960" y="28704"/>
                  </a:cubicBezTo>
                  <a:cubicBezTo>
                    <a:pt x="16192" y="28124"/>
                    <a:pt x="16406" y="27517"/>
                    <a:pt x="16611" y="26938"/>
                  </a:cubicBezTo>
                  <a:cubicBezTo>
                    <a:pt x="17022" y="25796"/>
                    <a:pt x="17441" y="24609"/>
                    <a:pt x="18003" y="23539"/>
                  </a:cubicBezTo>
                  <a:cubicBezTo>
                    <a:pt x="18270" y="23039"/>
                    <a:pt x="18565" y="22584"/>
                    <a:pt x="18877" y="22174"/>
                  </a:cubicBezTo>
                  <a:cubicBezTo>
                    <a:pt x="19725" y="21068"/>
                    <a:pt x="20697" y="20363"/>
                    <a:pt x="21750" y="20077"/>
                  </a:cubicBezTo>
                  <a:cubicBezTo>
                    <a:pt x="22401" y="19906"/>
                    <a:pt x="23098" y="19899"/>
                    <a:pt x="23771" y="19899"/>
                  </a:cubicBezTo>
                  <a:cubicBezTo>
                    <a:pt x="23835" y="19899"/>
                    <a:pt x="23898" y="19899"/>
                    <a:pt x="23962" y="19899"/>
                  </a:cubicBezTo>
                  <a:cubicBezTo>
                    <a:pt x="24098" y="19900"/>
                    <a:pt x="24235" y="19901"/>
                    <a:pt x="24371" y="19901"/>
                  </a:cubicBezTo>
                  <a:cubicBezTo>
                    <a:pt x="25238" y="19901"/>
                    <a:pt x="26110" y="19852"/>
                    <a:pt x="26888" y="19444"/>
                  </a:cubicBezTo>
                  <a:cubicBezTo>
                    <a:pt x="27887" y="18918"/>
                    <a:pt x="28494" y="17981"/>
                    <a:pt x="29127" y="16892"/>
                  </a:cubicBezTo>
                  <a:cubicBezTo>
                    <a:pt x="29511" y="16241"/>
                    <a:pt x="29939" y="15510"/>
                    <a:pt x="30510" y="14885"/>
                  </a:cubicBezTo>
                  <a:cubicBezTo>
                    <a:pt x="32062" y="13208"/>
                    <a:pt x="34516" y="12700"/>
                    <a:pt x="36701" y="12352"/>
                  </a:cubicBezTo>
                  <a:lnTo>
                    <a:pt x="36835" y="12334"/>
                  </a:lnTo>
                  <a:cubicBezTo>
                    <a:pt x="37469" y="12227"/>
                    <a:pt x="38120" y="12129"/>
                    <a:pt x="38753" y="11995"/>
                  </a:cubicBezTo>
                  <a:cubicBezTo>
                    <a:pt x="40029" y="11727"/>
                    <a:pt x="41376" y="11335"/>
                    <a:pt x="42509" y="10344"/>
                  </a:cubicBezTo>
                  <a:cubicBezTo>
                    <a:pt x="43722" y="9283"/>
                    <a:pt x="44543" y="7650"/>
                    <a:pt x="45337" y="6071"/>
                  </a:cubicBezTo>
                  <a:cubicBezTo>
                    <a:pt x="45649" y="5438"/>
                    <a:pt x="45979" y="4787"/>
                    <a:pt x="46327" y="4180"/>
                  </a:cubicBezTo>
                  <a:cubicBezTo>
                    <a:pt x="47050" y="2922"/>
                    <a:pt x="47701" y="2093"/>
                    <a:pt x="48450" y="1477"/>
                  </a:cubicBezTo>
                  <a:cubicBezTo>
                    <a:pt x="49554" y="567"/>
                    <a:pt x="50828" y="121"/>
                    <a:pt x="52407" y="121"/>
                  </a:cubicBezTo>
                  <a:cubicBezTo>
                    <a:pt x="53304" y="121"/>
                    <a:pt x="54299" y="265"/>
                    <a:pt x="55418" y="549"/>
                  </a:cubicBezTo>
                  <a:cubicBezTo>
                    <a:pt x="55980" y="692"/>
                    <a:pt x="56551" y="861"/>
                    <a:pt x="57104" y="1049"/>
                  </a:cubicBezTo>
                  <a:cubicBezTo>
                    <a:pt x="57416" y="1165"/>
                    <a:pt x="57746" y="1281"/>
                    <a:pt x="58067" y="1397"/>
                  </a:cubicBezTo>
                  <a:cubicBezTo>
                    <a:pt x="59316" y="1843"/>
                    <a:pt x="60610" y="2307"/>
                    <a:pt x="61903" y="2565"/>
                  </a:cubicBezTo>
                  <a:cubicBezTo>
                    <a:pt x="62481" y="2680"/>
                    <a:pt x="63023" y="2737"/>
                    <a:pt x="63533" y="2737"/>
                  </a:cubicBezTo>
                  <a:cubicBezTo>
                    <a:pt x="64534" y="2737"/>
                    <a:pt x="65411" y="2515"/>
                    <a:pt x="66185" y="2066"/>
                  </a:cubicBezTo>
                  <a:lnTo>
                    <a:pt x="66123" y="1959"/>
                  </a:lnTo>
                  <a:cubicBezTo>
                    <a:pt x="65369" y="2395"/>
                    <a:pt x="64513" y="2609"/>
                    <a:pt x="63536" y="2609"/>
                  </a:cubicBezTo>
                  <a:cubicBezTo>
                    <a:pt x="63034" y="2609"/>
                    <a:pt x="62499" y="2552"/>
                    <a:pt x="61930" y="2440"/>
                  </a:cubicBezTo>
                  <a:cubicBezTo>
                    <a:pt x="60645" y="2182"/>
                    <a:pt x="59352" y="1727"/>
                    <a:pt x="58112" y="1281"/>
                  </a:cubicBezTo>
                  <a:cubicBezTo>
                    <a:pt x="57782" y="1156"/>
                    <a:pt x="57461" y="1040"/>
                    <a:pt x="57139" y="933"/>
                  </a:cubicBezTo>
                  <a:cubicBezTo>
                    <a:pt x="56586" y="737"/>
                    <a:pt x="56015" y="567"/>
                    <a:pt x="55444" y="424"/>
                  </a:cubicBezTo>
                  <a:cubicBezTo>
                    <a:pt x="54588" y="207"/>
                    <a:pt x="53554" y="1"/>
                    <a:pt x="52468"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6"/>
            <p:cNvSpPr/>
            <p:nvPr/>
          </p:nvSpPr>
          <p:spPr>
            <a:xfrm>
              <a:off x="3331150" y="1088175"/>
              <a:ext cx="1638375" cy="1011600"/>
            </a:xfrm>
            <a:custGeom>
              <a:avLst/>
              <a:gdLst/>
              <a:ahLst/>
              <a:cxnLst/>
              <a:rect l="l" t="t" r="r" b="b"/>
              <a:pathLst>
                <a:path w="65535" h="40464" extrusionOk="0">
                  <a:moveTo>
                    <a:pt x="52400" y="0"/>
                  </a:moveTo>
                  <a:cubicBezTo>
                    <a:pt x="50625" y="0"/>
                    <a:pt x="49235" y="514"/>
                    <a:pt x="48050" y="1568"/>
                  </a:cubicBezTo>
                  <a:cubicBezTo>
                    <a:pt x="47318" y="2219"/>
                    <a:pt x="46685" y="3084"/>
                    <a:pt x="45998" y="4360"/>
                  </a:cubicBezTo>
                  <a:cubicBezTo>
                    <a:pt x="45659" y="4994"/>
                    <a:pt x="45347" y="5672"/>
                    <a:pt x="45043" y="6323"/>
                  </a:cubicBezTo>
                  <a:cubicBezTo>
                    <a:pt x="44312" y="7884"/>
                    <a:pt x="43562" y="9499"/>
                    <a:pt x="42447" y="10569"/>
                  </a:cubicBezTo>
                  <a:cubicBezTo>
                    <a:pt x="41395" y="11586"/>
                    <a:pt x="40128" y="12023"/>
                    <a:pt x="38915" y="12344"/>
                  </a:cubicBezTo>
                  <a:cubicBezTo>
                    <a:pt x="38263" y="12523"/>
                    <a:pt x="37612" y="12657"/>
                    <a:pt x="36934" y="12790"/>
                  </a:cubicBezTo>
                  <a:cubicBezTo>
                    <a:pt x="34882" y="13201"/>
                    <a:pt x="32331" y="13709"/>
                    <a:pt x="30671" y="15378"/>
                  </a:cubicBezTo>
                  <a:cubicBezTo>
                    <a:pt x="30109" y="15940"/>
                    <a:pt x="29672" y="16582"/>
                    <a:pt x="29208" y="17304"/>
                  </a:cubicBezTo>
                  <a:cubicBezTo>
                    <a:pt x="28548" y="18313"/>
                    <a:pt x="27924" y="19187"/>
                    <a:pt x="26934" y="19677"/>
                  </a:cubicBezTo>
                  <a:cubicBezTo>
                    <a:pt x="26059" y="20106"/>
                    <a:pt x="25105" y="20106"/>
                    <a:pt x="24088" y="20106"/>
                  </a:cubicBezTo>
                  <a:cubicBezTo>
                    <a:pt x="23954" y="20104"/>
                    <a:pt x="23821" y="20103"/>
                    <a:pt x="23687" y="20103"/>
                  </a:cubicBezTo>
                  <a:cubicBezTo>
                    <a:pt x="23058" y="20103"/>
                    <a:pt x="22423" y="20131"/>
                    <a:pt x="21813" y="20293"/>
                  </a:cubicBezTo>
                  <a:cubicBezTo>
                    <a:pt x="20725" y="20578"/>
                    <a:pt x="19725" y="21283"/>
                    <a:pt x="18842" y="22389"/>
                  </a:cubicBezTo>
                  <a:cubicBezTo>
                    <a:pt x="18521" y="22800"/>
                    <a:pt x="18209" y="23255"/>
                    <a:pt x="17941" y="23754"/>
                  </a:cubicBezTo>
                  <a:cubicBezTo>
                    <a:pt x="17326" y="24852"/>
                    <a:pt x="16880" y="26074"/>
                    <a:pt x="16442" y="27251"/>
                  </a:cubicBezTo>
                  <a:cubicBezTo>
                    <a:pt x="16246" y="27787"/>
                    <a:pt x="16032" y="28349"/>
                    <a:pt x="15809" y="28902"/>
                  </a:cubicBezTo>
                  <a:cubicBezTo>
                    <a:pt x="14854" y="31284"/>
                    <a:pt x="13570" y="33398"/>
                    <a:pt x="12000" y="35182"/>
                  </a:cubicBezTo>
                  <a:cubicBezTo>
                    <a:pt x="9050" y="38527"/>
                    <a:pt x="5446" y="40343"/>
                    <a:pt x="1878" y="40343"/>
                  </a:cubicBezTo>
                  <a:cubicBezTo>
                    <a:pt x="1259" y="40343"/>
                    <a:pt x="641" y="40289"/>
                    <a:pt x="28" y="40178"/>
                  </a:cubicBezTo>
                  <a:lnTo>
                    <a:pt x="1" y="40294"/>
                  </a:lnTo>
                  <a:cubicBezTo>
                    <a:pt x="625" y="40410"/>
                    <a:pt x="1250" y="40463"/>
                    <a:pt x="1874" y="40463"/>
                  </a:cubicBezTo>
                  <a:cubicBezTo>
                    <a:pt x="5478" y="40463"/>
                    <a:pt x="9118" y="38635"/>
                    <a:pt x="12089" y="35262"/>
                  </a:cubicBezTo>
                  <a:cubicBezTo>
                    <a:pt x="13668" y="33460"/>
                    <a:pt x="14962" y="31337"/>
                    <a:pt x="15925" y="28946"/>
                  </a:cubicBezTo>
                  <a:cubicBezTo>
                    <a:pt x="16148" y="28393"/>
                    <a:pt x="16353" y="27831"/>
                    <a:pt x="16558" y="27287"/>
                  </a:cubicBezTo>
                  <a:cubicBezTo>
                    <a:pt x="16987" y="26118"/>
                    <a:pt x="17442" y="24905"/>
                    <a:pt x="18039" y="23808"/>
                  </a:cubicBezTo>
                  <a:cubicBezTo>
                    <a:pt x="18316" y="23317"/>
                    <a:pt x="18619" y="22871"/>
                    <a:pt x="18940" y="22470"/>
                  </a:cubicBezTo>
                  <a:cubicBezTo>
                    <a:pt x="19806" y="21381"/>
                    <a:pt x="20778" y="20686"/>
                    <a:pt x="21849" y="20409"/>
                  </a:cubicBezTo>
                  <a:cubicBezTo>
                    <a:pt x="22562" y="20222"/>
                    <a:pt x="23338" y="20222"/>
                    <a:pt x="24088" y="20222"/>
                  </a:cubicBezTo>
                  <a:cubicBezTo>
                    <a:pt x="24125" y="20222"/>
                    <a:pt x="24163" y="20222"/>
                    <a:pt x="24201" y="20222"/>
                  </a:cubicBezTo>
                  <a:cubicBezTo>
                    <a:pt x="25147" y="20222"/>
                    <a:pt x="26121" y="20213"/>
                    <a:pt x="26987" y="19785"/>
                  </a:cubicBezTo>
                  <a:cubicBezTo>
                    <a:pt x="28004" y="19285"/>
                    <a:pt x="28637" y="18393"/>
                    <a:pt x="29307" y="17367"/>
                  </a:cubicBezTo>
                  <a:cubicBezTo>
                    <a:pt x="29770" y="16653"/>
                    <a:pt x="30199" y="16020"/>
                    <a:pt x="30752" y="15458"/>
                  </a:cubicBezTo>
                  <a:cubicBezTo>
                    <a:pt x="32393" y="13816"/>
                    <a:pt x="34927" y="13317"/>
                    <a:pt x="36961" y="12906"/>
                  </a:cubicBezTo>
                  <a:cubicBezTo>
                    <a:pt x="37630" y="12773"/>
                    <a:pt x="38299" y="12639"/>
                    <a:pt x="38950" y="12460"/>
                  </a:cubicBezTo>
                  <a:cubicBezTo>
                    <a:pt x="40172" y="12139"/>
                    <a:pt x="41457" y="11693"/>
                    <a:pt x="42536" y="10658"/>
                  </a:cubicBezTo>
                  <a:cubicBezTo>
                    <a:pt x="43661" y="9570"/>
                    <a:pt x="44419" y="7946"/>
                    <a:pt x="45150" y="6376"/>
                  </a:cubicBezTo>
                  <a:cubicBezTo>
                    <a:pt x="45454" y="5716"/>
                    <a:pt x="45775" y="5047"/>
                    <a:pt x="46105" y="4423"/>
                  </a:cubicBezTo>
                  <a:cubicBezTo>
                    <a:pt x="46792" y="3147"/>
                    <a:pt x="47407" y="2299"/>
                    <a:pt x="48130" y="1666"/>
                  </a:cubicBezTo>
                  <a:cubicBezTo>
                    <a:pt x="49290" y="625"/>
                    <a:pt x="50659" y="124"/>
                    <a:pt x="52408" y="124"/>
                  </a:cubicBezTo>
                  <a:cubicBezTo>
                    <a:pt x="53161" y="124"/>
                    <a:pt x="53985" y="217"/>
                    <a:pt x="54892" y="399"/>
                  </a:cubicBezTo>
                  <a:cubicBezTo>
                    <a:pt x="55463" y="515"/>
                    <a:pt x="56034" y="658"/>
                    <a:pt x="56578" y="818"/>
                  </a:cubicBezTo>
                  <a:cubicBezTo>
                    <a:pt x="56944" y="934"/>
                    <a:pt x="57319" y="1050"/>
                    <a:pt x="57693" y="1166"/>
                  </a:cubicBezTo>
                  <a:cubicBezTo>
                    <a:pt x="58898" y="1550"/>
                    <a:pt x="60138" y="1943"/>
                    <a:pt x="61387" y="2148"/>
                  </a:cubicBezTo>
                  <a:cubicBezTo>
                    <a:pt x="61839" y="2223"/>
                    <a:pt x="62272" y="2261"/>
                    <a:pt x="62685" y="2261"/>
                  </a:cubicBezTo>
                  <a:cubicBezTo>
                    <a:pt x="63786" y="2261"/>
                    <a:pt x="64743" y="1993"/>
                    <a:pt x="65535" y="1461"/>
                  </a:cubicBezTo>
                  <a:lnTo>
                    <a:pt x="65472" y="1354"/>
                  </a:lnTo>
                  <a:cubicBezTo>
                    <a:pt x="64693" y="1880"/>
                    <a:pt x="63758" y="2141"/>
                    <a:pt x="62677" y="2141"/>
                  </a:cubicBezTo>
                  <a:cubicBezTo>
                    <a:pt x="62273" y="2141"/>
                    <a:pt x="61849" y="2105"/>
                    <a:pt x="61404" y="2032"/>
                  </a:cubicBezTo>
                  <a:cubicBezTo>
                    <a:pt x="60164" y="1827"/>
                    <a:pt x="58924" y="1434"/>
                    <a:pt x="57729" y="1059"/>
                  </a:cubicBezTo>
                  <a:cubicBezTo>
                    <a:pt x="57354" y="934"/>
                    <a:pt x="56980" y="818"/>
                    <a:pt x="56605" y="703"/>
                  </a:cubicBezTo>
                  <a:cubicBezTo>
                    <a:pt x="56061" y="542"/>
                    <a:pt x="55490" y="399"/>
                    <a:pt x="54919" y="283"/>
                  </a:cubicBezTo>
                  <a:cubicBezTo>
                    <a:pt x="53998" y="95"/>
                    <a:pt x="53164" y="0"/>
                    <a:pt x="52400"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6"/>
            <p:cNvSpPr/>
            <p:nvPr/>
          </p:nvSpPr>
          <p:spPr>
            <a:xfrm>
              <a:off x="3315100" y="1077425"/>
              <a:ext cx="1621875" cy="1019675"/>
            </a:xfrm>
            <a:custGeom>
              <a:avLst/>
              <a:gdLst/>
              <a:ahLst/>
              <a:cxnLst/>
              <a:rect l="l" t="t" r="r" b="b"/>
              <a:pathLst>
                <a:path w="64875" h="40787" extrusionOk="0">
                  <a:moveTo>
                    <a:pt x="52438" y="0"/>
                  </a:moveTo>
                  <a:cubicBezTo>
                    <a:pt x="50460" y="0"/>
                    <a:pt x="48962" y="580"/>
                    <a:pt x="47710" y="1784"/>
                  </a:cubicBezTo>
                  <a:cubicBezTo>
                    <a:pt x="47032" y="2444"/>
                    <a:pt x="46417" y="3354"/>
                    <a:pt x="45774" y="4621"/>
                  </a:cubicBezTo>
                  <a:cubicBezTo>
                    <a:pt x="45444" y="5281"/>
                    <a:pt x="45150" y="5977"/>
                    <a:pt x="44856" y="6655"/>
                  </a:cubicBezTo>
                  <a:cubicBezTo>
                    <a:pt x="44187" y="8207"/>
                    <a:pt x="43491" y="9813"/>
                    <a:pt x="42456" y="10919"/>
                  </a:cubicBezTo>
                  <a:cubicBezTo>
                    <a:pt x="41466" y="11963"/>
                    <a:pt x="40261" y="12462"/>
                    <a:pt x="39102" y="12846"/>
                  </a:cubicBezTo>
                  <a:cubicBezTo>
                    <a:pt x="38441" y="13060"/>
                    <a:pt x="37754" y="13229"/>
                    <a:pt x="37175" y="13372"/>
                  </a:cubicBezTo>
                  <a:lnTo>
                    <a:pt x="36836" y="13452"/>
                  </a:lnTo>
                  <a:cubicBezTo>
                    <a:pt x="34802" y="13943"/>
                    <a:pt x="32500" y="14487"/>
                    <a:pt x="30912" y="15968"/>
                  </a:cubicBezTo>
                  <a:cubicBezTo>
                    <a:pt x="30323" y="16512"/>
                    <a:pt x="29850" y="17146"/>
                    <a:pt x="29378" y="17797"/>
                  </a:cubicBezTo>
                  <a:cubicBezTo>
                    <a:pt x="28691" y="18751"/>
                    <a:pt x="28039" y="19572"/>
                    <a:pt x="27022" y="20045"/>
                  </a:cubicBezTo>
                  <a:cubicBezTo>
                    <a:pt x="26157" y="20446"/>
                    <a:pt x="25203" y="20446"/>
                    <a:pt x="24194" y="20446"/>
                  </a:cubicBezTo>
                  <a:cubicBezTo>
                    <a:pt x="23436" y="20446"/>
                    <a:pt x="22642" y="20446"/>
                    <a:pt x="21902" y="20643"/>
                  </a:cubicBezTo>
                  <a:cubicBezTo>
                    <a:pt x="20804" y="20928"/>
                    <a:pt x="19796" y="21615"/>
                    <a:pt x="18904" y="22703"/>
                  </a:cubicBezTo>
                  <a:cubicBezTo>
                    <a:pt x="18565" y="23105"/>
                    <a:pt x="18253" y="23551"/>
                    <a:pt x="17968" y="24042"/>
                  </a:cubicBezTo>
                  <a:cubicBezTo>
                    <a:pt x="17325" y="25166"/>
                    <a:pt x="16844" y="26415"/>
                    <a:pt x="16380" y="27619"/>
                  </a:cubicBezTo>
                  <a:cubicBezTo>
                    <a:pt x="16183" y="28127"/>
                    <a:pt x="15987" y="28645"/>
                    <a:pt x="15773" y="29153"/>
                  </a:cubicBezTo>
                  <a:cubicBezTo>
                    <a:pt x="14783" y="31553"/>
                    <a:pt x="13498" y="33676"/>
                    <a:pt x="11964" y="35452"/>
                  </a:cubicBezTo>
                  <a:cubicBezTo>
                    <a:pt x="9033" y="38835"/>
                    <a:pt x="5472" y="40671"/>
                    <a:pt x="1958" y="40671"/>
                  </a:cubicBezTo>
                  <a:cubicBezTo>
                    <a:pt x="1311" y="40671"/>
                    <a:pt x="666" y="40609"/>
                    <a:pt x="27" y="40483"/>
                  </a:cubicBezTo>
                  <a:lnTo>
                    <a:pt x="1" y="40599"/>
                  </a:lnTo>
                  <a:cubicBezTo>
                    <a:pt x="652" y="40724"/>
                    <a:pt x="1294" y="40786"/>
                    <a:pt x="1954" y="40786"/>
                  </a:cubicBezTo>
                  <a:cubicBezTo>
                    <a:pt x="5505" y="40786"/>
                    <a:pt x="9091" y="38940"/>
                    <a:pt x="12053" y="35532"/>
                  </a:cubicBezTo>
                  <a:cubicBezTo>
                    <a:pt x="13596" y="33739"/>
                    <a:pt x="14881" y="31616"/>
                    <a:pt x="15880" y="29198"/>
                  </a:cubicBezTo>
                  <a:cubicBezTo>
                    <a:pt x="16094" y="28689"/>
                    <a:pt x="16290" y="28172"/>
                    <a:pt x="16487" y="27664"/>
                  </a:cubicBezTo>
                  <a:cubicBezTo>
                    <a:pt x="16951" y="26459"/>
                    <a:pt x="17432" y="25210"/>
                    <a:pt x="18075" y="24104"/>
                  </a:cubicBezTo>
                  <a:cubicBezTo>
                    <a:pt x="18351" y="23622"/>
                    <a:pt x="18663" y="23167"/>
                    <a:pt x="18994" y="22775"/>
                  </a:cubicBezTo>
                  <a:cubicBezTo>
                    <a:pt x="19868" y="21713"/>
                    <a:pt x="20858" y="21026"/>
                    <a:pt x="21929" y="20750"/>
                  </a:cubicBezTo>
                  <a:cubicBezTo>
                    <a:pt x="22660" y="20562"/>
                    <a:pt x="23436" y="20562"/>
                    <a:pt x="24194" y="20562"/>
                  </a:cubicBezTo>
                  <a:cubicBezTo>
                    <a:pt x="25176" y="20562"/>
                    <a:pt x="26184" y="20562"/>
                    <a:pt x="27076" y="20143"/>
                  </a:cubicBezTo>
                  <a:cubicBezTo>
                    <a:pt x="28111" y="19670"/>
                    <a:pt x="28771" y="18832"/>
                    <a:pt x="29476" y="17859"/>
                  </a:cubicBezTo>
                  <a:cubicBezTo>
                    <a:pt x="29940" y="17217"/>
                    <a:pt x="30404" y="16593"/>
                    <a:pt x="30983" y="16048"/>
                  </a:cubicBezTo>
                  <a:cubicBezTo>
                    <a:pt x="32554" y="14594"/>
                    <a:pt x="34837" y="14050"/>
                    <a:pt x="36862" y="13568"/>
                  </a:cubicBezTo>
                  <a:lnTo>
                    <a:pt x="37201" y="13488"/>
                  </a:lnTo>
                  <a:cubicBezTo>
                    <a:pt x="37781" y="13345"/>
                    <a:pt x="38468" y="13167"/>
                    <a:pt x="39137" y="12953"/>
                  </a:cubicBezTo>
                  <a:cubicBezTo>
                    <a:pt x="40306" y="12569"/>
                    <a:pt x="41528" y="12061"/>
                    <a:pt x="42545" y="10990"/>
                  </a:cubicBezTo>
                  <a:cubicBezTo>
                    <a:pt x="43589" y="9875"/>
                    <a:pt x="44285" y="8260"/>
                    <a:pt x="44963" y="6699"/>
                  </a:cubicBezTo>
                  <a:cubicBezTo>
                    <a:pt x="45248" y="6021"/>
                    <a:pt x="45551" y="5325"/>
                    <a:pt x="45882" y="4674"/>
                  </a:cubicBezTo>
                  <a:cubicBezTo>
                    <a:pt x="46515" y="3416"/>
                    <a:pt x="47122" y="2524"/>
                    <a:pt x="47791" y="1864"/>
                  </a:cubicBezTo>
                  <a:cubicBezTo>
                    <a:pt x="49024" y="679"/>
                    <a:pt x="50505" y="114"/>
                    <a:pt x="52459" y="114"/>
                  </a:cubicBezTo>
                  <a:cubicBezTo>
                    <a:pt x="53049" y="114"/>
                    <a:pt x="53683" y="166"/>
                    <a:pt x="54365" y="267"/>
                  </a:cubicBezTo>
                  <a:cubicBezTo>
                    <a:pt x="54936" y="356"/>
                    <a:pt x="55498" y="472"/>
                    <a:pt x="56034" y="606"/>
                  </a:cubicBezTo>
                  <a:cubicBezTo>
                    <a:pt x="56453" y="713"/>
                    <a:pt x="56863" y="829"/>
                    <a:pt x="57309" y="945"/>
                  </a:cubicBezTo>
                  <a:cubicBezTo>
                    <a:pt x="58460" y="1266"/>
                    <a:pt x="59656" y="1596"/>
                    <a:pt x="60851" y="1748"/>
                  </a:cubicBezTo>
                  <a:cubicBezTo>
                    <a:pt x="61199" y="1793"/>
                    <a:pt x="61533" y="1816"/>
                    <a:pt x="61853" y="1816"/>
                  </a:cubicBezTo>
                  <a:cubicBezTo>
                    <a:pt x="63054" y="1816"/>
                    <a:pt x="64065" y="1499"/>
                    <a:pt x="64874" y="865"/>
                  </a:cubicBezTo>
                  <a:lnTo>
                    <a:pt x="64803" y="776"/>
                  </a:lnTo>
                  <a:cubicBezTo>
                    <a:pt x="64012" y="1397"/>
                    <a:pt x="63021" y="1705"/>
                    <a:pt x="61841" y="1705"/>
                  </a:cubicBezTo>
                  <a:cubicBezTo>
                    <a:pt x="61530" y="1705"/>
                    <a:pt x="61206" y="1684"/>
                    <a:pt x="60869" y="1641"/>
                  </a:cubicBezTo>
                  <a:cubicBezTo>
                    <a:pt x="59682" y="1480"/>
                    <a:pt x="58487" y="1159"/>
                    <a:pt x="57336" y="838"/>
                  </a:cubicBezTo>
                  <a:cubicBezTo>
                    <a:pt x="56899" y="713"/>
                    <a:pt x="56480" y="597"/>
                    <a:pt x="56060" y="499"/>
                  </a:cubicBezTo>
                  <a:cubicBezTo>
                    <a:pt x="55525" y="356"/>
                    <a:pt x="54954" y="240"/>
                    <a:pt x="54383" y="160"/>
                  </a:cubicBezTo>
                  <a:cubicBezTo>
                    <a:pt x="53686" y="54"/>
                    <a:pt x="53040" y="0"/>
                    <a:pt x="52438"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6"/>
            <p:cNvSpPr/>
            <p:nvPr/>
          </p:nvSpPr>
          <p:spPr>
            <a:xfrm>
              <a:off x="3299050" y="1065900"/>
              <a:ext cx="1605350" cy="1028525"/>
            </a:xfrm>
            <a:custGeom>
              <a:avLst/>
              <a:gdLst/>
              <a:ahLst/>
              <a:cxnLst/>
              <a:rect l="l" t="t" r="r" b="b"/>
              <a:pathLst>
                <a:path w="64214" h="41141" extrusionOk="0">
                  <a:moveTo>
                    <a:pt x="52530" y="0"/>
                  </a:moveTo>
                  <a:cubicBezTo>
                    <a:pt x="50319" y="0"/>
                    <a:pt x="48694" y="649"/>
                    <a:pt x="47380" y="2031"/>
                  </a:cubicBezTo>
                  <a:cubicBezTo>
                    <a:pt x="46729" y="2718"/>
                    <a:pt x="46149" y="3636"/>
                    <a:pt x="45551" y="4912"/>
                  </a:cubicBezTo>
                  <a:cubicBezTo>
                    <a:pt x="45239" y="5590"/>
                    <a:pt x="44945" y="6322"/>
                    <a:pt x="44668" y="7026"/>
                  </a:cubicBezTo>
                  <a:cubicBezTo>
                    <a:pt x="44061" y="8570"/>
                    <a:pt x="43428" y="10167"/>
                    <a:pt x="42473" y="11291"/>
                  </a:cubicBezTo>
                  <a:cubicBezTo>
                    <a:pt x="41537" y="12388"/>
                    <a:pt x="40386" y="12932"/>
                    <a:pt x="39289" y="13369"/>
                  </a:cubicBezTo>
                  <a:cubicBezTo>
                    <a:pt x="38762" y="13574"/>
                    <a:pt x="38165" y="13771"/>
                    <a:pt x="37415" y="13985"/>
                  </a:cubicBezTo>
                  <a:cubicBezTo>
                    <a:pt x="37165" y="14056"/>
                    <a:pt x="36898" y="14128"/>
                    <a:pt x="36639" y="14199"/>
                  </a:cubicBezTo>
                  <a:cubicBezTo>
                    <a:pt x="34775" y="14716"/>
                    <a:pt x="32660" y="15287"/>
                    <a:pt x="31153" y="16590"/>
                  </a:cubicBezTo>
                  <a:cubicBezTo>
                    <a:pt x="30528" y="17125"/>
                    <a:pt x="30020" y="17732"/>
                    <a:pt x="29556" y="18320"/>
                  </a:cubicBezTo>
                  <a:cubicBezTo>
                    <a:pt x="28833" y="19212"/>
                    <a:pt x="28155" y="19989"/>
                    <a:pt x="27120" y="20435"/>
                  </a:cubicBezTo>
                  <a:cubicBezTo>
                    <a:pt x="26255" y="20809"/>
                    <a:pt x="25265" y="20818"/>
                    <a:pt x="24310" y="20818"/>
                  </a:cubicBezTo>
                  <a:cubicBezTo>
                    <a:pt x="23534" y="20827"/>
                    <a:pt x="22740" y="20827"/>
                    <a:pt x="21982" y="21023"/>
                  </a:cubicBezTo>
                  <a:cubicBezTo>
                    <a:pt x="20884" y="21309"/>
                    <a:pt x="19867" y="21987"/>
                    <a:pt x="18958" y="23049"/>
                  </a:cubicBezTo>
                  <a:cubicBezTo>
                    <a:pt x="18619" y="23441"/>
                    <a:pt x="18297" y="23887"/>
                    <a:pt x="18003" y="24369"/>
                  </a:cubicBezTo>
                  <a:cubicBezTo>
                    <a:pt x="17316" y="25511"/>
                    <a:pt x="16808" y="26795"/>
                    <a:pt x="16308" y="28035"/>
                  </a:cubicBezTo>
                  <a:cubicBezTo>
                    <a:pt x="16121" y="28499"/>
                    <a:pt x="15933" y="28981"/>
                    <a:pt x="15728" y="29445"/>
                  </a:cubicBezTo>
                  <a:cubicBezTo>
                    <a:pt x="14711" y="31871"/>
                    <a:pt x="13426" y="33995"/>
                    <a:pt x="11928" y="35761"/>
                  </a:cubicBezTo>
                  <a:cubicBezTo>
                    <a:pt x="9008" y="39183"/>
                    <a:pt x="5484" y="41033"/>
                    <a:pt x="2011" y="41033"/>
                  </a:cubicBezTo>
                  <a:cubicBezTo>
                    <a:pt x="1346" y="41033"/>
                    <a:pt x="684" y="40966"/>
                    <a:pt x="27" y="40828"/>
                  </a:cubicBezTo>
                  <a:lnTo>
                    <a:pt x="0" y="40935"/>
                  </a:lnTo>
                  <a:cubicBezTo>
                    <a:pt x="669" y="41078"/>
                    <a:pt x="1338" y="41140"/>
                    <a:pt x="2016" y="41140"/>
                  </a:cubicBezTo>
                  <a:cubicBezTo>
                    <a:pt x="5522" y="41140"/>
                    <a:pt x="9073" y="39276"/>
                    <a:pt x="12008" y="35832"/>
                  </a:cubicBezTo>
                  <a:cubicBezTo>
                    <a:pt x="13525" y="34057"/>
                    <a:pt x="14809" y="31925"/>
                    <a:pt x="15835" y="29489"/>
                  </a:cubicBezTo>
                  <a:cubicBezTo>
                    <a:pt x="16031" y="29017"/>
                    <a:pt x="16228" y="28544"/>
                    <a:pt x="16406" y="28080"/>
                  </a:cubicBezTo>
                  <a:cubicBezTo>
                    <a:pt x="16924" y="26786"/>
                    <a:pt x="17414" y="25564"/>
                    <a:pt x="18101" y="24422"/>
                  </a:cubicBezTo>
                  <a:cubicBezTo>
                    <a:pt x="18387" y="23950"/>
                    <a:pt x="18708" y="23503"/>
                    <a:pt x="19038" y="23120"/>
                  </a:cubicBezTo>
                  <a:cubicBezTo>
                    <a:pt x="19930" y="22076"/>
                    <a:pt x="20929" y="21407"/>
                    <a:pt x="22009" y="21130"/>
                  </a:cubicBezTo>
                  <a:cubicBezTo>
                    <a:pt x="22749" y="20934"/>
                    <a:pt x="23543" y="20934"/>
                    <a:pt x="24310" y="20925"/>
                  </a:cubicBezTo>
                  <a:cubicBezTo>
                    <a:pt x="25274" y="20925"/>
                    <a:pt x="26273" y="20916"/>
                    <a:pt x="27165" y="20533"/>
                  </a:cubicBezTo>
                  <a:cubicBezTo>
                    <a:pt x="28218" y="20078"/>
                    <a:pt x="28913" y="19293"/>
                    <a:pt x="29636" y="18383"/>
                  </a:cubicBezTo>
                  <a:cubicBezTo>
                    <a:pt x="30100" y="17812"/>
                    <a:pt x="30608" y="17196"/>
                    <a:pt x="31224" y="16670"/>
                  </a:cubicBezTo>
                  <a:cubicBezTo>
                    <a:pt x="32714" y="15394"/>
                    <a:pt x="34810" y="14814"/>
                    <a:pt x="36666" y="14306"/>
                  </a:cubicBezTo>
                  <a:cubicBezTo>
                    <a:pt x="36933" y="14235"/>
                    <a:pt x="37192" y="14163"/>
                    <a:pt x="37442" y="14092"/>
                  </a:cubicBezTo>
                  <a:cubicBezTo>
                    <a:pt x="38200" y="13878"/>
                    <a:pt x="38798" y="13681"/>
                    <a:pt x="39324" y="13467"/>
                  </a:cubicBezTo>
                  <a:cubicBezTo>
                    <a:pt x="40439" y="13030"/>
                    <a:pt x="41599" y="12477"/>
                    <a:pt x="42554" y="11362"/>
                  </a:cubicBezTo>
                  <a:cubicBezTo>
                    <a:pt x="43526" y="10220"/>
                    <a:pt x="44159" y="8614"/>
                    <a:pt x="44775" y="7062"/>
                  </a:cubicBezTo>
                  <a:cubicBezTo>
                    <a:pt x="45052" y="6366"/>
                    <a:pt x="45337" y="5635"/>
                    <a:pt x="45649" y="4966"/>
                  </a:cubicBezTo>
                  <a:cubicBezTo>
                    <a:pt x="46238" y="3690"/>
                    <a:pt x="46818" y="2780"/>
                    <a:pt x="47460" y="2102"/>
                  </a:cubicBezTo>
                  <a:cubicBezTo>
                    <a:pt x="48750" y="745"/>
                    <a:pt x="50348" y="106"/>
                    <a:pt x="52524" y="106"/>
                  </a:cubicBezTo>
                  <a:cubicBezTo>
                    <a:pt x="52938" y="106"/>
                    <a:pt x="53373" y="129"/>
                    <a:pt x="53830" y="175"/>
                  </a:cubicBezTo>
                  <a:cubicBezTo>
                    <a:pt x="54410" y="229"/>
                    <a:pt x="54963" y="318"/>
                    <a:pt x="55498" y="425"/>
                  </a:cubicBezTo>
                  <a:cubicBezTo>
                    <a:pt x="55962" y="523"/>
                    <a:pt x="56417" y="630"/>
                    <a:pt x="56908" y="746"/>
                  </a:cubicBezTo>
                  <a:cubicBezTo>
                    <a:pt x="58023" y="1005"/>
                    <a:pt x="59174" y="1272"/>
                    <a:pt x="60315" y="1388"/>
                  </a:cubicBezTo>
                  <a:cubicBezTo>
                    <a:pt x="60555" y="1411"/>
                    <a:pt x="60788" y="1422"/>
                    <a:pt x="61014" y="1422"/>
                  </a:cubicBezTo>
                  <a:cubicBezTo>
                    <a:pt x="62326" y="1422"/>
                    <a:pt x="63400" y="1047"/>
                    <a:pt x="64214" y="309"/>
                  </a:cubicBezTo>
                  <a:lnTo>
                    <a:pt x="64143" y="229"/>
                  </a:lnTo>
                  <a:cubicBezTo>
                    <a:pt x="63356" y="947"/>
                    <a:pt x="62312" y="1307"/>
                    <a:pt x="61039" y="1307"/>
                  </a:cubicBezTo>
                  <a:cubicBezTo>
                    <a:pt x="60811" y="1307"/>
                    <a:pt x="60576" y="1295"/>
                    <a:pt x="60333" y="1272"/>
                  </a:cubicBezTo>
                  <a:cubicBezTo>
                    <a:pt x="59191" y="1165"/>
                    <a:pt x="58041" y="898"/>
                    <a:pt x="56934" y="639"/>
                  </a:cubicBezTo>
                  <a:cubicBezTo>
                    <a:pt x="56444" y="523"/>
                    <a:pt x="55980" y="416"/>
                    <a:pt x="55516" y="318"/>
                  </a:cubicBezTo>
                  <a:cubicBezTo>
                    <a:pt x="54990" y="202"/>
                    <a:pt x="54419" y="122"/>
                    <a:pt x="53839" y="68"/>
                  </a:cubicBezTo>
                  <a:cubicBezTo>
                    <a:pt x="53381" y="23"/>
                    <a:pt x="52945" y="0"/>
                    <a:pt x="52530"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6"/>
            <p:cNvSpPr/>
            <p:nvPr/>
          </p:nvSpPr>
          <p:spPr>
            <a:xfrm>
              <a:off x="3282975" y="1046400"/>
              <a:ext cx="1588875" cy="1045575"/>
            </a:xfrm>
            <a:custGeom>
              <a:avLst/>
              <a:gdLst/>
              <a:ahLst/>
              <a:cxnLst/>
              <a:rect l="l" t="t" r="r" b="b"/>
              <a:pathLst>
                <a:path w="63555" h="41823" extrusionOk="0">
                  <a:moveTo>
                    <a:pt x="63474" y="1"/>
                  </a:moveTo>
                  <a:cubicBezTo>
                    <a:pt x="62706" y="817"/>
                    <a:pt x="61594" y="1245"/>
                    <a:pt x="60230" y="1245"/>
                  </a:cubicBezTo>
                  <a:cubicBezTo>
                    <a:pt x="60089" y="1245"/>
                    <a:pt x="59945" y="1241"/>
                    <a:pt x="59799" y="1232"/>
                  </a:cubicBezTo>
                  <a:cubicBezTo>
                    <a:pt x="58701" y="1169"/>
                    <a:pt x="57595" y="955"/>
                    <a:pt x="56525" y="741"/>
                  </a:cubicBezTo>
                  <a:cubicBezTo>
                    <a:pt x="55989" y="634"/>
                    <a:pt x="55481" y="536"/>
                    <a:pt x="54972" y="455"/>
                  </a:cubicBezTo>
                  <a:cubicBezTo>
                    <a:pt x="54446" y="375"/>
                    <a:pt x="53884" y="313"/>
                    <a:pt x="53304" y="286"/>
                  </a:cubicBezTo>
                  <a:cubicBezTo>
                    <a:pt x="53106" y="278"/>
                    <a:pt x="52912" y="274"/>
                    <a:pt x="52723" y="274"/>
                  </a:cubicBezTo>
                  <a:cubicBezTo>
                    <a:pt x="50208" y="274"/>
                    <a:pt x="48444" y="995"/>
                    <a:pt x="47051" y="2597"/>
                  </a:cubicBezTo>
                  <a:cubicBezTo>
                    <a:pt x="46435" y="3301"/>
                    <a:pt x="45882" y="4238"/>
                    <a:pt x="45329" y="5532"/>
                  </a:cubicBezTo>
                  <a:cubicBezTo>
                    <a:pt x="45026" y="6227"/>
                    <a:pt x="44749" y="6986"/>
                    <a:pt x="44490" y="7717"/>
                  </a:cubicBezTo>
                  <a:cubicBezTo>
                    <a:pt x="43937" y="9252"/>
                    <a:pt x="43366" y="10831"/>
                    <a:pt x="42483" y="11981"/>
                  </a:cubicBezTo>
                  <a:cubicBezTo>
                    <a:pt x="41600" y="13123"/>
                    <a:pt x="40511" y="13730"/>
                    <a:pt x="39477" y="14212"/>
                  </a:cubicBezTo>
                  <a:cubicBezTo>
                    <a:pt x="38950" y="14461"/>
                    <a:pt x="38353" y="14684"/>
                    <a:pt x="37657" y="14916"/>
                  </a:cubicBezTo>
                  <a:cubicBezTo>
                    <a:pt x="37264" y="15041"/>
                    <a:pt x="36872" y="15166"/>
                    <a:pt x="36443" y="15291"/>
                  </a:cubicBezTo>
                  <a:cubicBezTo>
                    <a:pt x="34748" y="15817"/>
                    <a:pt x="32813" y="16397"/>
                    <a:pt x="31394" y="17530"/>
                  </a:cubicBezTo>
                  <a:cubicBezTo>
                    <a:pt x="30743" y="18048"/>
                    <a:pt x="30190" y="18645"/>
                    <a:pt x="29726" y="19163"/>
                  </a:cubicBezTo>
                  <a:cubicBezTo>
                    <a:pt x="29003" y="19966"/>
                    <a:pt x="28272" y="20724"/>
                    <a:pt x="27219" y="21152"/>
                  </a:cubicBezTo>
                  <a:cubicBezTo>
                    <a:pt x="26354" y="21500"/>
                    <a:pt x="25372" y="21500"/>
                    <a:pt x="24427" y="21509"/>
                  </a:cubicBezTo>
                  <a:cubicBezTo>
                    <a:pt x="23642" y="21518"/>
                    <a:pt x="22830" y="21527"/>
                    <a:pt x="22072" y="21723"/>
                  </a:cubicBezTo>
                  <a:cubicBezTo>
                    <a:pt x="20965" y="22000"/>
                    <a:pt x="19940" y="22669"/>
                    <a:pt x="19021" y="23704"/>
                  </a:cubicBezTo>
                  <a:cubicBezTo>
                    <a:pt x="18673" y="24096"/>
                    <a:pt x="18343" y="24533"/>
                    <a:pt x="18039" y="25015"/>
                  </a:cubicBezTo>
                  <a:cubicBezTo>
                    <a:pt x="17308" y="26175"/>
                    <a:pt x="16781" y="27442"/>
                    <a:pt x="16228" y="28780"/>
                  </a:cubicBezTo>
                  <a:cubicBezTo>
                    <a:pt x="16059" y="29199"/>
                    <a:pt x="15880" y="29627"/>
                    <a:pt x="15693" y="30055"/>
                  </a:cubicBezTo>
                  <a:cubicBezTo>
                    <a:pt x="14640" y="32500"/>
                    <a:pt x="13356" y="34632"/>
                    <a:pt x="11893" y="36389"/>
                  </a:cubicBezTo>
                  <a:cubicBezTo>
                    <a:pt x="8997" y="39842"/>
                    <a:pt x="5513" y="41713"/>
                    <a:pt x="2081" y="41713"/>
                  </a:cubicBezTo>
                  <a:cubicBezTo>
                    <a:pt x="1390" y="41713"/>
                    <a:pt x="701" y="41637"/>
                    <a:pt x="19" y="41483"/>
                  </a:cubicBezTo>
                  <a:lnTo>
                    <a:pt x="1" y="41590"/>
                  </a:lnTo>
                  <a:cubicBezTo>
                    <a:pt x="688" y="41742"/>
                    <a:pt x="1384" y="41822"/>
                    <a:pt x="2080" y="41822"/>
                  </a:cubicBezTo>
                  <a:cubicBezTo>
                    <a:pt x="5541" y="41822"/>
                    <a:pt x="9056" y="39940"/>
                    <a:pt x="11973" y="36452"/>
                  </a:cubicBezTo>
                  <a:cubicBezTo>
                    <a:pt x="13445" y="34685"/>
                    <a:pt x="14730" y="32553"/>
                    <a:pt x="15782" y="30100"/>
                  </a:cubicBezTo>
                  <a:cubicBezTo>
                    <a:pt x="15970" y="29672"/>
                    <a:pt x="16148" y="29235"/>
                    <a:pt x="16326" y="28815"/>
                  </a:cubicBezTo>
                  <a:cubicBezTo>
                    <a:pt x="16880" y="27486"/>
                    <a:pt x="17397" y="26228"/>
                    <a:pt x="18129" y="25069"/>
                  </a:cubicBezTo>
                  <a:cubicBezTo>
                    <a:pt x="18423" y="24596"/>
                    <a:pt x="18753" y="24159"/>
                    <a:pt x="19092" y="23775"/>
                  </a:cubicBezTo>
                  <a:cubicBezTo>
                    <a:pt x="20002" y="22758"/>
                    <a:pt x="21010" y="22098"/>
                    <a:pt x="22098" y="21821"/>
                  </a:cubicBezTo>
                  <a:cubicBezTo>
                    <a:pt x="22848" y="21634"/>
                    <a:pt x="23651" y="21625"/>
                    <a:pt x="24427" y="21616"/>
                  </a:cubicBezTo>
                  <a:cubicBezTo>
                    <a:pt x="25381" y="21607"/>
                    <a:pt x="26372" y="21598"/>
                    <a:pt x="27255" y="21241"/>
                  </a:cubicBezTo>
                  <a:cubicBezTo>
                    <a:pt x="28334" y="20813"/>
                    <a:pt x="29075" y="20046"/>
                    <a:pt x="29806" y="19225"/>
                  </a:cubicBezTo>
                  <a:cubicBezTo>
                    <a:pt x="30261" y="18717"/>
                    <a:pt x="30814" y="18119"/>
                    <a:pt x="31457" y="17611"/>
                  </a:cubicBezTo>
                  <a:cubicBezTo>
                    <a:pt x="32866" y="16495"/>
                    <a:pt x="34784" y="15907"/>
                    <a:pt x="36479" y="15398"/>
                  </a:cubicBezTo>
                  <a:cubicBezTo>
                    <a:pt x="36898" y="15264"/>
                    <a:pt x="37300" y="15148"/>
                    <a:pt x="37692" y="15015"/>
                  </a:cubicBezTo>
                  <a:cubicBezTo>
                    <a:pt x="38388" y="14783"/>
                    <a:pt x="38986" y="14551"/>
                    <a:pt x="39521" y="14310"/>
                  </a:cubicBezTo>
                  <a:cubicBezTo>
                    <a:pt x="40574" y="13819"/>
                    <a:pt x="41671" y="13204"/>
                    <a:pt x="42563" y="12044"/>
                  </a:cubicBezTo>
                  <a:cubicBezTo>
                    <a:pt x="43455" y="10884"/>
                    <a:pt x="44026" y="9287"/>
                    <a:pt x="44588" y="7753"/>
                  </a:cubicBezTo>
                  <a:cubicBezTo>
                    <a:pt x="44847" y="7021"/>
                    <a:pt x="45124" y="6272"/>
                    <a:pt x="45418" y="5567"/>
                  </a:cubicBezTo>
                  <a:cubicBezTo>
                    <a:pt x="45971" y="4292"/>
                    <a:pt x="46515" y="3364"/>
                    <a:pt x="47131" y="2659"/>
                  </a:cubicBezTo>
                  <a:cubicBezTo>
                    <a:pt x="48493" y="1099"/>
                    <a:pt x="50229" y="379"/>
                    <a:pt x="52686" y="379"/>
                  </a:cubicBezTo>
                  <a:cubicBezTo>
                    <a:pt x="52884" y="379"/>
                    <a:pt x="53087" y="384"/>
                    <a:pt x="53295" y="393"/>
                  </a:cubicBezTo>
                  <a:cubicBezTo>
                    <a:pt x="53875" y="420"/>
                    <a:pt x="54428" y="473"/>
                    <a:pt x="54955" y="563"/>
                  </a:cubicBezTo>
                  <a:cubicBezTo>
                    <a:pt x="55463" y="643"/>
                    <a:pt x="55972" y="741"/>
                    <a:pt x="56507" y="848"/>
                  </a:cubicBezTo>
                  <a:cubicBezTo>
                    <a:pt x="57577" y="1053"/>
                    <a:pt x="58684" y="1267"/>
                    <a:pt x="59790" y="1339"/>
                  </a:cubicBezTo>
                  <a:cubicBezTo>
                    <a:pt x="59934" y="1348"/>
                    <a:pt x="60076" y="1352"/>
                    <a:pt x="60215" y="1352"/>
                  </a:cubicBezTo>
                  <a:cubicBezTo>
                    <a:pt x="61611" y="1352"/>
                    <a:pt x="62760" y="907"/>
                    <a:pt x="63555" y="72"/>
                  </a:cubicBezTo>
                  <a:lnTo>
                    <a:pt x="63474"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
            <p:cNvSpPr/>
            <p:nvPr/>
          </p:nvSpPr>
          <p:spPr>
            <a:xfrm>
              <a:off x="3266925" y="1020975"/>
              <a:ext cx="1572375" cy="1068325"/>
            </a:xfrm>
            <a:custGeom>
              <a:avLst/>
              <a:gdLst/>
              <a:ahLst/>
              <a:cxnLst/>
              <a:rect l="l" t="t" r="r" b="b"/>
              <a:pathLst>
                <a:path w="62895" h="42733" extrusionOk="0">
                  <a:moveTo>
                    <a:pt x="62814" y="1"/>
                  </a:moveTo>
                  <a:cubicBezTo>
                    <a:pt x="62064" y="940"/>
                    <a:pt x="60890" y="1430"/>
                    <a:pt x="59419" y="1430"/>
                  </a:cubicBezTo>
                  <a:cubicBezTo>
                    <a:pt x="59368" y="1430"/>
                    <a:pt x="59316" y="1429"/>
                    <a:pt x="59263" y="1428"/>
                  </a:cubicBezTo>
                  <a:cubicBezTo>
                    <a:pt x="58202" y="1401"/>
                    <a:pt x="57131" y="1232"/>
                    <a:pt x="56105" y="1071"/>
                  </a:cubicBezTo>
                  <a:cubicBezTo>
                    <a:pt x="55525" y="982"/>
                    <a:pt x="54972" y="902"/>
                    <a:pt x="54428" y="830"/>
                  </a:cubicBezTo>
                  <a:cubicBezTo>
                    <a:pt x="54002" y="788"/>
                    <a:pt x="53554" y="739"/>
                    <a:pt x="53106" y="739"/>
                  </a:cubicBezTo>
                  <a:cubicBezTo>
                    <a:pt x="52990" y="739"/>
                    <a:pt x="52875" y="743"/>
                    <a:pt x="52760" y="750"/>
                  </a:cubicBezTo>
                  <a:cubicBezTo>
                    <a:pt x="50610" y="893"/>
                    <a:pt x="48388" y="1312"/>
                    <a:pt x="46720" y="3391"/>
                  </a:cubicBezTo>
                  <a:cubicBezTo>
                    <a:pt x="46131" y="4131"/>
                    <a:pt x="45614" y="5077"/>
                    <a:pt x="45105" y="6379"/>
                  </a:cubicBezTo>
                  <a:cubicBezTo>
                    <a:pt x="44811" y="7111"/>
                    <a:pt x="44552" y="7896"/>
                    <a:pt x="44312" y="8654"/>
                  </a:cubicBezTo>
                  <a:cubicBezTo>
                    <a:pt x="43812" y="10170"/>
                    <a:pt x="43295" y="11741"/>
                    <a:pt x="42501" y="12909"/>
                  </a:cubicBezTo>
                  <a:cubicBezTo>
                    <a:pt x="41662" y="14105"/>
                    <a:pt x="40645" y="14765"/>
                    <a:pt x="39655" y="15300"/>
                  </a:cubicBezTo>
                  <a:cubicBezTo>
                    <a:pt x="39137" y="15577"/>
                    <a:pt x="38557" y="15835"/>
                    <a:pt x="37897" y="16085"/>
                  </a:cubicBezTo>
                  <a:cubicBezTo>
                    <a:pt x="37380" y="16281"/>
                    <a:pt x="36836" y="16460"/>
                    <a:pt x="36256" y="16647"/>
                  </a:cubicBezTo>
                  <a:cubicBezTo>
                    <a:pt x="34641" y="17182"/>
                    <a:pt x="32964" y="17735"/>
                    <a:pt x="31635" y="18708"/>
                  </a:cubicBezTo>
                  <a:cubicBezTo>
                    <a:pt x="30983" y="19181"/>
                    <a:pt x="30413" y="19725"/>
                    <a:pt x="29904" y="20242"/>
                  </a:cubicBezTo>
                  <a:cubicBezTo>
                    <a:pt x="29146" y="20992"/>
                    <a:pt x="28387" y="21705"/>
                    <a:pt x="27317" y="22098"/>
                  </a:cubicBezTo>
                  <a:cubicBezTo>
                    <a:pt x="26452" y="22419"/>
                    <a:pt x="25479" y="22428"/>
                    <a:pt x="24551" y="22446"/>
                  </a:cubicBezTo>
                  <a:cubicBezTo>
                    <a:pt x="23748" y="22455"/>
                    <a:pt x="22928" y="22464"/>
                    <a:pt x="22152" y="22660"/>
                  </a:cubicBezTo>
                  <a:cubicBezTo>
                    <a:pt x="21045" y="22936"/>
                    <a:pt x="20011" y="23597"/>
                    <a:pt x="19074" y="24605"/>
                  </a:cubicBezTo>
                  <a:cubicBezTo>
                    <a:pt x="18717" y="24997"/>
                    <a:pt x="18378" y="25425"/>
                    <a:pt x="18075" y="25889"/>
                  </a:cubicBezTo>
                  <a:cubicBezTo>
                    <a:pt x="17299" y="27085"/>
                    <a:pt x="16737" y="28387"/>
                    <a:pt x="16148" y="29761"/>
                  </a:cubicBezTo>
                  <a:cubicBezTo>
                    <a:pt x="15987" y="30136"/>
                    <a:pt x="15818" y="30519"/>
                    <a:pt x="15648" y="30903"/>
                  </a:cubicBezTo>
                  <a:cubicBezTo>
                    <a:pt x="14560" y="33374"/>
                    <a:pt x="13284" y="35506"/>
                    <a:pt x="11857" y="37255"/>
                  </a:cubicBezTo>
                  <a:cubicBezTo>
                    <a:pt x="8979" y="40752"/>
                    <a:pt x="5527" y="42633"/>
                    <a:pt x="2132" y="42633"/>
                  </a:cubicBezTo>
                  <a:cubicBezTo>
                    <a:pt x="1423" y="42633"/>
                    <a:pt x="717" y="42551"/>
                    <a:pt x="19" y="42384"/>
                  </a:cubicBezTo>
                  <a:lnTo>
                    <a:pt x="1" y="42473"/>
                  </a:lnTo>
                  <a:cubicBezTo>
                    <a:pt x="705" y="42643"/>
                    <a:pt x="1419" y="42732"/>
                    <a:pt x="2133" y="42732"/>
                  </a:cubicBezTo>
                  <a:cubicBezTo>
                    <a:pt x="5558" y="42732"/>
                    <a:pt x="9029" y="40832"/>
                    <a:pt x="11928" y="37317"/>
                  </a:cubicBezTo>
                  <a:cubicBezTo>
                    <a:pt x="13364" y="35569"/>
                    <a:pt x="14649" y="33419"/>
                    <a:pt x="15737" y="30939"/>
                  </a:cubicBezTo>
                  <a:cubicBezTo>
                    <a:pt x="15907" y="30564"/>
                    <a:pt x="16076" y="30171"/>
                    <a:pt x="16237" y="29797"/>
                  </a:cubicBezTo>
                  <a:cubicBezTo>
                    <a:pt x="16826" y="28423"/>
                    <a:pt x="17379" y="27129"/>
                    <a:pt x="18155" y="25952"/>
                  </a:cubicBezTo>
                  <a:cubicBezTo>
                    <a:pt x="18458" y="25488"/>
                    <a:pt x="18797" y="25060"/>
                    <a:pt x="19145" y="24676"/>
                  </a:cubicBezTo>
                  <a:cubicBezTo>
                    <a:pt x="20073" y="23677"/>
                    <a:pt x="21090" y="23026"/>
                    <a:pt x="22178" y="22758"/>
                  </a:cubicBezTo>
                  <a:cubicBezTo>
                    <a:pt x="22946" y="22562"/>
                    <a:pt x="23757" y="22553"/>
                    <a:pt x="24551" y="22544"/>
                  </a:cubicBezTo>
                  <a:cubicBezTo>
                    <a:pt x="25488" y="22526"/>
                    <a:pt x="26469" y="22517"/>
                    <a:pt x="27344" y="22187"/>
                  </a:cubicBezTo>
                  <a:cubicBezTo>
                    <a:pt x="28441" y="21786"/>
                    <a:pt x="29208" y="21072"/>
                    <a:pt x="29966" y="20305"/>
                  </a:cubicBezTo>
                  <a:cubicBezTo>
                    <a:pt x="30564" y="19716"/>
                    <a:pt x="31082" y="19234"/>
                    <a:pt x="31688" y="18788"/>
                  </a:cubicBezTo>
                  <a:cubicBezTo>
                    <a:pt x="33009" y="17825"/>
                    <a:pt x="34677" y="17272"/>
                    <a:pt x="36291" y="16745"/>
                  </a:cubicBezTo>
                  <a:cubicBezTo>
                    <a:pt x="36862" y="16558"/>
                    <a:pt x="37416" y="16371"/>
                    <a:pt x="37933" y="16183"/>
                  </a:cubicBezTo>
                  <a:cubicBezTo>
                    <a:pt x="38602" y="15925"/>
                    <a:pt x="39182" y="15666"/>
                    <a:pt x="39708" y="15380"/>
                  </a:cubicBezTo>
                  <a:cubicBezTo>
                    <a:pt x="40698" y="14845"/>
                    <a:pt x="41733" y="14185"/>
                    <a:pt x="42581" y="12963"/>
                  </a:cubicBezTo>
                  <a:cubicBezTo>
                    <a:pt x="43384" y="11785"/>
                    <a:pt x="43901" y="10206"/>
                    <a:pt x="44401" y="8681"/>
                  </a:cubicBezTo>
                  <a:cubicBezTo>
                    <a:pt x="44651" y="7922"/>
                    <a:pt x="44900" y="7137"/>
                    <a:pt x="45195" y="6415"/>
                  </a:cubicBezTo>
                  <a:cubicBezTo>
                    <a:pt x="45703" y="5121"/>
                    <a:pt x="46221" y="4184"/>
                    <a:pt x="46800" y="3453"/>
                  </a:cubicBezTo>
                  <a:cubicBezTo>
                    <a:pt x="48344" y="1517"/>
                    <a:pt x="50306" y="1018"/>
                    <a:pt x="52769" y="848"/>
                  </a:cubicBezTo>
                  <a:cubicBezTo>
                    <a:pt x="52882" y="841"/>
                    <a:pt x="52995" y="838"/>
                    <a:pt x="53109" y="838"/>
                  </a:cubicBezTo>
                  <a:cubicBezTo>
                    <a:pt x="53551" y="838"/>
                    <a:pt x="53993" y="886"/>
                    <a:pt x="54419" y="928"/>
                  </a:cubicBezTo>
                  <a:cubicBezTo>
                    <a:pt x="54963" y="991"/>
                    <a:pt x="55507" y="1080"/>
                    <a:pt x="56087" y="1169"/>
                  </a:cubicBezTo>
                  <a:cubicBezTo>
                    <a:pt x="57122" y="1330"/>
                    <a:pt x="58193" y="1499"/>
                    <a:pt x="59254" y="1526"/>
                  </a:cubicBezTo>
                  <a:cubicBezTo>
                    <a:pt x="59307" y="1527"/>
                    <a:pt x="59359" y="1528"/>
                    <a:pt x="59411" y="1528"/>
                  </a:cubicBezTo>
                  <a:cubicBezTo>
                    <a:pt x="60917" y="1528"/>
                    <a:pt x="62118" y="1029"/>
                    <a:pt x="62894" y="63"/>
                  </a:cubicBezTo>
                  <a:lnTo>
                    <a:pt x="62814"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6"/>
            <p:cNvSpPr/>
            <p:nvPr/>
          </p:nvSpPr>
          <p:spPr>
            <a:xfrm>
              <a:off x="3250650" y="995775"/>
              <a:ext cx="1555850" cy="1091050"/>
            </a:xfrm>
            <a:custGeom>
              <a:avLst/>
              <a:gdLst/>
              <a:ahLst/>
              <a:cxnLst/>
              <a:rect l="l" t="t" r="r" b="b"/>
              <a:pathLst>
                <a:path w="62234" h="43642" extrusionOk="0">
                  <a:moveTo>
                    <a:pt x="62162" y="0"/>
                  </a:moveTo>
                  <a:cubicBezTo>
                    <a:pt x="61457" y="1041"/>
                    <a:pt x="60296" y="1618"/>
                    <a:pt x="58894" y="1618"/>
                  </a:cubicBezTo>
                  <a:cubicBezTo>
                    <a:pt x="58842" y="1618"/>
                    <a:pt x="58789" y="1617"/>
                    <a:pt x="58737" y="1615"/>
                  </a:cubicBezTo>
                  <a:cubicBezTo>
                    <a:pt x="57755" y="1588"/>
                    <a:pt x="56765" y="1481"/>
                    <a:pt x="55802" y="1383"/>
                  </a:cubicBezTo>
                  <a:cubicBezTo>
                    <a:pt x="55141" y="1312"/>
                    <a:pt x="54517" y="1249"/>
                    <a:pt x="53892" y="1205"/>
                  </a:cubicBezTo>
                  <a:cubicBezTo>
                    <a:pt x="53629" y="1187"/>
                    <a:pt x="53357" y="1178"/>
                    <a:pt x="53080" y="1178"/>
                  </a:cubicBezTo>
                  <a:cubicBezTo>
                    <a:pt x="52802" y="1178"/>
                    <a:pt x="52519" y="1187"/>
                    <a:pt x="52233" y="1205"/>
                  </a:cubicBezTo>
                  <a:cubicBezTo>
                    <a:pt x="49610" y="1383"/>
                    <a:pt x="47755" y="2329"/>
                    <a:pt x="46399" y="4184"/>
                  </a:cubicBezTo>
                  <a:cubicBezTo>
                    <a:pt x="45846" y="4943"/>
                    <a:pt x="45364" y="5906"/>
                    <a:pt x="44882" y="7218"/>
                  </a:cubicBezTo>
                  <a:cubicBezTo>
                    <a:pt x="44606" y="7976"/>
                    <a:pt x="44374" y="8797"/>
                    <a:pt x="44142" y="9582"/>
                  </a:cubicBezTo>
                  <a:cubicBezTo>
                    <a:pt x="43696" y="11089"/>
                    <a:pt x="43241" y="12642"/>
                    <a:pt x="42518" y="13828"/>
                  </a:cubicBezTo>
                  <a:cubicBezTo>
                    <a:pt x="41742" y="15086"/>
                    <a:pt x="40734" y="15817"/>
                    <a:pt x="39851" y="16370"/>
                  </a:cubicBezTo>
                  <a:cubicBezTo>
                    <a:pt x="39342" y="16692"/>
                    <a:pt x="38780" y="16977"/>
                    <a:pt x="38147" y="17245"/>
                  </a:cubicBezTo>
                  <a:cubicBezTo>
                    <a:pt x="37505" y="17521"/>
                    <a:pt x="36809" y="17762"/>
                    <a:pt x="36077" y="18021"/>
                  </a:cubicBezTo>
                  <a:cubicBezTo>
                    <a:pt x="34623" y="18529"/>
                    <a:pt x="33115" y="19056"/>
                    <a:pt x="31884" y="19876"/>
                  </a:cubicBezTo>
                  <a:cubicBezTo>
                    <a:pt x="31197" y="20340"/>
                    <a:pt x="30609" y="20840"/>
                    <a:pt x="30082" y="21313"/>
                  </a:cubicBezTo>
                  <a:cubicBezTo>
                    <a:pt x="29306" y="22009"/>
                    <a:pt x="28512" y="22669"/>
                    <a:pt x="27415" y="23043"/>
                  </a:cubicBezTo>
                  <a:cubicBezTo>
                    <a:pt x="26558" y="23329"/>
                    <a:pt x="25604" y="23347"/>
                    <a:pt x="24685" y="23365"/>
                  </a:cubicBezTo>
                  <a:cubicBezTo>
                    <a:pt x="23873" y="23373"/>
                    <a:pt x="23035" y="23391"/>
                    <a:pt x="22250" y="23588"/>
                  </a:cubicBezTo>
                  <a:cubicBezTo>
                    <a:pt x="21134" y="23864"/>
                    <a:pt x="20091" y="24506"/>
                    <a:pt x="19145" y="25497"/>
                  </a:cubicBezTo>
                  <a:cubicBezTo>
                    <a:pt x="18779" y="25880"/>
                    <a:pt x="18431" y="26300"/>
                    <a:pt x="18119" y="26763"/>
                  </a:cubicBezTo>
                  <a:cubicBezTo>
                    <a:pt x="17289" y="27977"/>
                    <a:pt x="16692" y="29324"/>
                    <a:pt x="16058" y="30742"/>
                  </a:cubicBezTo>
                  <a:cubicBezTo>
                    <a:pt x="15916" y="31072"/>
                    <a:pt x="15773" y="31411"/>
                    <a:pt x="15621" y="31741"/>
                  </a:cubicBezTo>
                  <a:cubicBezTo>
                    <a:pt x="14488" y="34239"/>
                    <a:pt x="13213" y="36380"/>
                    <a:pt x="11830" y="38102"/>
                  </a:cubicBezTo>
                  <a:cubicBezTo>
                    <a:pt x="8972" y="41634"/>
                    <a:pt x="5561" y="43541"/>
                    <a:pt x="2203" y="43541"/>
                  </a:cubicBezTo>
                  <a:cubicBezTo>
                    <a:pt x="1473" y="43541"/>
                    <a:pt x="746" y="43451"/>
                    <a:pt x="27" y="43267"/>
                  </a:cubicBezTo>
                  <a:lnTo>
                    <a:pt x="0" y="43357"/>
                  </a:lnTo>
                  <a:cubicBezTo>
                    <a:pt x="750" y="43544"/>
                    <a:pt x="1499" y="43642"/>
                    <a:pt x="2249" y="43642"/>
                  </a:cubicBezTo>
                  <a:cubicBezTo>
                    <a:pt x="3694" y="43642"/>
                    <a:pt x="5148" y="43294"/>
                    <a:pt x="6584" y="42589"/>
                  </a:cubicBezTo>
                  <a:cubicBezTo>
                    <a:pt x="8467" y="41670"/>
                    <a:pt x="10304" y="40136"/>
                    <a:pt x="11901" y="38164"/>
                  </a:cubicBezTo>
                  <a:cubicBezTo>
                    <a:pt x="13293" y="36434"/>
                    <a:pt x="14569" y="34284"/>
                    <a:pt x="15701" y="31777"/>
                  </a:cubicBezTo>
                  <a:cubicBezTo>
                    <a:pt x="15853" y="31447"/>
                    <a:pt x="16005" y="31117"/>
                    <a:pt x="16148" y="30778"/>
                  </a:cubicBezTo>
                  <a:cubicBezTo>
                    <a:pt x="16772" y="29368"/>
                    <a:pt x="17370" y="28030"/>
                    <a:pt x="18190" y="26817"/>
                  </a:cubicBezTo>
                  <a:cubicBezTo>
                    <a:pt x="18503" y="26362"/>
                    <a:pt x="18851" y="25934"/>
                    <a:pt x="19207" y="25559"/>
                  </a:cubicBezTo>
                  <a:cubicBezTo>
                    <a:pt x="20144" y="24587"/>
                    <a:pt x="21170" y="23953"/>
                    <a:pt x="22267" y="23677"/>
                  </a:cubicBezTo>
                  <a:cubicBezTo>
                    <a:pt x="23052" y="23481"/>
                    <a:pt x="23882" y="23472"/>
                    <a:pt x="24685" y="23454"/>
                  </a:cubicBezTo>
                  <a:cubicBezTo>
                    <a:pt x="25613" y="23445"/>
                    <a:pt x="26576" y="23427"/>
                    <a:pt x="27450" y="23124"/>
                  </a:cubicBezTo>
                  <a:cubicBezTo>
                    <a:pt x="28557" y="22749"/>
                    <a:pt x="29360" y="22089"/>
                    <a:pt x="30145" y="21375"/>
                  </a:cubicBezTo>
                  <a:cubicBezTo>
                    <a:pt x="30671" y="20911"/>
                    <a:pt x="31251" y="20412"/>
                    <a:pt x="31929" y="19957"/>
                  </a:cubicBezTo>
                  <a:cubicBezTo>
                    <a:pt x="33160" y="19136"/>
                    <a:pt x="34659" y="18610"/>
                    <a:pt x="36104" y="18110"/>
                  </a:cubicBezTo>
                  <a:cubicBezTo>
                    <a:pt x="36844" y="17851"/>
                    <a:pt x="37531" y="17611"/>
                    <a:pt x="38183" y="17334"/>
                  </a:cubicBezTo>
                  <a:cubicBezTo>
                    <a:pt x="38825" y="17057"/>
                    <a:pt x="39387" y="16772"/>
                    <a:pt x="39904" y="16451"/>
                  </a:cubicBezTo>
                  <a:cubicBezTo>
                    <a:pt x="40787" y="15898"/>
                    <a:pt x="41804" y="15157"/>
                    <a:pt x="42598" y="13882"/>
                  </a:cubicBezTo>
                  <a:cubicBezTo>
                    <a:pt x="43330" y="12686"/>
                    <a:pt x="43785" y="11116"/>
                    <a:pt x="44231" y="9608"/>
                  </a:cubicBezTo>
                  <a:cubicBezTo>
                    <a:pt x="44463" y="8823"/>
                    <a:pt x="44695" y="8003"/>
                    <a:pt x="44971" y="7244"/>
                  </a:cubicBezTo>
                  <a:cubicBezTo>
                    <a:pt x="45444" y="5951"/>
                    <a:pt x="45926" y="4996"/>
                    <a:pt x="46479" y="4238"/>
                  </a:cubicBezTo>
                  <a:cubicBezTo>
                    <a:pt x="47817" y="2409"/>
                    <a:pt x="49646" y="1472"/>
                    <a:pt x="52242" y="1303"/>
                  </a:cubicBezTo>
                  <a:cubicBezTo>
                    <a:pt x="52543" y="1279"/>
                    <a:pt x="52840" y="1268"/>
                    <a:pt x="53130" y="1268"/>
                  </a:cubicBezTo>
                  <a:cubicBezTo>
                    <a:pt x="53389" y="1268"/>
                    <a:pt x="53644" y="1277"/>
                    <a:pt x="53892" y="1294"/>
                  </a:cubicBezTo>
                  <a:cubicBezTo>
                    <a:pt x="54508" y="1339"/>
                    <a:pt x="55132" y="1401"/>
                    <a:pt x="55793" y="1472"/>
                  </a:cubicBezTo>
                  <a:cubicBezTo>
                    <a:pt x="56756" y="1579"/>
                    <a:pt x="57746" y="1678"/>
                    <a:pt x="58728" y="1704"/>
                  </a:cubicBezTo>
                  <a:cubicBezTo>
                    <a:pt x="58781" y="1706"/>
                    <a:pt x="58834" y="1707"/>
                    <a:pt x="58887" y="1707"/>
                  </a:cubicBezTo>
                  <a:cubicBezTo>
                    <a:pt x="60331" y="1707"/>
                    <a:pt x="61511" y="1121"/>
                    <a:pt x="62234" y="54"/>
                  </a:cubicBezTo>
                  <a:lnTo>
                    <a:pt x="6216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6"/>
            <p:cNvSpPr/>
            <p:nvPr/>
          </p:nvSpPr>
          <p:spPr>
            <a:xfrm>
              <a:off x="3234600" y="970575"/>
              <a:ext cx="1539350" cy="1113800"/>
            </a:xfrm>
            <a:custGeom>
              <a:avLst/>
              <a:gdLst/>
              <a:ahLst/>
              <a:cxnLst/>
              <a:rect l="l" t="t" r="r" b="b"/>
              <a:pathLst>
                <a:path w="61574" h="44552" extrusionOk="0">
                  <a:moveTo>
                    <a:pt x="61502" y="0"/>
                  </a:moveTo>
                  <a:cubicBezTo>
                    <a:pt x="60877" y="1089"/>
                    <a:pt x="59709" y="1731"/>
                    <a:pt x="58192" y="1802"/>
                  </a:cubicBezTo>
                  <a:cubicBezTo>
                    <a:pt x="57998" y="1811"/>
                    <a:pt x="57802" y="1815"/>
                    <a:pt x="57607" y="1815"/>
                  </a:cubicBezTo>
                  <a:cubicBezTo>
                    <a:pt x="56816" y="1815"/>
                    <a:pt x="56019" y="1751"/>
                    <a:pt x="55239" y="1686"/>
                  </a:cubicBezTo>
                  <a:cubicBezTo>
                    <a:pt x="54588" y="1633"/>
                    <a:pt x="53964" y="1588"/>
                    <a:pt x="53348" y="1570"/>
                  </a:cubicBezTo>
                  <a:cubicBezTo>
                    <a:pt x="53283" y="1569"/>
                    <a:pt x="53218" y="1569"/>
                    <a:pt x="53152" y="1569"/>
                  </a:cubicBezTo>
                  <a:cubicBezTo>
                    <a:pt x="52685" y="1569"/>
                    <a:pt x="52198" y="1597"/>
                    <a:pt x="51698" y="1660"/>
                  </a:cubicBezTo>
                  <a:cubicBezTo>
                    <a:pt x="49155" y="1981"/>
                    <a:pt x="47362" y="3034"/>
                    <a:pt x="46068" y="4978"/>
                  </a:cubicBezTo>
                  <a:cubicBezTo>
                    <a:pt x="45542" y="5763"/>
                    <a:pt x="45096" y="6745"/>
                    <a:pt x="44659" y="8056"/>
                  </a:cubicBezTo>
                  <a:cubicBezTo>
                    <a:pt x="44400" y="8850"/>
                    <a:pt x="44177" y="9698"/>
                    <a:pt x="43963" y="10518"/>
                  </a:cubicBezTo>
                  <a:cubicBezTo>
                    <a:pt x="43579" y="12008"/>
                    <a:pt x="43178" y="13551"/>
                    <a:pt x="42527" y="14747"/>
                  </a:cubicBezTo>
                  <a:cubicBezTo>
                    <a:pt x="41956" y="15799"/>
                    <a:pt x="41206" y="16611"/>
                    <a:pt x="40038" y="17441"/>
                  </a:cubicBezTo>
                  <a:cubicBezTo>
                    <a:pt x="39538" y="17798"/>
                    <a:pt x="39003" y="18119"/>
                    <a:pt x="38387" y="18404"/>
                  </a:cubicBezTo>
                  <a:cubicBezTo>
                    <a:pt x="37620" y="18770"/>
                    <a:pt x="36773" y="19073"/>
                    <a:pt x="35881" y="19404"/>
                  </a:cubicBezTo>
                  <a:cubicBezTo>
                    <a:pt x="34587" y="19867"/>
                    <a:pt x="33249" y="20358"/>
                    <a:pt x="32125" y="21045"/>
                  </a:cubicBezTo>
                  <a:cubicBezTo>
                    <a:pt x="31393" y="21491"/>
                    <a:pt x="30769" y="21973"/>
                    <a:pt x="30260" y="22383"/>
                  </a:cubicBezTo>
                  <a:cubicBezTo>
                    <a:pt x="29484" y="22999"/>
                    <a:pt x="28637" y="23632"/>
                    <a:pt x="27513" y="23980"/>
                  </a:cubicBezTo>
                  <a:cubicBezTo>
                    <a:pt x="26656" y="24248"/>
                    <a:pt x="25719" y="24265"/>
                    <a:pt x="24810" y="24283"/>
                  </a:cubicBezTo>
                  <a:cubicBezTo>
                    <a:pt x="23989" y="24301"/>
                    <a:pt x="23132" y="24319"/>
                    <a:pt x="22329" y="24515"/>
                  </a:cubicBezTo>
                  <a:cubicBezTo>
                    <a:pt x="21205" y="24792"/>
                    <a:pt x="20153" y="25425"/>
                    <a:pt x="19198" y="26389"/>
                  </a:cubicBezTo>
                  <a:cubicBezTo>
                    <a:pt x="18824" y="26763"/>
                    <a:pt x="18476" y="27183"/>
                    <a:pt x="18154" y="27638"/>
                  </a:cubicBezTo>
                  <a:cubicBezTo>
                    <a:pt x="17262" y="28878"/>
                    <a:pt x="16629" y="30269"/>
                    <a:pt x="15960" y="31741"/>
                  </a:cubicBezTo>
                  <a:cubicBezTo>
                    <a:pt x="15835" y="32018"/>
                    <a:pt x="15710" y="32294"/>
                    <a:pt x="15576" y="32580"/>
                  </a:cubicBezTo>
                  <a:cubicBezTo>
                    <a:pt x="14390" y="35149"/>
                    <a:pt x="13150" y="37237"/>
                    <a:pt x="11794" y="38958"/>
                  </a:cubicBezTo>
                  <a:cubicBezTo>
                    <a:pt x="10039" y="41155"/>
                    <a:pt x="6681" y="44467"/>
                    <a:pt x="2326" y="44467"/>
                  </a:cubicBezTo>
                  <a:cubicBezTo>
                    <a:pt x="1587" y="44467"/>
                    <a:pt x="820" y="44371"/>
                    <a:pt x="27" y="44159"/>
                  </a:cubicBezTo>
                  <a:lnTo>
                    <a:pt x="0" y="44240"/>
                  </a:lnTo>
                  <a:cubicBezTo>
                    <a:pt x="767" y="44445"/>
                    <a:pt x="1535" y="44552"/>
                    <a:pt x="2302" y="44552"/>
                  </a:cubicBezTo>
                  <a:cubicBezTo>
                    <a:pt x="3738" y="44552"/>
                    <a:pt x="5165" y="44195"/>
                    <a:pt x="6584" y="43490"/>
                  </a:cubicBezTo>
                  <a:cubicBezTo>
                    <a:pt x="8439" y="42562"/>
                    <a:pt x="10268" y="41019"/>
                    <a:pt x="11856" y="39012"/>
                  </a:cubicBezTo>
                  <a:cubicBezTo>
                    <a:pt x="13221" y="37290"/>
                    <a:pt x="14470" y="35194"/>
                    <a:pt x="15657" y="32616"/>
                  </a:cubicBezTo>
                  <a:cubicBezTo>
                    <a:pt x="15781" y="32330"/>
                    <a:pt x="15915" y="32054"/>
                    <a:pt x="16040" y="31777"/>
                  </a:cubicBezTo>
                  <a:cubicBezTo>
                    <a:pt x="16709" y="30305"/>
                    <a:pt x="17343" y="28922"/>
                    <a:pt x="18226" y="27691"/>
                  </a:cubicBezTo>
                  <a:cubicBezTo>
                    <a:pt x="18547" y="27236"/>
                    <a:pt x="18895" y="26817"/>
                    <a:pt x="19261" y="26451"/>
                  </a:cubicBezTo>
                  <a:cubicBezTo>
                    <a:pt x="20206" y="25497"/>
                    <a:pt x="21250" y="24872"/>
                    <a:pt x="22356" y="24596"/>
                  </a:cubicBezTo>
                  <a:cubicBezTo>
                    <a:pt x="23150" y="24399"/>
                    <a:pt x="23998" y="24390"/>
                    <a:pt x="24818" y="24373"/>
                  </a:cubicBezTo>
                  <a:cubicBezTo>
                    <a:pt x="25728" y="24355"/>
                    <a:pt x="26674" y="24337"/>
                    <a:pt x="27539" y="24060"/>
                  </a:cubicBezTo>
                  <a:cubicBezTo>
                    <a:pt x="28672" y="23712"/>
                    <a:pt x="29529" y="23070"/>
                    <a:pt x="30314" y="22446"/>
                  </a:cubicBezTo>
                  <a:cubicBezTo>
                    <a:pt x="30822" y="22044"/>
                    <a:pt x="31447" y="21562"/>
                    <a:pt x="32169" y="21125"/>
                  </a:cubicBezTo>
                  <a:cubicBezTo>
                    <a:pt x="33285" y="20438"/>
                    <a:pt x="34623" y="19948"/>
                    <a:pt x="35916" y="19484"/>
                  </a:cubicBezTo>
                  <a:cubicBezTo>
                    <a:pt x="36808" y="19163"/>
                    <a:pt x="37656" y="18850"/>
                    <a:pt x="38423" y="18485"/>
                  </a:cubicBezTo>
                  <a:cubicBezTo>
                    <a:pt x="39039" y="18190"/>
                    <a:pt x="39583" y="17878"/>
                    <a:pt x="40091" y="17512"/>
                  </a:cubicBezTo>
                  <a:cubicBezTo>
                    <a:pt x="41269" y="16674"/>
                    <a:pt x="42018" y="15853"/>
                    <a:pt x="42607" y="14791"/>
                  </a:cubicBezTo>
                  <a:cubicBezTo>
                    <a:pt x="43267" y="13578"/>
                    <a:pt x="43660" y="12035"/>
                    <a:pt x="44052" y="10545"/>
                  </a:cubicBezTo>
                  <a:cubicBezTo>
                    <a:pt x="44266" y="9724"/>
                    <a:pt x="44480" y="8868"/>
                    <a:pt x="44748" y="8083"/>
                  </a:cubicBezTo>
                  <a:cubicBezTo>
                    <a:pt x="45176" y="6771"/>
                    <a:pt x="45622" y="5799"/>
                    <a:pt x="46140" y="5023"/>
                  </a:cubicBezTo>
                  <a:cubicBezTo>
                    <a:pt x="47424" y="3105"/>
                    <a:pt x="49191" y="2061"/>
                    <a:pt x="51715" y="1749"/>
                  </a:cubicBezTo>
                  <a:cubicBezTo>
                    <a:pt x="52200" y="1686"/>
                    <a:pt x="52685" y="1658"/>
                    <a:pt x="53152" y="1658"/>
                  </a:cubicBezTo>
                  <a:cubicBezTo>
                    <a:pt x="53218" y="1658"/>
                    <a:pt x="53283" y="1659"/>
                    <a:pt x="53348" y="1660"/>
                  </a:cubicBezTo>
                  <a:cubicBezTo>
                    <a:pt x="53964" y="1669"/>
                    <a:pt x="54579" y="1722"/>
                    <a:pt x="55239" y="1776"/>
                  </a:cubicBezTo>
                  <a:cubicBezTo>
                    <a:pt x="56012" y="1840"/>
                    <a:pt x="56813" y="1904"/>
                    <a:pt x="57611" y="1904"/>
                  </a:cubicBezTo>
                  <a:cubicBezTo>
                    <a:pt x="57808" y="1904"/>
                    <a:pt x="58005" y="1900"/>
                    <a:pt x="58201" y="1892"/>
                  </a:cubicBezTo>
                  <a:cubicBezTo>
                    <a:pt x="59735" y="1820"/>
                    <a:pt x="60940" y="1160"/>
                    <a:pt x="61573" y="36"/>
                  </a:cubicBezTo>
                  <a:lnTo>
                    <a:pt x="6150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6"/>
            <p:cNvSpPr/>
            <p:nvPr/>
          </p:nvSpPr>
          <p:spPr>
            <a:xfrm>
              <a:off x="3218525" y="945150"/>
              <a:ext cx="1522850" cy="1136775"/>
            </a:xfrm>
            <a:custGeom>
              <a:avLst/>
              <a:gdLst/>
              <a:ahLst/>
              <a:cxnLst/>
              <a:rect l="l" t="t" r="r" b="b"/>
              <a:pathLst>
                <a:path w="60914" h="45471" extrusionOk="0">
                  <a:moveTo>
                    <a:pt x="60833" y="0"/>
                  </a:moveTo>
                  <a:cubicBezTo>
                    <a:pt x="60289" y="1169"/>
                    <a:pt x="59165" y="1874"/>
                    <a:pt x="57666" y="1999"/>
                  </a:cubicBezTo>
                  <a:cubicBezTo>
                    <a:pt x="57271" y="2028"/>
                    <a:pt x="56874" y="2039"/>
                    <a:pt x="56478" y="2039"/>
                  </a:cubicBezTo>
                  <a:cubicBezTo>
                    <a:pt x="55910" y="2039"/>
                    <a:pt x="55346" y="2016"/>
                    <a:pt x="54794" y="1990"/>
                  </a:cubicBezTo>
                  <a:cubicBezTo>
                    <a:pt x="54262" y="1969"/>
                    <a:pt x="53751" y="1948"/>
                    <a:pt x="53245" y="1948"/>
                  </a:cubicBezTo>
                  <a:cubicBezTo>
                    <a:pt x="53098" y="1948"/>
                    <a:pt x="52951" y="1950"/>
                    <a:pt x="52804" y="1954"/>
                  </a:cubicBezTo>
                  <a:cubicBezTo>
                    <a:pt x="52278" y="1963"/>
                    <a:pt x="51725" y="2025"/>
                    <a:pt x="51163" y="2124"/>
                  </a:cubicBezTo>
                  <a:cubicBezTo>
                    <a:pt x="48701" y="2579"/>
                    <a:pt x="46979" y="3738"/>
                    <a:pt x="45739" y="5772"/>
                  </a:cubicBezTo>
                  <a:cubicBezTo>
                    <a:pt x="45248" y="6584"/>
                    <a:pt x="44829" y="7583"/>
                    <a:pt x="44437" y="8904"/>
                  </a:cubicBezTo>
                  <a:cubicBezTo>
                    <a:pt x="44196" y="9724"/>
                    <a:pt x="43990" y="10616"/>
                    <a:pt x="43794" y="11473"/>
                  </a:cubicBezTo>
                  <a:cubicBezTo>
                    <a:pt x="43464" y="12945"/>
                    <a:pt x="43125" y="14461"/>
                    <a:pt x="42545" y="15675"/>
                  </a:cubicBezTo>
                  <a:cubicBezTo>
                    <a:pt x="42019" y="16772"/>
                    <a:pt x="41296" y="17655"/>
                    <a:pt x="40226" y="18529"/>
                  </a:cubicBezTo>
                  <a:cubicBezTo>
                    <a:pt x="39744" y="18922"/>
                    <a:pt x="39218" y="19261"/>
                    <a:pt x="38629" y="19573"/>
                  </a:cubicBezTo>
                  <a:cubicBezTo>
                    <a:pt x="37746" y="20046"/>
                    <a:pt x="36747" y="20412"/>
                    <a:pt x="35685" y="20804"/>
                  </a:cubicBezTo>
                  <a:cubicBezTo>
                    <a:pt x="34552" y="21223"/>
                    <a:pt x="33374" y="21661"/>
                    <a:pt x="32357" y="22223"/>
                  </a:cubicBezTo>
                  <a:cubicBezTo>
                    <a:pt x="31590" y="22660"/>
                    <a:pt x="30930" y="23115"/>
                    <a:pt x="30430" y="23463"/>
                  </a:cubicBezTo>
                  <a:cubicBezTo>
                    <a:pt x="29637" y="24025"/>
                    <a:pt x="28753" y="24605"/>
                    <a:pt x="27611" y="24935"/>
                  </a:cubicBezTo>
                  <a:cubicBezTo>
                    <a:pt x="26764" y="25167"/>
                    <a:pt x="25845" y="25193"/>
                    <a:pt x="24953" y="25211"/>
                  </a:cubicBezTo>
                  <a:cubicBezTo>
                    <a:pt x="24105" y="25229"/>
                    <a:pt x="23240" y="25247"/>
                    <a:pt x="22419" y="25452"/>
                  </a:cubicBezTo>
                  <a:cubicBezTo>
                    <a:pt x="21286" y="25729"/>
                    <a:pt x="20225" y="26344"/>
                    <a:pt x="19252" y="27290"/>
                  </a:cubicBezTo>
                  <a:cubicBezTo>
                    <a:pt x="18878" y="27655"/>
                    <a:pt x="18521" y="28066"/>
                    <a:pt x="18182" y="28521"/>
                  </a:cubicBezTo>
                  <a:cubicBezTo>
                    <a:pt x="17245" y="29797"/>
                    <a:pt x="16567" y="31233"/>
                    <a:pt x="15854" y="32749"/>
                  </a:cubicBezTo>
                  <a:cubicBezTo>
                    <a:pt x="15746" y="32972"/>
                    <a:pt x="15639" y="33195"/>
                    <a:pt x="15532" y="33418"/>
                  </a:cubicBezTo>
                  <a:cubicBezTo>
                    <a:pt x="14301" y="36041"/>
                    <a:pt x="13061" y="38138"/>
                    <a:pt x="11750" y="39824"/>
                  </a:cubicBezTo>
                  <a:cubicBezTo>
                    <a:pt x="10019" y="42048"/>
                    <a:pt x="6693" y="45383"/>
                    <a:pt x="2376" y="45383"/>
                  </a:cubicBezTo>
                  <a:cubicBezTo>
                    <a:pt x="1620" y="45383"/>
                    <a:pt x="833" y="45280"/>
                    <a:pt x="19" y="45051"/>
                  </a:cubicBezTo>
                  <a:lnTo>
                    <a:pt x="1" y="45132"/>
                  </a:lnTo>
                  <a:cubicBezTo>
                    <a:pt x="822" y="45364"/>
                    <a:pt x="1616" y="45471"/>
                    <a:pt x="2383" y="45471"/>
                  </a:cubicBezTo>
                  <a:cubicBezTo>
                    <a:pt x="6727" y="45471"/>
                    <a:pt x="10073" y="42107"/>
                    <a:pt x="11821" y="39868"/>
                  </a:cubicBezTo>
                  <a:cubicBezTo>
                    <a:pt x="13133" y="38182"/>
                    <a:pt x="14373" y="36086"/>
                    <a:pt x="15613" y="33454"/>
                  </a:cubicBezTo>
                  <a:cubicBezTo>
                    <a:pt x="15720" y="33231"/>
                    <a:pt x="15818" y="33008"/>
                    <a:pt x="15925" y="32785"/>
                  </a:cubicBezTo>
                  <a:cubicBezTo>
                    <a:pt x="16639" y="31268"/>
                    <a:pt x="17317" y="29832"/>
                    <a:pt x="18253" y="28565"/>
                  </a:cubicBezTo>
                  <a:cubicBezTo>
                    <a:pt x="18583" y="28119"/>
                    <a:pt x="18940" y="27709"/>
                    <a:pt x="19315" y="27343"/>
                  </a:cubicBezTo>
                  <a:cubicBezTo>
                    <a:pt x="20269" y="26415"/>
                    <a:pt x="21322" y="25800"/>
                    <a:pt x="22437" y="25532"/>
                  </a:cubicBezTo>
                  <a:cubicBezTo>
                    <a:pt x="23249" y="25336"/>
                    <a:pt x="24114" y="25309"/>
                    <a:pt x="24953" y="25291"/>
                  </a:cubicBezTo>
                  <a:cubicBezTo>
                    <a:pt x="25845" y="25274"/>
                    <a:pt x="26773" y="25247"/>
                    <a:pt x="27629" y="25006"/>
                  </a:cubicBezTo>
                  <a:cubicBezTo>
                    <a:pt x="28789" y="24685"/>
                    <a:pt x="29672" y="24096"/>
                    <a:pt x="30475" y="23525"/>
                  </a:cubicBezTo>
                  <a:cubicBezTo>
                    <a:pt x="30975" y="23177"/>
                    <a:pt x="31635" y="22722"/>
                    <a:pt x="32402" y="22294"/>
                  </a:cubicBezTo>
                  <a:cubicBezTo>
                    <a:pt x="33410" y="21732"/>
                    <a:pt x="34579" y="21304"/>
                    <a:pt x="35712" y="20884"/>
                  </a:cubicBezTo>
                  <a:cubicBezTo>
                    <a:pt x="36729" y="20510"/>
                    <a:pt x="37773" y="20117"/>
                    <a:pt x="38665" y="19644"/>
                  </a:cubicBezTo>
                  <a:cubicBezTo>
                    <a:pt x="39262" y="19332"/>
                    <a:pt x="39789" y="18984"/>
                    <a:pt x="40279" y="18592"/>
                  </a:cubicBezTo>
                  <a:cubicBezTo>
                    <a:pt x="41359" y="17709"/>
                    <a:pt x="42081" y="16816"/>
                    <a:pt x="42617" y="15710"/>
                  </a:cubicBezTo>
                  <a:cubicBezTo>
                    <a:pt x="43197" y="14488"/>
                    <a:pt x="43544" y="12963"/>
                    <a:pt x="43875" y="11491"/>
                  </a:cubicBezTo>
                  <a:cubicBezTo>
                    <a:pt x="44071" y="10634"/>
                    <a:pt x="44267" y="9751"/>
                    <a:pt x="44517" y="8930"/>
                  </a:cubicBezTo>
                  <a:cubicBezTo>
                    <a:pt x="44909" y="7610"/>
                    <a:pt x="45320" y="6620"/>
                    <a:pt x="45810" y="5817"/>
                  </a:cubicBezTo>
                  <a:cubicBezTo>
                    <a:pt x="47033" y="3801"/>
                    <a:pt x="48736" y="2659"/>
                    <a:pt x="51181" y="2204"/>
                  </a:cubicBezTo>
                  <a:cubicBezTo>
                    <a:pt x="51734" y="2106"/>
                    <a:pt x="52278" y="2043"/>
                    <a:pt x="52813" y="2034"/>
                  </a:cubicBezTo>
                  <a:cubicBezTo>
                    <a:pt x="52958" y="2030"/>
                    <a:pt x="53103" y="2029"/>
                    <a:pt x="53249" y="2029"/>
                  </a:cubicBezTo>
                  <a:cubicBezTo>
                    <a:pt x="53751" y="2029"/>
                    <a:pt x="54262" y="2049"/>
                    <a:pt x="54794" y="2070"/>
                  </a:cubicBezTo>
                  <a:cubicBezTo>
                    <a:pt x="55354" y="2097"/>
                    <a:pt x="55926" y="2123"/>
                    <a:pt x="56502" y="2123"/>
                  </a:cubicBezTo>
                  <a:cubicBezTo>
                    <a:pt x="56890" y="2123"/>
                    <a:pt x="57279" y="2111"/>
                    <a:pt x="57666" y="2079"/>
                  </a:cubicBezTo>
                  <a:cubicBezTo>
                    <a:pt x="59201" y="1954"/>
                    <a:pt x="60352" y="1231"/>
                    <a:pt x="60914" y="36"/>
                  </a:cubicBezTo>
                  <a:lnTo>
                    <a:pt x="60833"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
            <p:cNvSpPr/>
            <p:nvPr/>
          </p:nvSpPr>
          <p:spPr>
            <a:xfrm>
              <a:off x="3202475" y="919950"/>
              <a:ext cx="1506125" cy="1159300"/>
            </a:xfrm>
            <a:custGeom>
              <a:avLst/>
              <a:gdLst/>
              <a:ahLst/>
              <a:cxnLst/>
              <a:rect l="l" t="t" r="r" b="b"/>
              <a:pathLst>
                <a:path w="60245" h="46372" extrusionOk="0">
                  <a:moveTo>
                    <a:pt x="60173" y="0"/>
                  </a:moveTo>
                  <a:cubicBezTo>
                    <a:pt x="59709" y="1231"/>
                    <a:pt x="58621" y="2008"/>
                    <a:pt x="57131" y="2186"/>
                  </a:cubicBezTo>
                  <a:cubicBezTo>
                    <a:pt x="56328" y="2278"/>
                    <a:pt x="55519" y="2284"/>
                    <a:pt x="54731" y="2284"/>
                  </a:cubicBezTo>
                  <a:cubicBezTo>
                    <a:pt x="54599" y="2284"/>
                    <a:pt x="54469" y="2284"/>
                    <a:pt x="54339" y="2284"/>
                  </a:cubicBezTo>
                  <a:cubicBezTo>
                    <a:pt x="54115" y="2281"/>
                    <a:pt x="53896" y="2279"/>
                    <a:pt x="53680" y="2279"/>
                  </a:cubicBezTo>
                  <a:cubicBezTo>
                    <a:pt x="53198" y="2279"/>
                    <a:pt x="52731" y="2289"/>
                    <a:pt x="52269" y="2320"/>
                  </a:cubicBezTo>
                  <a:cubicBezTo>
                    <a:pt x="51734" y="2355"/>
                    <a:pt x="51181" y="2445"/>
                    <a:pt x="50627" y="2578"/>
                  </a:cubicBezTo>
                  <a:cubicBezTo>
                    <a:pt x="48246" y="3167"/>
                    <a:pt x="46586" y="4425"/>
                    <a:pt x="45409" y="6566"/>
                  </a:cubicBezTo>
                  <a:cubicBezTo>
                    <a:pt x="44945" y="7405"/>
                    <a:pt x="44570" y="8413"/>
                    <a:pt x="44213" y="9742"/>
                  </a:cubicBezTo>
                  <a:cubicBezTo>
                    <a:pt x="43981" y="10598"/>
                    <a:pt x="43803" y="11526"/>
                    <a:pt x="43633" y="12418"/>
                  </a:cubicBezTo>
                  <a:cubicBezTo>
                    <a:pt x="43357" y="13872"/>
                    <a:pt x="43062" y="15371"/>
                    <a:pt x="42554" y="16593"/>
                  </a:cubicBezTo>
                  <a:cubicBezTo>
                    <a:pt x="42072" y="17753"/>
                    <a:pt x="41412" y="18681"/>
                    <a:pt x="40413" y="19600"/>
                  </a:cubicBezTo>
                  <a:cubicBezTo>
                    <a:pt x="39949" y="20028"/>
                    <a:pt x="39440" y="20403"/>
                    <a:pt x="38869" y="20733"/>
                  </a:cubicBezTo>
                  <a:cubicBezTo>
                    <a:pt x="37870" y="21322"/>
                    <a:pt x="36657" y="21776"/>
                    <a:pt x="35479" y="22205"/>
                  </a:cubicBezTo>
                  <a:cubicBezTo>
                    <a:pt x="34507" y="22570"/>
                    <a:pt x="33490" y="22945"/>
                    <a:pt x="32598" y="23400"/>
                  </a:cubicBezTo>
                  <a:cubicBezTo>
                    <a:pt x="31974" y="23712"/>
                    <a:pt x="31340" y="24078"/>
                    <a:pt x="30609" y="24533"/>
                  </a:cubicBezTo>
                  <a:cubicBezTo>
                    <a:pt x="29815" y="25024"/>
                    <a:pt x="28878" y="25568"/>
                    <a:pt x="27700" y="25871"/>
                  </a:cubicBezTo>
                  <a:cubicBezTo>
                    <a:pt x="26871" y="26085"/>
                    <a:pt x="25970" y="26103"/>
                    <a:pt x="25095" y="26130"/>
                  </a:cubicBezTo>
                  <a:cubicBezTo>
                    <a:pt x="24239" y="26157"/>
                    <a:pt x="23347" y="26175"/>
                    <a:pt x="22499" y="26380"/>
                  </a:cubicBezTo>
                  <a:cubicBezTo>
                    <a:pt x="21366" y="26656"/>
                    <a:pt x="20287" y="27263"/>
                    <a:pt x="19315" y="28173"/>
                  </a:cubicBezTo>
                  <a:cubicBezTo>
                    <a:pt x="18931" y="28539"/>
                    <a:pt x="18556" y="28949"/>
                    <a:pt x="18217" y="29386"/>
                  </a:cubicBezTo>
                  <a:cubicBezTo>
                    <a:pt x="17218" y="30697"/>
                    <a:pt x="16496" y="32187"/>
                    <a:pt x="15728" y="33766"/>
                  </a:cubicBezTo>
                  <a:cubicBezTo>
                    <a:pt x="15657" y="33936"/>
                    <a:pt x="15577" y="34096"/>
                    <a:pt x="15496" y="34257"/>
                  </a:cubicBezTo>
                  <a:cubicBezTo>
                    <a:pt x="14194" y="36969"/>
                    <a:pt x="12990" y="39012"/>
                    <a:pt x="11714" y="40671"/>
                  </a:cubicBezTo>
                  <a:cubicBezTo>
                    <a:pt x="9990" y="42924"/>
                    <a:pt x="6691" y="46298"/>
                    <a:pt x="2418" y="46298"/>
                  </a:cubicBezTo>
                  <a:cubicBezTo>
                    <a:pt x="1648" y="46298"/>
                    <a:pt x="847" y="46188"/>
                    <a:pt x="18" y="45943"/>
                  </a:cubicBezTo>
                  <a:lnTo>
                    <a:pt x="0" y="46015"/>
                  </a:lnTo>
                  <a:cubicBezTo>
                    <a:pt x="839" y="46265"/>
                    <a:pt x="1642" y="46372"/>
                    <a:pt x="2418" y="46372"/>
                  </a:cubicBezTo>
                  <a:cubicBezTo>
                    <a:pt x="6718" y="46372"/>
                    <a:pt x="10046" y="42982"/>
                    <a:pt x="11776" y="40716"/>
                  </a:cubicBezTo>
                  <a:cubicBezTo>
                    <a:pt x="13052" y="39056"/>
                    <a:pt x="14256" y="37014"/>
                    <a:pt x="15568" y="34293"/>
                  </a:cubicBezTo>
                  <a:cubicBezTo>
                    <a:pt x="15639" y="34132"/>
                    <a:pt x="15719" y="33963"/>
                    <a:pt x="15800" y="33802"/>
                  </a:cubicBezTo>
                  <a:cubicBezTo>
                    <a:pt x="16558" y="32223"/>
                    <a:pt x="17281" y="30742"/>
                    <a:pt x="18280" y="29431"/>
                  </a:cubicBezTo>
                  <a:cubicBezTo>
                    <a:pt x="18619" y="28994"/>
                    <a:pt x="18984" y="28592"/>
                    <a:pt x="19368" y="28235"/>
                  </a:cubicBezTo>
                  <a:cubicBezTo>
                    <a:pt x="20332" y="27325"/>
                    <a:pt x="21393" y="26728"/>
                    <a:pt x="22517" y="26451"/>
                  </a:cubicBezTo>
                  <a:cubicBezTo>
                    <a:pt x="23356" y="26255"/>
                    <a:pt x="24239" y="26228"/>
                    <a:pt x="25095" y="26210"/>
                  </a:cubicBezTo>
                  <a:cubicBezTo>
                    <a:pt x="25979" y="26183"/>
                    <a:pt x="26880" y="26157"/>
                    <a:pt x="27718" y="25943"/>
                  </a:cubicBezTo>
                  <a:cubicBezTo>
                    <a:pt x="28914" y="25639"/>
                    <a:pt x="29850" y="25095"/>
                    <a:pt x="30644" y="24596"/>
                  </a:cubicBezTo>
                  <a:cubicBezTo>
                    <a:pt x="31376" y="24141"/>
                    <a:pt x="32009" y="23784"/>
                    <a:pt x="32634" y="23463"/>
                  </a:cubicBezTo>
                  <a:cubicBezTo>
                    <a:pt x="33526" y="23016"/>
                    <a:pt x="34534" y="22642"/>
                    <a:pt x="35506" y="22276"/>
                  </a:cubicBezTo>
                  <a:cubicBezTo>
                    <a:pt x="36684" y="21839"/>
                    <a:pt x="37906" y="21393"/>
                    <a:pt x="38914" y="20804"/>
                  </a:cubicBezTo>
                  <a:cubicBezTo>
                    <a:pt x="39485" y="20465"/>
                    <a:pt x="39994" y="20090"/>
                    <a:pt x="40466" y="19653"/>
                  </a:cubicBezTo>
                  <a:cubicBezTo>
                    <a:pt x="41474" y="18725"/>
                    <a:pt x="42135" y="17789"/>
                    <a:pt x="42625" y="16629"/>
                  </a:cubicBezTo>
                  <a:cubicBezTo>
                    <a:pt x="43134" y="15398"/>
                    <a:pt x="43428" y="13890"/>
                    <a:pt x="43705" y="12436"/>
                  </a:cubicBezTo>
                  <a:cubicBezTo>
                    <a:pt x="43883" y="11544"/>
                    <a:pt x="44062" y="10616"/>
                    <a:pt x="44285" y="9760"/>
                  </a:cubicBezTo>
                  <a:cubicBezTo>
                    <a:pt x="44641" y="8440"/>
                    <a:pt x="45016" y="7432"/>
                    <a:pt x="45480" y="6602"/>
                  </a:cubicBezTo>
                  <a:cubicBezTo>
                    <a:pt x="46640" y="4488"/>
                    <a:pt x="48281" y="3230"/>
                    <a:pt x="50645" y="2650"/>
                  </a:cubicBezTo>
                  <a:cubicBezTo>
                    <a:pt x="51189" y="2516"/>
                    <a:pt x="51743" y="2436"/>
                    <a:pt x="52269" y="2391"/>
                  </a:cubicBezTo>
                  <a:cubicBezTo>
                    <a:pt x="52747" y="2359"/>
                    <a:pt x="53229" y="2355"/>
                    <a:pt x="53729" y="2355"/>
                  </a:cubicBezTo>
                  <a:cubicBezTo>
                    <a:pt x="53929" y="2355"/>
                    <a:pt x="54132" y="2355"/>
                    <a:pt x="54339" y="2355"/>
                  </a:cubicBezTo>
                  <a:cubicBezTo>
                    <a:pt x="54544" y="2357"/>
                    <a:pt x="54752" y="2359"/>
                    <a:pt x="54960" y="2359"/>
                  </a:cubicBezTo>
                  <a:cubicBezTo>
                    <a:pt x="55681" y="2359"/>
                    <a:pt x="56413" y="2340"/>
                    <a:pt x="57140" y="2257"/>
                  </a:cubicBezTo>
                  <a:cubicBezTo>
                    <a:pt x="58639" y="2079"/>
                    <a:pt x="59771" y="1267"/>
                    <a:pt x="60244" y="27"/>
                  </a:cubicBezTo>
                  <a:lnTo>
                    <a:pt x="60173"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6"/>
            <p:cNvSpPr/>
            <p:nvPr/>
          </p:nvSpPr>
          <p:spPr>
            <a:xfrm>
              <a:off x="3186425" y="894525"/>
              <a:ext cx="1489600" cy="1182050"/>
            </a:xfrm>
            <a:custGeom>
              <a:avLst/>
              <a:gdLst/>
              <a:ahLst/>
              <a:cxnLst/>
              <a:rect l="l" t="t" r="r" b="b"/>
              <a:pathLst>
                <a:path w="59584" h="47282" extrusionOk="0">
                  <a:moveTo>
                    <a:pt x="59512" y="0"/>
                  </a:moveTo>
                  <a:cubicBezTo>
                    <a:pt x="59129" y="1285"/>
                    <a:pt x="58067" y="2150"/>
                    <a:pt x="56595" y="2382"/>
                  </a:cubicBezTo>
                  <a:cubicBezTo>
                    <a:pt x="55685" y="2516"/>
                    <a:pt x="54766" y="2543"/>
                    <a:pt x="53874" y="2570"/>
                  </a:cubicBezTo>
                  <a:cubicBezTo>
                    <a:pt x="53125" y="2596"/>
                    <a:pt x="52420" y="2614"/>
                    <a:pt x="51724" y="2694"/>
                  </a:cubicBezTo>
                  <a:cubicBezTo>
                    <a:pt x="51180" y="2757"/>
                    <a:pt x="50636" y="2873"/>
                    <a:pt x="50092" y="3042"/>
                  </a:cubicBezTo>
                  <a:cubicBezTo>
                    <a:pt x="47817" y="3738"/>
                    <a:pt x="46176" y="5157"/>
                    <a:pt x="45078" y="7360"/>
                  </a:cubicBezTo>
                  <a:cubicBezTo>
                    <a:pt x="44650" y="8217"/>
                    <a:pt x="44293" y="9278"/>
                    <a:pt x="43990" y="10590"/>
                  </a:cubicBezTo>
                  <a:cubicBezTo>
                    <a:pt x="43776" y="11482"/>
                    <a:pt x="43624" y="12454"/>
                    <a:pt x="43472" y="13382"/>
                  </a:cubicBezTo>
                  <a:cubicBezTo>
                    <a:pt x="43249" y="14818"/>
                    <a:pt x="43009" y="16290"/>
                    <a:pt x="42571" y="17521"/>
                  </a:cubicBezTo>
                  <a:cubicBezTo>
                    <a:pt x="42134" y="18726"/>
                    <a:pt x="41510" y="19734"/>
                    <a:pt x="40600" y="20679"/>
                  </a:cubicBezTo>
                  <a:cubicBezTo>
                    <a:pt x="40154" y="21143"/>
                    <a:pt x="39672" y="21545"/>
                    <a:pt x="39110" y="21901"/>
                  </a:cubicBezTo>
                  <a:cubicBezTo>
                    <a:pt x="37995" y="22624"/>
                    <a:pt x="36612" y="23132"/>
                    <a:pt x="35265" y="23623"/>
                  </a:cubicBezTo>
                  <a:cubicBezTo>
                    <a:pt x="34453" y="23918"/>
                    <a:pt x="33606" y="24230"/>
                    <a:pt x="32839" y="24578"/>
                  </a:cubicBezTo>
                  <a:cubicBezTo>
                    <a:pt x="32178" y="24881"/>
                    <a:pt x="31500" y="25220"/>
                    <a:pt x="30778" y="25613"/>
                  </a:cubicBezTo>
                  <a:cubicBezTo>
                    <a:pt x="29779" y="26157"/>
                    <a:pt x="28887" y="26576"/>
                    <a:pt x="27798" y="26826"/>
                  </a:cubicBezTo>
                  <a:cubicBezTo>
                    <a:pt x="26977" y="27004"/>
                    <a:pt x="26103" y="27031"/>
                    <a:pt x="25256" y="27058"/>
                  </a:cubicBezTo>
                  <a:cubicBezTo>
                    <a:pt x="24364" y="27084"/>
                    <a:pt x="23454" y="27111"/>
                    <a:pt x="22588" y="27316"/>
                  </a:cubicBezTo>
                  <a:cubicBezTo>
                    <a:pt x="21437" y="27593"/>
                    <a:pt x="20358" y="28182"/>
                    <a:pt x="19368" y="29074"/>
                  </a:cubicBezTo>
                  <a:cubicBezTo>
                    <a:pt x="18975" y="29431"/>
                    <a:pt x="18601" y="29832"/>
                    <a:pt x="18253" y="30269"/>
                  </a:cubicBezTo>
                  <a:cubicBezTo>
                    <a:pt x="17182" y="31616"/>
                    <a:pt x="16415" y="33169"/>
                    <a:pt x="15603" y="34810"/>
                  </a:cubicBezTo>
                  <a:lnTo>
                    <a:pt x="15451" y="35104"/>
                  </a:lnTo>
                  <a:cubicBezTo>
                    <a:pt x="14524" y="37005"/>
                    <a:pt x="13257" y="39449"/>
                    <a:pt x="11678" y="41536"/>
                  </a:cubicBezTo>
                  <a:cubicBezTo>
                    <a:pt x="9961" y="43810"/>
                    <a:pt x="6689" y="47214"/>
                    <a:pt x="2460" y="47214"/>
                  </a:cubicBezTo>
                  <a:cubicBezTo>
                    <a:pt x="1678" y="47214"/>
                    <a:pt x="862" y="47097"/>
                    <a:pt x="18" y="46836"/>
                  </a:cubicBezTo>
                  <a:lnTo>
                    <a:pt x="0" y="46907"/>
                  </a:lnTo>
                  <a:cubicBezTo>
                    <a:pt x="848" y="47166"/>
                    <a:pt x="1668" y="47282"/>
                    <a:pt x="2462" y="47282"/>
                  </a:cubicBezTo>
                  <a:cubicBezTo>
                    <a:pt x="6718" y="47282"/>
                    <a:pt x="10010" y="43865"/>
                    <a:pt x="11740" y="41581"/>
                  </a:cubicBezTo>
                  <a:cubicBezTo>
                    <a:pt x="13310" y="39485"/>
                    <a:pt x="14586" y="37031"/>
                    <a:pt x="15514" y="35140"/>
                  </a:cubicBezTo>
                  <a:lnTo>
                    <a:pt x="15666" y="34837"/>
                  </a:lnTo>
                  <a:cubicBezTo>
                    <a:pt x="16477" y="33204"/>
                    <a:pt x="17236" y="31652"/>
                    <a:pt x="18306" y="30314"/>
                  </a:cubicBezTo>
                  <a:cubicBezTo>
                    <a:pt x="18654" y="29877"/>
                    <a:pt x="19029" y="29484"/>
                    <a:pt x="19421" y="29127"/>
                  </a:cubicBezTo>
                  <a:cubicBezTo>
                    <a:pt x="20394" y="28244"/>
                    <a:pt x="21464" y="27655"/>
                    <a:pt x="22606" y="27388"/>
                  </a:cubicBezTo>
                  <a:cubicBezTo>
                    <a:pt x="23463" y="27183"/>
                    <a:pt x="24372" y="27156"/>
                    <a:pt x="25256" y="27129"/>
                  </a:cubicBezTo>
                  <a:cubicBezTo>
                    <a:pt x="26103" y="27102"/>
                    <a:pt x="26986" y="27076"/>
                    <a:pt x="27816" y="26888"/>
                  </a:cubicBezTo>
                  <a:cubicBezTo>
                    <a:pt x="28913" y="26638"/>
                    <a:pt x="29805" y="26228"/>
                    <a:pt x="30813" y="25675"/>
                  </a:cubicBezTo>
                  <a:cubicBezTo>
                    <a:pt x="31536" y="25282"/>
                    <a:pt x="32205" y="24943"/>
                    <a:pt x="32874" y="24640"/>
                  </a:cubicBezTo>
                  <a:cubicBezTo>
                    <a:pt x="33633" y="24292"/>
                    <a:pt x="34471" y="23980"/>
                    <a:pt x="35292" y="23686"/>
                  </a:cubicBezTo>
                  <a:cubicBezTo>
                    <a:pt x="36639" y="23195"/>
                    <a:pt x="38031" y="22686"/>
                    <a:pt x="39155" y="21964"/>
                  </a:cubicBezTo>
                  <a:cubicBezTo>
                    <a:pt x="39708" y="21607"/>
                    <a:pt x="40207" y="21197"/>
                    <a:pt x="40653" y="20733"/>
                  </a:cubicBezTo>
                  <a:cubicBezTo>
                    <a:pt x="41563" y="19769"/>
                    <a:pt x="42197" y="18761"/>
                    <a:pt x="42634" y="17548"/>
                  </a:cubicBezTo>
                  <a:cubicBezTo>
                    <a:pt x="43080" y="16308"/>
                    <a:pt x="43312" y="14827"/>
                    <a:pt x="43544" y="13400"/>
                  </a:cubicBezTo>
                  <a:cubicBezTo>
                    <a:pt x="43695" y="12463"/>
                    <a:pt x="43847" y="11499"/>
                    <a:pt x="44061" y="10607"/>
                  </a:cubicBezTo>
                  <a:cubicBezTo>
                    <a:pt x="44365" y="9296"/>
                    <a:pt x="44721" y="8243"/>
                    <a:pt x="45141" y="7396"/>
                  </a:cubicBezTo>
                  <a:cubicBezTo>
                    <a:pt x="46229" y="5201"/>
                    <a:pt x="47862" y="3801"/>
                    <a:pt x="50110" y="3114"/>
                  </a:cubicBezTo>
                  <a:cubicBezTo>
                    <a:pt x="50654" y="2944"/>
                    <a:pt x="51198" y="2828"/>
                    <a:pt x="51733" y="2766"/>
                  </a:cubicBezTo>
                  <a:cubicBezTo>
                    <a:pt x="52420" y="2686"/>
                    <a:pt x="53125" y="2668"/>
                    <a:pt x="53874" y="2641"/>
                  </a:cubicBezTo>
                  <a:cubicBezTo>
                    <a:pt x="54766" y="2614"/>
                    <a:pt x="55694" y="2587"/>
                    <a:pt x="56604" y="2445"/>
                  </a:cubicBezTo>
                  <a:cubicBezTo>
                    <a:pt x="58103" y="2222"/>
                    <a:pt x="59191" y="1338"/>
                    <a:pt x="59584" y="27"/>
                  </a:cubicBezTo>
                  <a:lnTo>
                    <a:pt x="5951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6"/>
            <p:cNvSpPr/>
            <p:nvPr/>
          </p:nvSpPr>
          <p:spPr>
            <a:xfrm>
              <a:off x="3170125" y="869325"/>
              <a:ext cx="1473125" cy="1204800"/>
            </a:xfrm>
            <a:custGeom>
              <a:avLst/>
              <a:gdLst/>
              <a:ahLst/>
              <a:cxnLst/>
              <a:rect l="l" t="t" r="r" b="b"/>
              <a:pathLst>
                <a:path w="58925" h="48192" extrusionOk="0">
                  <a:moveTo>
                    <a:pt x="58862" y="0"/>
                  </a:moveTo>
                  <a:cubicBezTo>
                    <a:pt x="58559" y="1347"/>
                    <a:pt x="57542" y="2284"/>
                    <a:pt x="56070" y="2561"/>
                  </a:cubicBezTo>
                  <a:cubicBezTo>
                    <a:pt x="55187" y="2730"/>
                    <a:pt x="54285" y="2793"/>
                    <a:pt x="53411" y="2846"/>
                  </a:cubicBezTo>
                  <a:cubicBezTo>
                    <a:pt x="52635" y="2900"/>
                    <a:pt x="51904" y="2944"/>
                    <a:pt x="51190" y="3069"/>
                  </a:cubicBezTo>
                  <a:cubicBezTo>
                    <a:pt x="50646" y="3158"/>
                    <a:pt x="50102" y="3301"/>
                    <a:pt x="49566" y="3497"/>
                  </a:cubicBezTo>
                  <a:cubicBezTo>
                    <a:pt x="47372" y="4309"/>
                    <a:pt x="45793" y="5835"/>
                    <a:pt x="44758" y="8154"/>
                  </a:cubicBezTo>
                  <a:cubicBezTo>
                    <a:pt x="44365" y="9037"/>
                    <a:pt x="44044" y="10108"/>
                    <a:pt x="43777" y="11428"/>
                  </a:cubicBezTo>
                  <a:cubicBezTo>
                    <a:pt x="43580" y="12365"/>
                    <a:pt x="43455" y="13373"/>
                    <a:pt x="43330" y="14345"/>
                  </a:cubicBezTo>
                  <a:cubicBezTo>
                    <a:pt x="43152" y="15755"/>
                    <a:pt x="42965" y="17209"/>
                    <a:pt x="42590" y="18440"/>
                  </a:cubicBezTo>
                  <a:cubicBezTo>
                    <a:pt x="42206" y="19716"/>
                    <a:pt x="41635" y="20768"/>
                    <a:pt x="40797" y="21750"/>
                  </a:cubicBezTo>
                  <a:cubicBezTo>
                    <a:pt x="40378" y="22258"/>
                    <a:pt x="39905" y="22686"/>
                    <a:pt x="39370" y="23061"/>
                  </a:cubicBezTo>
                  <a:cubicBezTo>
                    <a:pt x="38138" y="23926"/>
                    <a:pt x="36568" y="24479"/>
                    <a:pt x="35052" y="25015"/>
                  </a:cubicBezTo>
                  <a:cubicBezTo>
                    <a:pt x="34392" y="25247"/>
                    <a:pt x="33714" y="25488"/>
                    <a:pt x="33089" y="25746"/>
                  </a:cubicBezTo>
                  <a:cubicBezTo>
                    <a:pt x="32366" y="26050"/>
                    <a:pt x="31671" y="26353"/>
                    <a:pt x="30957" y="26683"/>
                  </a:cubicBezTo>
                  <a:cubicBezTo>
                    <a:pt x="30074" y="27102"/>
                    <a:pt x="29092" y="27522"/>
                    <a:pt x="27906" y="27762"/>
                  </a:cubicBezTo>
                  <a:cubicBezTo>
                    <a:pt x="27103" y="27923"/>
                    <a:pt x="26256" y="27950"/>
                    <a:pt x="25435" y="27977"/>
                  </a:cubicBezTo>
                  <a:cubicBezTo>
                    <a:pt x="24516" y="28003"/>
                    <a:pt x="23570" y="28030"/>
                    <a:pt x="22678" y="28244"/>
                  </a:cubicBezTo>
                  <a:cubicBezTo>
                    <a:pt x="21518" y="28521"/>
                    <a:pt x="20421" y="29101"/>
                    <a:pt x="19440" y="29966"/>
                  </a:cubicBezTo>
                  <a:cubicBezTo>
                    <a:pt x="19038" y="30314"/>
                    <a:pt x="18655" y="30706"/>
                    <a:pt x="18298" y="31143"/>
                  </a:cubicBezTo>
                  <a:cubicBezTo>
                    <a:pt x="17147" y="32526"/>
                    <a:pt x="16335" y="34141"/>
                    <a:pt x="15470" y="35854"/>
                  </a:cubicBezTo>
                  <a:lnTo>
                    <a:pt x="15425" y="35943"/>
                  </a:lnTo>
                  <a:cubicBezTo>
                    <a:pt x="14328" y="38120"/>
                    <a:pt x="13124" y="40403"/>
                    <a:pt x="11652" y="42393"/>
                  </a:cubicBezTo>
                  <a:cubicBezTo>
                    <a:pt x="9949" y="44696"/>
                    <a:pt x="6701" y="48127"/>
                    <a:pt x="2507" y="48127"/>
                  </a:cubicBezTo>
                  <a:cubicBezTo>
                    <a:pt x="1713" y="48127"/>
                    <a:pt x="885" y="48004"/>
                    <a:pt x="28" y="47728"/>
                  </a:cubicBezTo>
                  <a:lnTo>
                    <a:pt x="1" y="47781"/>
                  </a:lnTo>
                  <a:cubicBezTo>
                    <a:pt x="840" y="48058"/>
                    <a:pt x="1687" y="48191"/>
                    <a:pt x="2526" y="48191"/>
                  </a:cubicBezTo>
                  <a:cubicBezTo>
                    <a:pt x="3882" y="48191"/>
                    <a:pt x="5247" y="47835"/>
                    <a:pt x="6585" y="47121"/>
                  </a:cubicBezTo>
                  <a:cubicBezTo>
                    <a:pt x="8396" y="46149"/>
                    <a:pt x="10117" y="44570"/>
                    <a:pt x="11705" y="42429"/>
                  </a:cubicBezTo>
                  <a:cubicBezTo>
                    <a:pt x="13177" y="40439"/>
                    <a:pt x="14391" y="38146"/>
                    <a:pt x="15479" y="35970"/>
                  </a:cubicBezTo>
                  <a:lnTo>
                    <a:pt x="15524" y="35881"/>
                  </a:lnTo>
                  <a:cubicBezTo>
                    <a:pt x="16389" y="34177"/>
                    <a:pt x="17201" y="32562"/>
                    <a:pt x="18343" y="31179"/>
                  </a:cubicBezTo>
                  <a:cubicBezTo>
                    <a:pt x="18708" y="30751"/>
                    <a:pt x="19083" y="30358"/>
                    <a:pt x="19485" y="30010"/>
                  </a:cubicBezTo>
                  <a:cubicBezTo>
                    <a:pt x="20457" y="29154"/>
                    <a:pt x="21545" y="28583"/>
                    <a:pt x="22696" y="28307"/>
                  </a:cubicBezTo>
                  <a:cubicBezTo>
                    <a:pt x="23579" y="28101"/>
                    <a:pt x="24525" y="28066"/>
                    <a:pt x="25435" y="28039"/>
                  </a:cubicBezTo>
                  <a:cubicBezTo>
                    <a:pt x="26256" y="28012"/>
                    <a:pt x="27112" y="27985"/>
                    <a:pt x="27915" y="27825"/>
                  </a:cubicBezTo>
                  <a:cubicBezTo>
                    <a:pt x="29110" y="27584"/>
                    <a:pt x="30101" y="27165"/>
                    <a:pt x="30993" y="26745"/>
                  </a:cubicBezTo>
                  <a:cubicBezTo>
                    <a:pt x="31697" y="26415"/>
                    <a:pt x="32393" y="26103"/>
                    <a:pt x="33116" y="25809"/>
                  </a:cubicBezTo>
                  <a:cubicBezTo>
                    <a:pt x="33740" y="25550"/>
                    <a:pt x="34418" y="25309"/>
                    <a:pt x="35078" y="25077"/>
                  </a:cubicBezTo>
                  <a:cubicBezTo>
                    <a:pt x="36595" y="24542"/>
                    <a:pt x="38174" y="23989"/>
                    <a:pt x="39405" y="23115"/>
                  </a:cubicBezTo>
                  <a:cubicBezTo>
                    <a:pt x="39949" y="22731"/>
                    <a:pt x="40422" y="22303"/>
                    <a:pt x="40850" y="21794"/>
                  </a:cubicBezTo>
                  <a:cubicBezTo>
                    <a:pt x="41689" y="20804"/>
                    <a:pt x="42260" y="19742"/>
                    <a:pt x="42652" y="18458"/>
                  </a:cubicBezTo>
                  <a:cubicBezTo>
                    <a:pt x="43027" y="17218"/>
                    <a:pt x="43214" y="15764"/>
                    <a:pt x="43393" y="14354"/>
                  </a:cubicBezTo>
                  <a:cubicBezTo>
                    <a:pt x="43518" y="13382"/>
                    <a:pt x="43652" y="12374"/>
                    <a:pt x="43839" y="11446"/>
                  </a:cubicBezTo>
                  <a:cubicBezTo>
                    <a:pt x="44107" y="10126"/>
                    <a:pt x="44428" y="9064"/>
                    <a:pt x="44820" y="8181"/>
                  </a:cubicBezTo>
                  <a:cubicBezTo>
                    <a:pt x="45846" y="5879"/>
                    <a:pt x="47407" y="4363"/>
                    <a:pt x="49584" y="3560"/>
                  </a:cubicBezTo>
                  <a:cubicBezTo>
                    <a:pt x="50119" y="3363"/>
                    <a:pt x="50664" y="3221"/>
                    <a:pt x="51199" y="3132"/>
                  </a:cubicBezTo>
                  <a:cubicBezTo>
                    <a:pt x="51912" y="3016"/>
                    <a:pt x="52644" y="2962"/>
                    <a:pt x="53411" y="2917"/>
                  </a:cubicBezTo>
                  <a:cubicBezTo>
                    <a:pt x="54285" y="2855"/>
                    <a:pt x="55187" y="2801"/>
                    <a:pt x="56079" y="2632"/>
                  </a:cubicBezTo>
                  <a:cubicBezTo>
                    <a:pt x="57577" y="2346"/>
                    <a:pt x="58612" y="1392"/>
                    <a:pt x="58924" y="18"/>
                  </a:cubicBezTo>
                  <a:lnTo>
                    <a:pt x="5886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6"/>
            <p:cNvSpPr/>
            <p:nvPr/>
          </p:nvSpPr>
          <p:spPr>
            <a:xfrm>
              <a:off x="3154075" y="843900"/>
              <a:ext cx="1456600" cy="1227775"/>
            </a:xfrm>
            <a:custGeom>
              <a:avLst/>
              <a:gdLst/>
              <a:ahLst/>
              <a:cxnLst/>
              <a:rect l="l" t="t" r="r" b="b"/>
              <a:pathLst>
                <a:path w="58264" h="49111" extrusionOk="0">
                  <a:moveTo>
                    <a:pt x="58202" y="0"/>
                  </a:moveTo>
                  <a:cubicBezTo>
                    <a:pt x="57978" y="1401"/>
                    <a:pt x="56979" y="2436"/>
                    <a:pt x="55534" y="2757"/>
                  </a:cubicBezTo>
                  <a:cubicBezTo>
                    <a:pt x="54669" y="2953"/>
                    <a:pt x="53786" y="3042"/>
                    <a:pt x="52929" y="3132"/>
                  </a:cubicBezTo>
                  <a:cubicBezTo>
                    <a:pt x="52135" y="3212"/>
                    <a:pt x="51386" y="3292"/>
                    <a:pt x="50645" y="3444"/>
                  </a:cubicBezTo>
                  <a:cubicBezTo>
                    <a:pt x="50101" y="3560"/>
                    <a:pt x="49557" y="3729"/>
                    <a:pt x="49031" y="3961"/>
                  </a:cubicBezTo>
                  <a:cubicBezTo>
                    <a:pt x="46907" y="4880"/>
                    <a:pt x="45400" y="6513"/>
                    <a:pt x="44427" y="8957"/>
                  </a:cubicBezTo>
                  <a:cubicBezTo>
                    <a:pt x="44071" y="9867"/>
                    <a:pt x="43776" y="10955"/>
                    <a:pt x="43553" y="12276"/>
                  </a:cubicBezTo>
                  <a:cubicBezTo>
                    <a:pt x="43384" y="13248"/>
                    <a:pt x="43277" y="14301"/>
                    <a:pt x="43187" y="15318"/>
                  </a:cubicBezTo>
                  <a:cubicBezTo>
                    <a:pt x="43054" y="16700"/>
                    <a:pt x="42911" y="18137"/>
                    <a:pt x="42608" y="19368"/>
                  </a:cubicBezTo>
                  <a:cubicBezTo>
                    <a:pt x="42269" y="20715"/>
                    <a:pt x="41751" y="21812"/>
                    <a:pt x="40984" y="22838"/>
                  </a:cubicBezTo>
                  <a:cubicBezTo>
                    <a:pt x="40582" y="23373"/>
                    <a:pt x="40136" y="23828"/>
                    <a:pt x="39610" y="24230"/>
                  </a:cubicBezTo>
                  <a:cubicBezTo>
                    <a:pt x="38281" y="25256"/>
                    <a:pt x="36514" y="25844"/>
                    <a:pt x="34819" y="26415"/>
                  </a:cubicBezTo>
                  <a:cubicBezTo>
                    <a:pt x="34302" y="26585"/>
                    <a:pt x="33811" y="26754"/>
                    <a:pt x="33330" y="26924"/>
                  </a:cubicBezTo>
                  <a:cubicBezTo>
                    <a:pt x="32500" y="27227"/>
                    <a:pt x="31777" y="27504"/>
                    <a:pt x="31135" y="27762"/>
                  </a:cubicBezTo>
                  <a:cubicBezTo>
                    <a:pt x="30279" y="28110"/>
                    <a:pt x="29235" y="28503"/>
                    <a:pt x="27995" y="28717"/>
                  </a:cubicBezTo>
                  <a:cubicBezTo>
                    <a:pt x="27228" y="28851"/>
                    <a:pt x="26407" y="28878"/>
                    <a:pt x="25622" y="28904"/>
                  </a:cubicBezTo>
                  <a:cubicBezTo>
                    <a:pt x="24667" y="28931"/>
                    <a:pt x="23686" y="28967"/>
                    <a:pt x="22767" y="29181"/>
                  </a:cubicBezTo>
                  <a:cubicBezTo>
                    <a:pt x="21590" y="29457"/>
                    <a:pt x="20492" y="30019"/>
                    <a:pt x="19493" y="30867"/>
                  </a:cubicBezTo>
                  <a:cubicBezTo>
                    <a:pt x="19092" y="31206"/>
                    <a:pt x="18699" y="31590"/>
                    <a:pt x="18333" y="32018"/>
                  </a:cubicBezTo>
                  <a:cubicBezTo>
                    <a:pt x="17102" y="33445"/>
                    <a:pt x="16192" y="35220"/>
                    <a:pt x="15381" y="36790"/>
                  </a:cubicBezTo>
                  <a:cubicBezTo>
                    <a:pt x="14212" y="39074"/>
                    <a:pt x="13043" y="41287"/>
                    <a:pt x="11616" y="43249"/>
                  </a:cubicBezTo>
                  <a:cubicBezTo>
                    <a:pt x="9920" y="45580"/>
                    <a:pt x="6703" y="49044"/>
                    <a:pt x="2542" y="49044"/>
                  </a:cubicBezTo>
                  <a:cubicBezTo>
                    <a:pt x="1735" y="49044"/>
                    <a:pt x="892" y="48914"/>
                    <a:pt x="18" y="48620"/>
                  </a:cubicBezTo>
                  <a:lnTo>
                    <a:pt x="1" y="48673"/>
                  </a:lnTo>
                  <a:cubicBezTo>
                    <a:pt x="857" y="48968"/>
                    <a:pt x="1713" y="49110"/>
                    <a:pt x="2570" y="49110"/>
                  </a:cubicBezTo>
                  <a:cubicBezTo>
                    <a:pt x="3917" y="49110"/>
                    <a:pt x="5255" y="48745"/>
                    <a:pt x="6584" y="48031"/>
                  </a:cubicBezTo>
                  <a:cubicBezTo>
                    <a:pt x="8377" y="47059"/>
                    <a:pt x="10081" y="45462"/>
                    <a:pt x="11669" y="43285"/>
                  </a:cubicBezTo>
                  <a:cubicBezTo>
                    <a:pt x="13097" y="41313"/>
                    <a:pt x="14265" y="39101"/>
                    <a:pt x="15434" y="36817"/>
                  </a:cubicBezTo>
                  <a:cubicBezTo>
                    <a:pt x="16237" y="35256"/>
                    <a:pt x="17156" y="33481"/>
                    <a:pt x="18378" y="32062"/>
                  </a:cubicBezTo>
                  <a:cubicBezTo>
                    <a:pt x="18744" y="31634"/>
                    <a:pt x="19127" y="31251"/>
                    <a:pt x="19538" y="30912"/>
                  </a:cubicBezTo>
                  <a:cubicBezTo>
                    <a:pt x="20519" y="30073"/>
                    <a:pt x="21616" y="29511"/>
                    <a:pt x="22776" y="29243"/>
                  </a:cubicBezTo>
                  <a:cubicBezTo>
                    <a:pt x="23695" y="29020"/>
                    <a:pt x="24676" y="28994"/>
                    <a:pt x="25622" y="28958"/>
                  </a:cubicBezTo>
                  <a:cubicBezTo>
                    <a:pt x="26416" y="28931"/>
                    <a:pt x="27228" y="28904"/>
                    <a:pt x="28004" y="28770"/>
                  </a:cubicBezTo>
                  <a:cubicBezTo>
                    <a:pt x="29244" y="28556"/>
                    <a:pt x="30296" y="28173"/>
                    <a:pt x="31153" y="27825"/>
                  </a:cubicBezTo>
                  <a:cubicBezTo>
                    <a:pt x="31804" y="27557"/>
                    <a:pt x="32518" y="27290"/>
                    <a:pt x="33347" y="26986"/>
                  </a:cubicBezTo>
                  <a:cubicBezTo>
                    <a:pt x="33829" y="26808"/>
                    <a:pt x="34320" y="26647"/>
                    <a:pt x="34837" y="26469"/>
                  </a:cubicBezTo>
                  <a:cubicBezTo>
                    <a:pt x="36541" y="25898"/>
                    <a:pt x="38308" y="25309"/>
                    <a:pt x="39646" y="24283"/>
                  </a:cubicBezTo>
                  <a:cubicBezTo>
                    <a:pt x="40172" y="23873"/>
                    <a:pt x="40627" y="23409"/>
                    <a:pt x="41037" y="22874"/>
                  </a:cubicBezTo>
                  <a:cubicBezTo>
                    <a:pt x="41805" y="21839"/>
                    <a:pt x="42322" y="20733"/>
                    <a:pt x="42661" y="19386"/>
                  </a:cubicBezTo>
                  <a:cubicBezTo>
                    <a:pt x="42973" y="18146"/>
                    <a:pt x="43107" y="16709"/>
                    <a:pt x="43241" y="15327"/>
                  </a:cubicBezTo>
                  <a:cubicBezTo>
                    <a:pt x="43339" y="14310"/>
                    <a:pt x="43437" y="13257"/>
                    <a:pt x="43607" y="12284"/>
                  </a:cubicBezTo>
                  <a:cubicBezTo>
                    <a:pt x="43839" y="10964"/>
                    <a:pt x="44124" y="9885"/>
                    <a:pt x="44481" y="8975"/>
                  </a:cubicBezTo>
                  <a:cubicBezTo>
                    <a:pt x="45453" y="6557"/>
                    <a:pt x="46943" y="4934"/>
                    <a:pt x="49057" y="4015"/>
                  </a:cubicBezTo>
                  <a:cubicBezTo>
                    <a:pt x="49575" y="3792"/>
                    <a:pt x="50110" y="3613"/>
                    <a:pt x="50654" y="3506"/>
                  </a:cubicBezTo>
                  <a:cubicBezTo>
                    <a:pt x="51395" y="3346"/>
                    <a:pt x="52144" y="3274"/>
                    <a:pt x="52938" y="3194"/>
                  </a:cubicBezTo>
                  <a:cubicBezTo>
                    <a:pt x="53795" y="3105"/>
                    <a:pt x="54678" y="3016"/>
                    <a:pt x="55543" y="2819"/>
                  </a:cubicBezTo>
                  <a:cubicBezTo>
                    <a:pt x="57015" y="2480"/>
                    <a:pt x="58032" y="1437"/>
                    <a:pt x="58264" y="9"/>
                  </a:cubicBezTo>
                  <a:lnTo>
                    <a:pt x="5820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6"/>
            <p:cNvSpPr/>
            <p:nvPr/>
          </p:nvSpPr>
          <p:spPr>
            <a:xfrm>
              <a:off x="3138025" y="818700"/>
              <a:ext cx="1439875" cy="1250300"/>
            </a:xfrm>
            <a:custGeom>
              <a:avLst/>
              <a:gdLst/>
              <a:ahLst/>
              <a:cxnLst/>
              <a:rect l="l" t="t" r="r" b="b"/>
              <a:pathLst>
                <a:path w="57595" h="50012" extrusionOk="0">
                  <a:moveTo>
                    <a:pt x="57541" y="0"/>
                  </a:moveTo>
                  <a:cubicBezTo>
                    <a:pt x="57398" y="1463"/>
                    <a:pt x="56444" y="2561"/>
                    <a:pt x="54999" y="2944"/>
                  </a:cubicBezTo>
                  <a:cubicBezTo>
                    <a:pt x="54151" y="3167"/>
                    <a:pt x="53286" y="3292"/>
                    <a:pt x="52447" y="3399"/>
                  </a:cubicBezTo>
                  <a:cubicBezTo>
                    <a:pt x="51626" y="3515"/>
                    <a:pt x="50859" y="3622"/>
                    <a:pt x="50101" y="3809"/>
                  </a:cubicBezTo>
                  <a:cubicBezTo>
                    <a:pt x="49539" y="3961"/>
                    <a:pt x="49013" y="4157"/>
                    <a:pt x="48495" y="4416"/>
                  </a:cubicBezTo>
                  <a:cubicBezTo>
                    <a:pt x="46434" y="5442"/>
                    <a:pt x="44998" y="7191"/>
                    <a:pt x="44097" y="9742"/>
                  </a:cubicBezTo>
                  <a:cubicBezTo>
                    <a:pt x="43767" y="10688"/>
                    <a:pt x="43517" y="11794"/>
                    <a:pt x="43321" y="13114"/>
                  </a:cubicBezTo>
                  <a:cubicBezTo>
                    <a:pt x="43178" y="14131"/>
                    <a:pt x="43107" y="15228"/>
                    <a:pt x="43044" y="16290"/>
                  </a:cubicBezTo>
                  <a:cubicBezTo>
                    <a:pt x="42955" y="17646"/>
                    <a:pt x="42866" y="19055"/>
                    <a:pt x="42616" y="20287"/>
                  </a:cubicBezTo>
                  <a:cubicBezTo>
                    <a:pt x="42340" y="21687"/>
                    <a:pt x="41867" y="22865"/>
                    <a:pt x="41180" y="23908"/>
                  </a:cubicBezTo>
                  <a:cubicBezTo>
                    <a:pt x="40796" y="24479"/>
                    <a:pt x="40359" y="24970"/>
                    <a:pt x="39851" y="25389"/>
                  </a:cubicBezTo>
                  <a:cubicBezTo>
                    <a:pt x="38414" y="26585"/>
                    <a:pt x="36461" y="27200"/>
                    <a:pt x="34569" y="27780"/>
                  </a:cubicBezTo>
                  <a:cubicBezTo>
                    <a:pt x="34239" y="27887"/>
                    <a:pt x="33891" y="27994"/>
                    <a:pt x="33570" y="28101"/>
                  </a:cubicBezTo>
                  <a:lnTo>
                    <a:pt x="33258" y="28199"/>
                  </a:lnTo>
                  <a:cubicBezTo>
                    <a:pt x="32571" y="28422"/>
                    <a:pt x="31920" y="28628"/>
                    <a:pt x="31304" y="28842"/>
                  </a:cubicBezTo>
                  <a:cubicBezTo>
                    <a:pt x="30484" y="29118"/>
                    <a:pt x="29386" y="29466"/>
                    <a:pt x="28093" y="29654"/>
                  </a:cubicBezTo>
                  <a:cubicBezTo>
                    <a:pt x="27352" y="29761"/>
                    <a:pt x="26576" y="29787"/>
                    <a:pt x="25827" y="29814"/>
                  </a:cubicBezTo>
                  <a:cubicBezTo>
                    <a:pt x="24836" y="29850"/>
                    <a:pt x="23811" y="29886"/>
                    <a:pt x="22847" y="30109"/>
                  </a:cubicBezTo>
                  <a:cubicBezTo>
                    <a:pt x="21661" y="30385"/>
                    <a:pt x="20554" y="30938"/>
                    <a:pt x="19555" y="31759"/>
                  </a:cubicBezTo>
                  <a:cubicBezTo>
                    <a:pt x="19145" y="32089"/>
                    <a:pt x="18743" y="32473"/>
                    <a:pt x="18360" y="32892"/>
                  </a:cubicBezTo>
                  <a:cubicBezTo>
                    <a:pt x="17164" y="34239"/>
                    <a:pt x="16281" y="35836"/>
                    <a:pt x="15345" y="37629"/>
                  </a:cubicBezTo>
                  <a:lnTo>
                    <a:pt x="15273" y="37763"/>
                  </a:lnTo>
                  <a:cubicBezTo>
                    <a:pt x="14149" y="39913"/>
                    <a:pt x="12989" y="42143"/>
                    <a:pt x="11580" y="44106"/>
                  </a:cubicBezTo>
                  <a:cubicBezTo>
                    <a:pt x="9557" y="46935"/>
                    <a:pt x="6491" y="49963"/>
                    <a:pt x="2636" y="49963"/>
                  </a:cubicBezTo>
                  <a:cubicBezTo>
                    <a:pt x="1800" y="49963"/>
                    <a:pt x="926" y="49821"/>
                    <a:pt x="18" y="49503"/>
                  </a:cubicBezTo>
                  <a:lnTo>
                    <a:pt x="0" y="49556"/>
                  </a:lnTo>
                  <a:cubicBezTo>
                    <a:pt x="875" y="49860"/>
                    <a:pt x="1740" y="50011"/>
                    <a:pt x="2605" y="50011"/>
                  </a:cubicBezTo>
                  <a:cubicBezTo>
                    <a:pt x="3943" y="50011"/>
                    <a:pt x="5273" y="49654"/>
                    <a:pt x="6584" y="48932"/>
                  </a:cubicBezTo>
                  <a:cubicBezTo>
                    <a:pt x="8350" y="47951"/>
                    <a:pt x="10054" y="46336"/>
                    <a:pt x="11624" y="44132"/>
                  </a:cubicBezTo>
                  <a:cubicBezTo>
                    <a:pt x="13034" y="42170"/>
                    <a:pt x="14194" y="39939"/>
                    <a:pt x="15318" y="37790"/>
                  </a:cubicBezTo>
                  <a:lnTo>
                    <a:pt x="15389" y="37656"/>
                  </a:lnTo>
                  <a:cubicBezTo>
                    <a:pt x="16326" y="35863"/>
                    <a:pt x="17200" y="34275"/>
                    <a:pt x="18404" y="32928"/>
                  </a:cubicBezTo>
                  <a:cubicBezTo>
                    <a:pt x="18779" y="32508"/>
                    <a:pt x="19181" y="32125"/>
                    <a:pt x="19582" y="31795"/>
                  </a:cubicBezTo>
                  <a:cubicBezTo>
                    <a:pt x="20581" y="30983"/>
                    <a:pt x="21678" y="30439"/>
                    <a:pt x="22856" y="30162"/>
                  </a:cubicBezTo>
                  <a:cubicBezTo>
                    <a:pt x="23819" y="29939"/>
                    <a:pt x="24845" y="29903"/>
                    <a:pt x="25827" y="29868"/>
                  </a:cubicBezTo>
                  <a:cubicBezTo>
                    <a:pt x="26576" y="29841"/>
                    <a:pt x="27352" y="29814"/>
                    <a:pt x="28102" y="29707"/>
                  </a:cubicBezTo>
                  <a:cubicBezTo>
                    <a:pt x="29395" y="29520"/>
                    <a:pt x="30501" y="29172"/>
                    <a:pt x="31322" y="28886"/>
                  </a:cubicBezTo>
                  <a:cubicBezTo>
                    <a:pt x="31938" y="28681"/>
                    <a:pt x="32589" y="28467"/>
                    <a:pt x="33276" y="28244"/>
                  </a:cubicBezTo>
                  <a:lnTo>
                    <a:pt x="33588" y="28146"/>
                  </a:lnTo>
                  <a:cubicBezTo>
                    <a:pt x="33909" y="28039"/>
                    <a:pt x="34248" y="27941"/>
                    <a:pt x="34578" y="27834"/>
                  </a:cubicBezTo>
                  <a:cubicBezTo>
                    <a:pt x="36478" y="27245"/>
                    <a:pt x="38441" y="26638"/>
                    <a:pt x="39886" y="25434"/>
                  </a:cubicBezTo>
                  <a:cubicBezTo>
                    <a:pt x="40404" y="25006"/>
                    <a:pt x="40841" y="24515"/>
                    <a:pt x="41224" y="23935"/>
                  </a:cubicBezTo>
                  <a:cubicBezTo>
                    <a:pt x="41911" y="22891"/>
                    <a:pt x="42393" y="21705"/>
                    <a:pt x="42670" y="20295"/>
                  </a:cubicBezTo>
                  <a:cubicBezTo>
                    <a:pt x="42919" y="19064"/>
                    <a:pt x="43009" y="17655"/>
                    <a:pt x="43098" y="16290"/>
                  </a:cubicBezTo>
                  <a:cubicBezTo>
                    <a:pt x="43160" y="15228"/>
                    <a:pt x="43232" y="14131"/>
                    <a:pt x="43374" y="13123"/>
                  </a:cubicBezTo>
                  <a:cubicBezTo>
                    <a:pt x="43571" y="11803"/>
                    <a:pt x="43820" y="10705"/>
                    <a:pt x="44151" y="9760"/>
                  </a:cubicBezTo>
                  <a:cubicBezTo>
                    <a:pt x="45043" y="7217"/>
                    <a:pt x="46479" y="5487"/>
                    <a:pt x="48522" y="4461"/>
                  </a:cubicBezTo>
                  <a:cubicBezTo>
                    <a:pt x="49039" y="4202"/>
                    <a:pt x="49557" y="4006"/>
                    <a:pt x="50119" y="3863"/>
                  </a:cubicBezTo>
                  <a:cubicBezTo>
                    <a:pt x="50868" y="3676"/>
                    <a:pt x="51635" y="3569"/>
                    <a:pt x="52447" y="3453"/>
                  </a:cubicBezTo>
                  <a:cubicBezTo>
                    <a:pt x="53295" y="3346"/>
                    <a:pt x="54160" y="3221"/>
                    <a:pt x="55016" y="2998"/>
                  </a:cubicBezTo>
                  <a:cubicBezTo>
                    <a:pt x="56479" y="2614"/>
                    <a:pt x="57452" y="1490"/>
                    <a:pt x="5759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6"/>
            <p:cNvSpPr/>
            <p:nvPr/>
          </p:nvSpPr>
          <p:spPr>
            <a:xfrm>
              <a:off x="3121950" y="793275"/>
              <a:ext cx="1423400" cy="1273275"/>
            </a:xfrm>
            <a:custGeom>
              <a:avLst/>
              <a:gdLst/>
              <a:ahLst/>
              <a:cxnLst/>
              <a:rect l="l" t="t" r="r" b="b"/>
              <a:pathLst>
                <a:path w="56936" h="50931" extrusionOk="0">
                  <a:moveTo>
                    <a:pt x="56882" y="0"/>
                  </a:moveTo>
                  <a:cubicBezTo>
                    <a:pt x="56819" y="1535"/>
                    <a:pt x="55918" y="2703"/>
                    <a:pt x="54464" y="3140"/>
                  </a:cubicBezTo>
                  <a:cubicBezTo>
                    <a:pt x="53634" y="3390"/>
                    <a:pt x="52778" y="3542"/>
                    <a:pt x="51948" y="3676"/>
                  </a:cubicBezTo>
                  <a:cubicBezTo>
                    <a:pt x="51119" y="3818"/>
                    <a:pt x="50334" y="3961"/>
                    <a:pt x="49566" y="4193"/>
                  </a:cubicBezTo>
                  <a:cubicBezTo>
                    <a:pt x="48995" y="4363"/>
                    <a:pt x="48469" y="4586"/>
                    <a:pt x="47961" y="4880"/>
                  </a:cubicBezTo>
                  <a:cubicBezTo>
                    <a:pt x="45998" y="5995"/>
                    <a:pt x="44588" y="7895"/>
                    <a:pt x="43768" y="10545"/>
                  </a:cubicBezTo>
                  <a:cubicBezTo>
                    <a:pt x="43473" y="11517"/>
                    <a:pt x="43250" y="12632"/>
                    <a:pt x="43099" y="13962"/>
                  </a:cubicBezTo>
                  <a:cubicBezTo>
                    <a:pt x="42983" y="15014"/>
                    <a:pt x="42947" y="16165"/>
                    <a:pt x="42911" y="17271"/>
                  </a:cubicBezTo>
                  <a:cubicBezTo>
                    <a:pt x="42867" y="18609"/>
                    <a:pt x="42822" y="19983"/>
                    <a:pt x="42635" y="21214"/>
                  </a:cubicBezTo>
                  <a:cubicBezTo>
                    <a:pt x="42412" y="22686"/>
                    <a:pt x="41992" y="23917"/>
                    <a:pt x="41368" y="24988"/>
                  </a:cubicBezTo>
                  <a:cubicBezTo>
                    <a:pt x="41011" y="25595"/>
                    <a:pt x="40592" y="26112"/>
                    <a:pt x="40092" y="26558"/>
                  </a:cubicBezTo>
                  <a:cubicBezTo>
                    <a:pt x="38558" y="27950"/>
                    <a:pt x="36292" y="28583"/>
                    <a:pt x="34293" y="29136"/>
                  </a:cubicBezTo>
                  <a:cubicBezTo>
                    <a:pt x="34133" y="29190"/>
                    <a:pt x="33972" y="29234"/>
                    <a:pt x="33812" y="29279"/>
                  </a:cubicBezTo>
                  <a:cubicBezTo>
                    <a:pt x="33357" y="29404"/>
                    <a:pt x="32920" y="29529"/>
                    <a:pt x="32491" y="29645"/>
                  </a:cubicBezTo>
                  <a:cubicBezTo>
                    <a:pt x="32144" y="29734"/>
                    <a:pt x="31805" y="29832"/>
                    <a:pt x="31474" y="29921"/>
                  </a:cubicBezTo>
                  <a:cubicBezTo>
                    <a:pt x="30261" y="30269"/>
                    <a:pt x="29244" y="30474"/>
                    <a:pt x="28183" y="30608"/>
                  </a:cubicBezTo>
                  <a:cubicBezTo>
                    <a:pt x="27487" y="30688"/>
                    <a:pt x="26764" y="30715"/>
                    <a:pt x="26068" y="30742"/>
                  </a:cubicBezTo>
                  <a:cubicBezTo>
                    <a:pt x="25025" y="30778"/>
                    <a:pt x="23945" y="30813"/>
                    <a:pt x="22937" y="31045"/>
                  </a:cubicBezTo>
                  <a:cubicBezTo>
                    <a:pt x="21733" y="31322"/>
                    <a:pt x="20618" y="31866"/>
                    <a:pt x="19609" y="32660"/>
                  </a:cubicBezTo>
                  <a:cubicBezTo>
                    <a:pt x="19190" y="32981"/>
                    <a:pt x="18780" y="33356"/>
                    <a:pt x="18396" y="33775"/>
                  </a:cubicBezTo>
                  <a:cubicBezTo>
                    <a:pt x="17129" y="35149"/>
                    <a:pt x="16175" y="36844"/>
                    <a:pt x="15301" y="38476"/>
                  </a:cubicBezTo>
                  <a:cubicBezTo>
                    <a:pt x="15176" y="38708"/>
                    <a:pt x="15051" y="38949"/>
                    <a:pt x="14926" y="39181"/>
                  </a:cubicBezTo>
                  <a:cubicBezTo>
                    <a:pt x="13882" y="41135"/>
                    <a:pt x="12812" y="43160"/>
                    <a:pt x="11545" y="44971"/>
                  </a:cubicBezTo>
                  <a:cubicBezTo>
                    <a:pt x="9536" y="47834"/>
                    <a:pt x="6493" y="50888"/>
                    <a:pt x="2670" y="50888"/>
                  </a:cubicBezTo>
                  <a:cubicBezTo>
                    <a:pt x="1824" y="50888"/>
                    <a:pt x="939" y="50739"/>
                    <a:pt x="19" y="50404"/>
                  </a:cubicBezTo>
                  <a:lnTo>
                    <a:pt x="1" y="50448"/>
                  </a:lnTo>
                  <a:cubicBezTo>
                    <a:pt x="884" y="50770"/>
                    <a:pt x="1767" y="50930"/>
                    <a:pt x="2651" y="50930"/>
                  </a:cubicBezTo>
                  <a:cubicBezTo>
                    <a:pt x="3971" y="50930"/>
                    <a:pt x="5291" y="50564"/>
                    <a:pt x="6576" y="49842"/>
                  </a:cubicBezTo>
                  <a:cubicBezTo>
                    <a:pt x="8333" y="48860"/>
                    <a:pt x="10019" y="47228"/>
                    <a:pt x="11589" y="44998"/>
                  </a:cubicBezTo>
                  <a:cubicBezTo>
                    <a:pt x="12856" y="43187"/>
                    <a:pt x="13927" y="41162"/>
                    <a:pt x="14962" y="39208"/>
                  </a:cubicBezTo>
                  <a:cubicBezTo>
                    <a:pt x="15095" y="38967"/>
                    <a:pt x="15220" y="38735"/>
                    <a:pt x="15345" y="38494"/>
                  </a:cubicBezTo>
                  <a:cubicBezTo>
                    <a:pt x="16211" y="36871"/>
                    <a:pt x="17165" y="35176"/>
                    <a:pt x="18432" y="33811"/>
                  </a:cubicBezTo>
                  <a:cubicBezTo>
                    <a:pt x="18815" y="33391"/>
                    <a:pt x="19226" y="33017"/>
                    <a:pt x="19636" y="32696"/>
                  </a:cubicBezTo>
                  <a:cubicBezTo>
                    <a:pt x="20644" y="31902"/>
                    <a:pt x="21750" y="31366"/>
                    <a:pt x="22946" y="31099"/>
                  </a:cubicBezTo>
                  <a:cubicBezTo>
                    <a:pt x="23954" y="30858"/>
                    <a:pt x="25025" y="30822"/>
                    <a:pt x="26068" y="30787"/>
                  </a:cubicBezTo>
                  <a:cubicBezTo>
                    <a:pt x="26764" y="30760"/>
                    <a:pt x="27496" y="30742"/>
                    <a:pt x="28191" y="30653"/>
                  </a:cubicBezTo>
                  <a:cubicBezTo>
                    <a:pt x="29253" y="30528"/>
                    <a:pt x="30270" y="30314"/>
                    <a:pt x="31492" y="29966"/>
                  </a:cubicBezTo>
                  <a:cubicBezTo>
                    <a:pt x="31822" y="29877"/>
                    <a:pt x="32152" y="29787"/>
                    <a:pt x="32500" y="29689"/>
                  </a:cubicBezTo>
                  <a:cubicBezTo>
                    <a:pt x="32929" y="29573"/>
                    <a:pt x="33366" y="29448"/>
                    <a:pt x="33821" y="29324"/>
                  </a:cubicBezTo>
                  <a:cubicBezTo>
                    <a:pt x="33981" y="29279"/>
                    <a:pt x="34142" y="29234"/>
                    <a:pt x="34311" y="29190"/>
                  </a:cubicBezTo>
                  <a:cubicBezTo>
                    <a:pt x="36310" y="28628"/>
                    <a:pt x="38585" y="27994"/>
                    <a:pt x="40128" y="26594"/>
                  </a:cubicBezTo>
                  <a:cubicBezTo>
                    <a:pt x="40627" y="26139"/>
                    <a:pt x="41047" y="25621"/>
                    <a:pt x="41412" y="25015"/>
                  </a:cubicBezTo>
                  <a:cubicBezTo>
                    <a:pt x="42037" y="23935"/>
                    <a:pt x="42456" y="22695"/>
                    <a:pt x="42679" y="21223"/>
                  </a:cubicBezTo>
                  <a:cubicBezTo>
                    <a:pt x="42867" y="19992"/>
                    <a:pt x="42911" y="18609"/>
                    <a:pt x="42956" y="17271"/>
                  </a:cubicBezTo>
                  <a:cubicBezTo>
                    <a:pt x="42992" y="16165"/>
                    <a:pt x="43027" y="15023"/>
                    <a:pt x="43152" y="13970"/>
                  </a:cubicBezTo>
                  <a:cubicBezTo>
                    <a:pt x="43295" y="12641"/>
                    <a:pt x="43518" y="11526"/>
                    <a:pt x="43821" y="10554"/>
                  </a:cubicBezTo>
                  <a:cubicBezTo>
                    <a:pt x="44633" y="7922"/>
                    <a:pt x="46034" y="6031"/>
                    <a:pt x="47987" y="4925"/>
                  </a:cubicBezTo>
                  <a:cubicBezTo>
                    <a:pt x="48496" y="4630"/>
                    <a:pt x="49013" y="4407"/>
                    <a:pt x="49575" y="4238"/>
                  </a:cubicBezTo>
                  <a:cubicBezTo>
                    <a:pt x="50342" y="4006"/>
                    <a:pt x="51128" y="3872"/>
                    <a:pt x="51957" y="3729"/>
                  </a:cubicBezTo>
                  <a:cubicBezTo>
                    <a:pt x="52787" y="3586"/>
                    <a:pt x="53643" y="3444"/>
                    <a:pt x="54482" y="3185"/>
                  </a:cubicBezTo>
                  <a:cubicBezTo>
                    <a:pt x="55945" y="2748"/>
                    <a:pt x="56864" y="1552"/>
                    <a:pt x="5693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6"/>
            <p:cNvSpPr/>
            <p:nvPr/>
          </p:nvSpPr>
          <p:spPr>
            <a:xfrm>
              <a:off x="3105900" y="767850"/>
              <a:ext cx="1407100" cy="1296250"/>
            </a:xfrm>
            <a:custGeom>
              <a:avLst/>
              <a:gdLst/>
              <a:ahLst/>
              <a:cxnLst/>
              <a:rect l="l" t="t" r="r" b="b"/>
              <a:pathLst>
                <a:path w="56284" h="51850" extrusionOk="0">
                  <a:moveTo>
                    <a:pt x="56221" y="0"/>
                  </a:moveTo>
                  <a:cubicBezTo>
                    <a:pt x="56239" y="1579"/>
                    <a:pt x="55356" y="2855"/>
                    <a:pt x="53928" y="3337"/>
                  </a:cubicBezTo>
                  <a:cubicBezTo>
                    <a:pt x="53108" y="3613"/>
                    <a:pt x="52269" y="3792"/>
                    <a:pt x="51457" y="3952"/>
                  </a:cubicBezTo>
                  <a:cubicBezTo>
                    <a:pt x="50610" y="4131"/>
                    <a:pt x="49807" y="4291"/>
                    <a:pt x="49022" y="4568"/>
                  </a:cubicBezTo>
                  <a:cubicBezTo>
                    <a:pt x="48451" y="4773"/>
                    <a:pt x="47925" y="5023"/>
                    <a:pt x="47425" y="5344"/>
                  </a:cubicBezTo>
                  <a:cubicBezTo>
                    <a:pt x="45525" y="6557"/>
                    <a:pt x="44187" y="8573"/>
                    <a:pt x="43446" y="11339"/>
                  </a:cubicBezTo>
                  <a:cubicBezTo>
                    <a:pt x="43170" y="12347"/>
                    <a:pt x="42991" y="13480"/>
                    <a:pt x="42875" y="14809"/>
                  </a:cubicBezTo>
                  <a:cubicBezTo>
                    <a:pt x="42786" y="15906"/>
                    <a:pt x="42786" y="17102"/>
                    <a:pt x="42786" y="18261"/>
                  </a:cubicBezTo>
                  <a:cubicBezTo>
                    <a:pt x="42786" y="19564"/>
                    <a:pt x="42777" y="20920"/>
                    <a:pt x="42652" y="22142"/>
                  </a:cubicBezTo>
                  <a:cubicBezTo>
                    <a:pt x="42483" y="23685"/>
                    <a:pt x="42126" y="24970"/>
                    <a:pt x="41555" y="26067"/>
                  </a:cubicBezTo>
                  <a:cubicBezTo>
                    <a:pt x="41225" y="26710"/>
                    <a:pt x="40823" y="27254"/>
                    <a:pt x="40342" y="27727"/>
                  </a:cubicBezTo>
                  <a:cubicBezTo>
                    <a:pt x="38709" y="29324"/>
                    <a:pt x="36229" y="29921"/>
                    <a:pt x="34043" y="30456"/>
                  </a:cubicBezTo>
                  <a:cubicBezTo>
                    <a:pt x="33419" y="30608"/>
                    <a:pt x="32812" y="30742"/>
                    <a:pt x="32232" y="30876"/>
                  </a:cubicBezTo>
                  <a:cubicBezTo>
                    <a:pt x="32036" y="30920"/>
                    <a:pt x="31840" y="30956"/>
                    <a:pt x="31653" y="31001"/>
                  </a:cubicBezTo>
                  <a:cubicBezTo>
                    <a:pt x="30457" y="31268"/>
                    <a:pt x="29387" y="31447"/>
                    <a:pt x="28280" y="31554"/>
                  </a:cubicBezTo>
                  <a:cubicBezTo>
                    <a:pt x="27638" y="31616"/>
                    <a:pt x="26987" y="31643"/>
                    <a:pt x="26345" y="31661"/>
                  </a:cubicBezTo>
                  <a:cubicBezTo>
                    <a:pt x="25238" y="31697"/>
                    <a:pt x="24096" y="31741"/>
                    <a:pt x="23017" y="31982"/>
                  </a:cubicBezTo>
                  <a:cubicBezTo>
                    <a:pt x="21804" y="32259"/>
                    <a:pt x="20680" y="32785"/>
                    <a:pt x="19663" y="33552"/>
                  </a:cubicBezTo>
                  <a:cubicBezTo>
                    <a:pt x="19243" y="33873"/>
                    <a:pt x="18824" y="34248"/>
                    <a:pt x="18432" y="34658"/>
                  </a:cubicBezTo>
                  <a:cubicBezTo>
                    <a:pt x="17093" y="36050"/>
                    <a:pt x="16094" y="37790"/>
                    <a:pt x="15256" y="39315"/>
                  </a:cubicBezTo>
                  <a:cubicBezTo>
                    <a:pt x="15042" y="39716"/>
                    <a:pt x="14819" y="40127"/>
                    <a:pt x="14613" y="40519"/>
                  </a:cubicBezTo>
                  <a:cubicBezTo>
                    <a:pt x="13650" y="42312"/>
                    <a:pt x="12660" y="44159"/>
                    <a:pt x="11509" y="45827"/>
                  </a:cubicBezTo>
                  <a:cubicBezTo>
                    <a:pt x="9515" y="48724"/>
                    <a:pt x="6493" y="51805"/>
                    <a:pt x="2702" y="51805"/>
                  </a:cubicBezTo>
                  <a:cubicBezTo>
                    <a:pt x="1846" y="51805"/>
                    <a:pt x="950" y="51648"/>
                    <a:pt x="19" y="51296"/>
                  </a:cubicBezTo>
                  <a:lnTo>
                    <a:pt x="1" y="51341"/>
                  </a:lnTo>
                  <a:cubicBezTo>
                    <a:pt x="937" y="51688"/>
                    <a:pt x="1838" y="51849"/>
                    <a:pt x="2704" y="51849"/>
                  </a:cubicBezTo>
                  <a:cubicBezTo>
                    <a:pt x="6513" y="51849"/>
                    <a:pt x="9537" y="48762"/>
                    <a:pt x="11545" y="45854"/>
                  </a:cubicBezTo>
                  <a:cubicBezTo>
                    <a:pt x="12695" y="44186"/>
                    <a:pt x="13686" y="42330"/>
                    <a:pt x="14649" y="40546"/>
                  </a:cubicBezTo>
                  <a:cubicBezTo>
                    <a:pt x="14863" y="40145"/>
                    <a:pt x="15077" y="39734"/>
                    <a:pt x="15300" y="39342"/>
                  </a:cubicBezTo>
                  <a:cubicBezTo>
                    <a:pt x="16130" y="37816"/>
                    <a:pt x="17129" y="36077"/>
                    <a:pt x="18458" y="34685"/>
                  </a:cubicBezTo>
                  <a:cubicBezTo>
                    <a:pt x="18851" y="34275"/>
                    <a:pt x="19270" y="33909"/>
                    <a:pt x="19689" y="33588"/>
                  </a:cubicBezTo>
                  <a:cubicBezTo>
                    <a:pt x="20698" y="32829"/>
                    <a:pt x="21822" y="32303"/>
                    <a:pt x="23026" y="32027"/>
                  </a:cubicBezTo>
                  <a:cubicBezTo>
                    <a:pt x="24105" y="31786"/>
                    <a:pt x="25247" y="31741"/>
                    <a:pt x="26345" y="31705"/>
                  </a:cubicBezTo>
                  <a:cubicBezTo>
                    <a:pt x="26987" y="31679"/>
                    <a:pt x="27647" y="31661"/>
                    <a:pt x="28280" y="31598"/>
                  </a:cubicBezTo>
                  <a:cubicBezTo>
                    <a:pt x="29387" y="31491"/>
                    <a:pt x="30466" y="31313"/>
                    <a:pt x="31661" y="31045"/>
                  </a:cubicBezTo>
                  <a:cubicBezTo>
                    <a:pt x="31849" y="31001"/>
                    <a:pt x="32045" y="30956"/>
                    <a:pt x="32241" y="30911"/>
                  </a:cubicBezTo>
                  <a:cubicBezTo>
                    <a:pt x="32830" y="30787"/>
                    <a:pt x="33428" y="30653"/>
                    <a:pt x="34052" y="30501"/>
                  </a:cubicBezTo>
                  <a:cubicBezTo>
                    <a:pt x="36247" y="29966"/>
                    <a:pt x="38727" y="29359"/>
                    <a:pt x="40368" y="27762"/>
                  </a:cubicBezTo>
                  <a:cubicBezTo>
                    <a:pt x="40859" y="27281"/>
                    <a:pt x="41261" y="26736"/>
                    <a:pt x="41591" y="26085"/>
                  </a:cubicBezTo>
                  <a:cubicBezTo>
                    <a:pt x="42162" y="24988"/>
                    <a:pt x="42518" y="23694"/>
                    <a:pt x="42688" y="22142"/>
                  </a:cubicBezTo>
                  <a:cubicBezTo>
                    <a:pt x="42822" y="20920"/>
                    <a:pt x="42822" y="19564"/>
                    <a:pt x="42831" y="18261"/>
                  </a:cubicBezTo>
                  <a:cubicBezTo>
                    <a:pt x="42831" y="17102"/>
                    <a:pt x="42831" y="15906"/>
                    <a:pt x="42920" y="14809"/>
                  </a:cubicBezTo>
                  <a:cubicBezTo>
                    <a:pt x="43027" y="13489"/>
                    <a:pt x="43214" y="12356"/>
                    <a:pt x="43482" y="11348"/>
                  </a:cubicBezTo>
                  <a:cubicBezTo>
                    <a:pt x="44222" y="8591"/>
                    <a:pt x="45552" y="6584"/>
                    <a:pt x="47452" y="5380"/>
                  </a:cubicBezTo>
                  <a:cubicBezTo>
                    <a:pt x="47951" y="5058"/>
                    <a:pt x="48469" y="4809"/>
                    <a:pt x="49040" y="4612"/>
                  </a:cubicBezTo>
                  <a:cubicBezTo>
                    <a:pt x="49816" y="4336"/>
                    <a:pt x="50619" y="4175"/>
                    <a:pt x="51466" y="3997"/>
                  </a:cubicBezTo>
                  <a:cubicBezTo>
                    <a:pt x="52278" y="3827"/>
                    <a:pt x="53117" y="3658"/>
                    <a:pt x="53946" y="3372"/>
                  </a:cubicBezTo>
                  <a:cubicBezTo>
                    <a:pt x="55391" y="2891"/>
                    <a:pt x="56284" y="1597"/>
                    <a:pt x="56266"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6"/>
            <p:cNvSpPr/>
            <p:nvPr/>
          </p:nvSpPr>
          <p:spPr>
            <a:xfrm>
              <a:off x="3089850" y="742425"/>
              <a:ext cx="1392375" cy="1319200"/>
            </a:xfrm>
            <a:custGeom>
              <a:avLst/>
              <a:gdLst/>
              <a:ahLst/>
              <a:cxnLst/>
              <a:rect l="l" t="t" r="r" b="b"/>
              <a:pathLst>
                <a:path w="55695" h="52768" extrusionOk="0">
                  <a:moveTo>
                    <a:pt x="55605" y="0"/>
                  </a:moveTo>
                  <a:lnTo>
                    <a:pt x="55561" y="9"/>
                  </a:lnTo>
                  <a:cubicBezTo>
                    <a:pt x="55659" y="1642"/>
                    <a:pt x="54829" y="2998"/>
                    <a:pt x="53402" y="3533"/>
                  </a:cubicBezTo>
                  <a:cubicBezTo>
                    <a:pt x="52590" y="3836"/>
                    <a:pt x="51760" y="4033"/>
                    <a:pt x="50948" y="4229"/>
                  </a:cubicBezTo>
                  <a:cubicBezTo>
                    <a:pt x="50092" y="4434"/>
                    <a:pt x="49271" y="4630"/>
                    <a:pt x="48477" y="4942"/>
                  </a:cubicBezTo>
                  <a:cubicBezTo>
                    <a:pt x="47906" y="5174"/>
                    <a:pt x="47380" y="5460"/>
                    <a:pt x="46889" y="5808"/>
                  </a:cubicBezTo>
                  <a:cubicBezTo>
                    <a:pt x="45043" y="7110"/>
                    <a:pt x="43776" y="9242"/>
                    <a:pt x="43116" y="12142"/>
                  </a:cubicBezTo>
                  <a:cubicBezTo>
                    <a:pt x="42875" y="13168"/>
                    <a:pt x="42723" y="14354"/>
                    <a:pt x="42652" y="15657"/>
                  </a:cubicBezTo>
                  <a:cubicBezTo>
                    <a:pt x="42589" y="16798"/>
                    <a:pt x="42625" y="18038"/>
                    <a:pt x="42661" y="19243"/>
                  </a:cubicBezTo>
                  <a:cubicBezTo>
                    <a:pt x="42705" y="20527"/>
                    <a:pt x="42741" y="21848"/>
                    <a:pt x="42661" y="23070"/>
                  </a:cubicBezTo>
                  <a:cubicBezTo>
                    <a:pt x="42554" y="24694"/>
                    <a:pt x="42259" y="26023"/>
                    <a:pt x="41742" y="27147"/>
                  </a:cubicBezTo>
                  <a:cubicBezTo>
                    <a:pt x="41439" y="27825"/>
                    <a:pt x="41055" y="28396"/>
                    <a:pt x="40582" y="28895"/>
                  </a:cubicBezTo>
                  <a:cubicBezTo>
                    <a:pt x="39012" y="30555"/>
                    <a:pt x="36612" y="31161"/>
                    <a:pt x="34284" y="31634"/>
                  </a:cubicBezTo>
                  <a:cubicBezTo>
                    <a:pt x="33543" y="31795"/>
                    <a:pt x="32830" y="31911"/>
                    <a:pt x="32134" y="32027"/>
                  </a:cubicBezTo>
                  <a:lnTo>
                    <a:pt x="31822" y="32080"/>
                  </a:lnTo>
                  <a:cubicBezTo>
                    <a:pt x="30671" y="32285"/>
                    <a:pt x="29547" y="32419"/>
                    <a:pt x="28369" y="32508"/>
                  </a:cubicBezTo>
                  <a:cubicBezTo>
                    <a:pt x="27816" y="32544"/>
                    <a:pt x="27245" y="32562"/>
                    <a:pt x="26692" y="32580"/>
                  </a:cubicBezTo>
                  <a:cubicBezTo>
                    <a:pt x="25497" y="32624"/>
                    <a:pt x="24266" y="32660"/>
                    <a:pt x="23106" y="32919"/>
                  </a:cubicBezTo>
                  <a:cubicBezTo>
                    <a:pt x="21875" y="33195"/>
                    <a:pt x="20733" y="33713"/>
                    <a:pt x="19725" y="34453"/>
                  </a:cubicBezTo>
                  <a:cubicBezTo>
                    <a:pt x="19288" y="34774"/>
                    <a:pt x="18868" y="35131"/>
                    <a:pt x="18467" y="35541"/>
                  </a:cubicBezTo>
                  <a:cubicBezTo>
                    <a:pt x="17129" y="36880"/>
                    <a:pt x="16112" y="38557"/>
                    <a:pt x="15220" y="40163"/>
                  </a:cubicBezTo>
                  <a:cubicBezTo>
                    <a:pt x="14916" y="40707"/>
                    <a:pt x="14622" y="41260"/>
                    <a:pt x="14328" y="41795"/>
                  </a:cubicBezTo>
                  <a:cubicBezTo>
                    <a:pt x="13435" y="43445"/>
                    <a:pt x="12526" y="45149"/>
                    <a:pt x="11473" y="46693"/>
                  </a:cubicBezTo>
                  <a:cubicBezTo>
                    <a:pt x="9492" y="49617"/>
                    <a:pt x="6497" y="52729"/>
                    <a:pt x="2726" y="52729"/>
                  </a:cubicBezTo>
                  <a:cubicBezTo>
                    <a:pt x="1860" y="52729"/>
                    <a:pt x="954" y="52565"/>
                    <a:pt x="9" y="52197"/>
                  </a:cubicBezTo>
                  <a:lnTo>
                    <a:pt x="0" y="52233"/>
                  </a:lnTo>
                  <a:cubicBezTo>
                    <a:pt x="946" y="52598"/>
                    <a:pt x="1856" y="52768"/>
                    <a:pt x="2730" y="52768"/>
                  </a:cubicBezTo>
                  <a:cubicBezTo>
                    <a:pt x="6513" y="52768"/>
                    <a:pt x="9519" y="49646"/>
                    <a:pt x="11509" y="46711"/>
                  </a:cubicBezTo>
                  <a:cubicBezTo>
                    <a:pt x="12552" y="45167"/>
                    <a:pt x="13471" y="43463"/>
                    <a:pt x="14363" y="41813"/>
                  </a:cubicBezTo>
                  <a:cubicBezTo>
                    <a:pt x="14649" y="41278"/>
                    <a:pt x="14952" y="40725"/>
                    <a:pt x="15246" y="40180"/>
                  </a:cubicBezTo>
                  <a:cubicBezTo>
                    <a:pt x="16147" y="38575"/>
                    <a:pt x="17156" y="36906"/>
                    <a:pt x="18494" y="35568"/>
                  </a:cubicBezTo>
                  <a:cubicBezTo>
                    <a:pt x="18895" y="35167"/>
                    <a:pt x="19314" y="34801"/>
                    <a:pt x="19743" y="34489"/>
                  </a:cubicBezTo>
                  <a:cubicBezTo>
                    <a:pt x="20751" y="33748"/>
                    <a:pt x="21884" y="33231"/>
                    <a:pt x="23106" y="32954"/>
                  </a:cubicBezTo>
                  <a:cubicBezTo>
                    <a:pt x="24266" y="32696"/>
                    <a:pt x="25497" y="32660"/>
                    <a:pt x="26692" y="32624"/>
                  </a:cubicBezTo>
                  <a:cubicBezTo>
                    <a:pt x="27245" y="32606"/>
                    <a:pt x="27816" y="32580"/>
                    <a:pt x="28378" y="32544"/>
                  </a:cubicBezTo>
                  <a:cubicBezTo>
                    <a:pt x="29547" y="32455"/>
                    <a:pt x="30680" y="32321"/>
                    <a:pt x="31831" y="32125"/>
                  </a:cubicBezTo>
                  <a:lnTo>
                    <a:pt x="32143" y="32071"/>
                  </a:lnTo>
                  <a:cubicBezTo>
                    <a:pt x="32830" y="31946"/>
                    <a:pt x="33543" y="31830"/>
                    <a:pt x="34293" y="31670"/>
                  </a:cubicBezTo>
                  <a:cubicBezTo>
                    <a:pt x="36621" y="31197"/>
                    <a:pt x="39030" y="30590"/>
                    <a:pt x="40609" y="28922"/>
                  </a:cubicBezTo>
                  <a:cubicBezTo>
                    <a:pt x="41082" y="28423"/>
                    <a:pt x="41465" y="27843"/>
                    <a:pt x="41778" y="27165"/>
                  </a:cubicBezTo>
                  <a:cubicBezTo>
                    <a:pt x="42295" y="26041"/>
                    <a:pt x="42589" y="24694"/>
                    <a:pt x="42696" y="23070"/>
                  </a:cubicBezTo>
                  <a:cubicBezTo>
                    <a:pt x="42777" y="21848"/>
                    <a:pt x="42741" y="20527"/>
                    <a:pt x="42705" y="19243"/>
                  </a:cubicBezTo>
                  <a:cubicBezTo>
                    <a:pt x="42670" y="18038"/>
                    <a:pt x="42625" y="16798"/>
                    <a:pt x="42688" y="15657"/>
                  </a:cubicBezTo>
                  <a:cubicBezTo>
                    <a:pt x="42759" y="14354"/>
                    <a:pt x="42920" y="13168"/>
                    <a:pt x="43151" y="12151"/>
                  </a:cubicBezTo>
                  <a:cubicBezTo>
                    <a:pt x="43803" y="9260"/>
                    <a:pt x="45069" y="7137"/>
                    <a:pt x="46916" y="5835"/>
                  </a:cubicBezTo>
                  <a:cubicBezTo>
                    <a:pt x="47407" y="5487"/>
                    <a:pt x="47924" y="5210"/>
                    <a:pt x="48495" y="4978"/>
                  </a:cubicBezTo>
                  <a:cubicBezTo>
                    <a:pt x="49289" y="4666"/>
                    <a:pt x="50101" y="4470"/>
                    <a:pt x="50957" y="4264"/>
                  </a:cubicBezTo>
                  <a:cubicBezTo>
                    <a:pt x="51769" y="4068"/>
                    <a:pt x="52599" y="3872"/>
                    <a:pt x="53411" y="3569"/>
                  </a:cubicBezTo>
                  <a:cubicBezTo>
                    <a:pt x="54856" y="3024"/>
                    <a:pt x="55694" y="1660"/>
                    <a:pt x="556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6"/>
            <p:cNvSpPr/>
            <p:nvPr/>
          </p:nvSpPr>
          <p:spPr>
            <a:xfrm>
              <a:off x="3073800" y="717000"/>
              <a:ext cx="1377875" cy="1341950"/>
            </a:xfrm>
            <a:custGeom>
              <a:avLst/>
              <a:gdLst/>
              <a:ahLst/>
              <a:cxnLst/>
              <a:rect l="l" t="t" r="r" b="b"/>
              <a:pathLst>
                <a:path w="55115" h="53678" extrusionOk="0">
                  <a:moveTo>
                    <a:pt x="54936" y="0"/>
                  </a:moveTo>
                  <a:lnTo>
                    <a:pt x="54900" y="9"/>
                  </a:lnTo>
                  <a:cubicBezTo>
                    <a:pt x="55079" y="1713"/>
                    <a:pt x="54294" y="3131"/>
                    <a:pt x="52866" y="3729"/>
                  </a:cubicBezTo>
                  <a:cubicBezTo>
                    <a:pt x="52063" y="4059"/>
                    <a:pt x="51243" y="4282"/>
                    <a:pt x="50449" y="4496"/>
                  </a:cubicBezTo>
                  <a:cubicBezTo>
                    <a:pt x="49574" y="4737"/>
                    <a:pt x="48745" y="4969"/>
                    <a:pt x="47942" y="5326"/>
                  </a:cubicBezTo>
                  <a:cubicBezTo>
                    <a:pt x="47362" y="5576"/>
                    <a:pt x="46844" y="5888"/>
                    <a:pt x="46354" y="6272"/>
                  </a:cubicBezTo>
                  <a:cubicBezTo>
                    <a:pt x="44561" y="7672"/>
                    <a:pt x="43356" y="9911"/>
                    <a:pt x="42785" y="12936"/>
                  </a:cubicBezTo>
                  <a:cubicBezTo>
                    <a:pt x="42580" y="14015"/>
                    <a:pt x="42464" y="15211"/>
                    <a:pt x="42429" y="16504"/>
                  </a:cubicBezTo>
                  <a:cubicBezTo>
                    <a:pt x="42393" y="17691"/>
                    <a:pt x="42473" y="18993"/>
                    <a:pt x="42553" y="20251"/>
                  </a:cubicBezTo>
                  <a:cubicBezTo>
                    <a:pt x="42625" y="21500"/>
                    <a:pt x="42705" y="22793"/>
                    <a:pt x="42678" y="23989"/>
                  </a:cubicBezTo>
                  <a:cubicBezTo>
                    <a:pt x="42634" y="25693"/>
                    <a:pt x="42393" y="27075"/>
                    <a:pt x="41938" y="28226"/>
                  </a:cubicBezTo>
                  <a:cubicBezTo>
                    <a:pt x="41652" y="28940"/>
                    <a:pt x="41287" y="29538"/>
                    <a:pt x="40823" y="30064"/>
                  </a:cubicBezTo>
                  <a:cubicBezTo>
                    <a:pt x="39297" y="31804"/>
                    <a:pt x="36889" y="32419"/>
                    <a:pt x="34524" y="32821"/>
                  </a:cubicBezTo>
                  <a:cubicBezTo>
                    <a:pt x="33677" y="32963"/>
                    <a:pt x="32874" y="33061"/>
                    <a:pt x="32098" y="33151"/>
                  </a:cubicBezTo>
                  <a:lnTo>
                    <a:pt x="31991" y="33168"/>
                  </a:lnTo>
                  <a:cubicBezTo>
                    <a:pt x="30885" y="33302"/>
                    <a:pt x="29734" y="33400"/>
                    <a:pt x="28467" y="33454"/>
                  </a:cubicBezTo>
                  <a:cubicBezTo>
                    <a:pt x="28012" y="33481"/>
                    <a:pt x="27548" y="33490"/>
                    <a:pt x="27093" y="33507"/>
                  </a:cubicBezTo>
                  <a:cubicBezTo>
                    <a:pt x="25800" y="33543"/>
                    <a:pt x="24453" y="33579"/>
                    <a:pt x="23186" y="33855"/>
                  </a:cubicBezTo>
                  <a:cubicBezTo>
                    <a:pt x="21946" y="34132"/>
                    <a:pt x="20795" y="34640"/>
                    <a:pt x="19778" y="35354"/>
                  </a:cubicBezTo>
                  <a:cubicBezTo>
                    <a:pt x="19341" y="35666"/>
                    <a:pt x="18904" y="36023"/>
                    <a:pt x="18502" y="36416"/>
                  </a:cubicBezTo>
                  <a:cubicBezTo>
                    <a:pt x="17093" y="37781"/>
                    <a:pt x="16031" y="39502"/>
                    <a:pt x="15175" y="41010"/>
                  </a:cubicBezTo>
                  <a:cubicBezTo>
                    <a:pt x="14800" y="41670"/>
                    <a:pt x="14425" y="42357"/>
                    <a:pt x="14069" y="43026"/>
                  </a:cubicBezTo>
                  <a:cubicBezTo>
                    <a:pt x="13248" y="44543"/>
                    <a:pt x="12391" y="46113"/>
                    <a:pt x="11437" y="47558"/>
                  </a:cubicBezTo>
                  <a:cubicBezTo>
                    <a:pt x="9471" y="50515"/>
                    <a:pt x="6503" y="53647"/>
                    <a:pt x="2761" y="53647"/>
                  </a:cubicBezTo>
                  <a:cubicBezTo>
                    <a:pt x="1885" y="53647"/>
                    <a:pt x="967" y="53475"/>
                    <a:pt x="9" y="53089"/>
                  </a:cubicBezTo>
                  <a:lnTo>
                    <a:pt x="0" y="53125"/>
                  </a:lnTo>
                  <a:cubicBezTo>
                    <a:pt x="928" y="53491"/>
                    <a:pt x="1847" y="53678"/>
                    <a:pt x="2766" y="53678"/>
                  </a:cubicBezTo>
                  <a:cubicBezTo>
                    <a:pt x="4050" y="53678"/>
                    <a:pt x="5326" y="53312"/>
                    <a:pt x="6566" y="52581"/>
                  </a:cubicBezTo>
                  <a:cubicBezTo>
                    <a:pt x="8279" y="51572"/>
                    <a:pt x="9920" y="49886"/>
                    <a:pt x="11464" y="47576"/>
                  </a:cubicBezTo>
                  <a:cubicBezTo>
                    <a:pt x="12418" y="46131"/>
                    <a:pt x="13275" y="44561"/>
                    <a:pt x="14095" y="43044"/>
                  </a:cubicBezTo>
                  <a:cubicBezTo>
                    <a:pt x="14461" y="42375"/>
                    <a:pt x="14827" y="41688"/>
                    <a:pt x="15202" y="41028"/>
                  </a:cubicBezTo>
                  <a:cubicBezTo>
                    <a:pt x="16058" y="39520"/>
                    <a:pt x="17120" y="37798"/>
                    <a:pt x="18520" y="36442"/>
                  </a:cubicBezTo>
                  <a:cubicBezTo>
                    <a:pt x="18931" y="36050"/>
                    <a:pt x="19359" y="35693"/>
                    <a:pt x="19796" y="35381"/>
                  </a:cubicBezTo>
                  <a:cubicBezTo>
                    <a:pt x="20813" y="34667"/>
                    <a:pt x="21955" y="34168"/>
                    <a:pt x="23195" y="33891"/>
                  </a:cubicBezTo>
                  <a:cubicBezTo>
                    <a:pt x="24453" y="33606"/>
                    <a:pt x="25800" y="33570"/>
                    <a:pt x="27093" y="33534"/>
                  </a:cubicBezTo>
                  <a:cubicBezTo>
                    <a:pt x="27548" y="33525"/>
                    <a:pt x="28012" y="33507"/>
                    <a:pt x="28467" y="33490"/>
                  </a:cubicBezTo>
                  <a:cubicBezTo>
                    <a:pt x="29734" y="33427"/>
                    <a:pt x="30894" y="33338"/>
                    <a:pt x="32000" y="33195"/>
                  </a:cubicBezTo>
                  <a:lnTo>
                    <a:pt x="32098" y="33186"/>
                  </a:lnTo>
                  <a:cubicBezTo>
                    <a:pt x="32883" y="33088"/>
                    <a:pt x="33686" y="32990"/>
                    <a:pt x="34524" y="32847"/>
                  </a:cubicBezTo>
                  <a:cubicBezTo>
                    <a:pt x="36906" y="32446"/>
                    <a:pt x="39315" y="31830"/>
                    <a:pt x="40850" y="30091"/>
                  </a:cubicBezTo>
                  <a:cubicBezTo>
                    <a:pt x="41313" y="29555"/>
                    <a:pt x="41679" y="28958"/>
                    <a:pt x="41965" y="28244"/>
                  </a:cubicBezTo>
                  <a:cubicBezTo>
                    <a:pt x="42420" y="27084"/>
                    <a:pt x="42669" y="25702"/>
                    <a:pt x="42705" y="23998"/>
                  </a:cubicBezTo>
                  <a:cubicBezTo>
                    <a:pt x="42741" y="22793"/>
                    <a:pt x="42660" y="21500"/>
                    <a:pt x="42580" y="20251"/>
                  </a:cubicBezTo>
                  <a:cubicBezTo>
                    <a:pt x="42509" y="18993"/>
                    <a:pt x="42429" y="17691"/>
                    <a:pt x="42464" y="16504"/>
                  </a:cubicBezTo>
                  <a:cubicBezTo>
                    <a:pt x="42491" y="15219"/>
                    <a:pt x="42607" y="14015"/>
                    <a:pt x="42812" y="12945"/>
                  </a:cubicBezTo>
                  <a:cubicBezTo>
                    <a:pt x="43392" y="9929"/>
                    <a:pt x="44587" y="7690"/>
                    <a:pt x="46381" y="6290"/>
                  </a:cubicBezTo>
                  <a:cubicBezTo>
                    <a:pt x="46862" y="5915"/>
                    <a:pt x="47380" y="5603"/>
                    <a:pt x="47951" y="5353"/>
                  </a:cubicBezTo>
                  <a:cubicBezTo>
                    <a:pt x="48754" y="4996"/>
                    <a:pt x="49583" y="4773"/>
                    <a:pt x="50457" y="4532"/>
                  </a:cubicBezTo>
                  <a:cubicBezTo>
                    <a:pt x="51251" y="4309"/>
                    <a:pt x="52072" y="4086"/>
                    <a:pt x="52875" y="3756"/>
                  </a:cubicBezTo>
                  <a:cubicBezTo>
                    <a:pt x="54320" y="3158"/>
                    <a:pt x="55114" y="1722"/>
                    <a:pt x="54936"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6"/>
            <p:cNvSpPr/>
            <p:nvPr/>
          </p:nvSpPr>
          <p:spPr>
            <a:xfrm>
              <a:off x="3057725" y="691800"/>
              <a:ext cx="1362500" cy="1364700"/>
            </a:xfrm>
            <a:custGeom>
              <a:avLst/>
              <a:gdLst/>
              <a:ahLst/>
              <a:cxnLst/>
              <a:rect l="l" t="t" r="r" b="b"/>
              <a:pathLst>
                <a:path w="54500" h="54588" extrusionOk="0">
                  <a:moveTo>
                    <a:pt x="54250" y="0"/>
                  </a:moveTo>
                  <a:cubicBezTo>
                    <a:pt x="54499" y="1767"/>
                    <a:pt x="53768" y="3265"/>
                    <a:pt x="52332" y="3916"/>
                  </a:cubicBezTo>
                  <a:cubicBezTo>
                    <a:pt x="51538" y="4273"/>
                    <a:pt x="50726" y="4523"/>
                    <a:pt x="49941" y="4764"/>
                  </a:cubicBezTo>
                  <a:cubicBezTo>
                    <a:pt x="49049" y="5041"/>
                    <a:pt x="48210" y="5290"/>
                    <a:pt x="47398" y="5692"/>
                  </a:cubicBezTo>
                  <a:cubicBezTo>
                    <a:pt x="46818" y="5977"/>
                    <a:pt x="46301" y="6316"/>
                    <a:pt x="45828" y="6718"/>
                  </a:cubicBezTo>
                  <a:cubicBezTo>
                    <a:pt x="44071" y="8225"/>
                    <a:pt x="42938" y="10580"/>
                    <a:pt x="42456" y="13721"/>
                  </a:cubicBezTo>
                  <a:cubicBezTo>
                    <a:pt x="42286" y="14827"/>
                    <a:pt x="42197" y="16040"/>
                    <a:pt x="42206" y="17343"/>
                  </a:cubicBezTo>
                  <a:cubicBezTo>
                    <a:pt x="42206" y="18574"/>
                    <a:pt x="42331" y="19921"/>
                    <a:pt x="42447" y="21223"/>
                  </a:cubicBezTo>
                  <a:cubicBezTo>
                    <a:pt x="42563" y="22445"/>
                    <a:pt x="42670" y="23712"/>
                    <a:pt x="42697" y="24908"/>
                  </a:cubicBezTo>
                  <a:cubicBezTo>
                    <a:pt x="42724" y="26710"/>
                    <a:pt x="42536" y="28110"/>
                    <a:pt x="42126" y="29297"/>
                  </a:cubicBezTo>
                  <a:cubicBezTo>
                    <a:pt x="41867" y="30037"/>
                    <a:pt x="41510" y="30679"/>
                    <a:pt x="41064" y="31224"/>
                  </a:cubicBezTo>
                  <a:cubicBezTo>
                    <a:pt x="39512" y="33133"/>
                    <a:pt x="36880" y="33704"/>
                    <a:pt x="34757" y="33989"/>
                  </a:cubicBezTo>
                  <a:cubicBezTo>
                    <a:pt x="33829" y="34114"/>
                    <a:pt x="32910" y="34185"/>
                    <a:pt x="32161" y="34239"/>
                  </a:cubicBezTo>
                  <a:cubicBezTo>
                    <a:pt x="30921" y="34337"/>
                    <a:pt x="29645" y="34373"/>
                    <a:pt x="28557" y="34400"/>
                  </a:cubicBezTo>
                  <a:cubicBezTo>
                    <a:pt x="28272" y="34408"/>
                    <a:pt x="27986" y="34408"/>
                    <a:pt x="27701" y="34417"/>
                  </a:cubicBezTo>
                  <a:cubicBezTo>
                    <a:pt x="26229" y="34444"/>
                    <a:pt x="24703" y="34471"/>
                    <a:pt x="23267" y="34783"/>
                  </a:cubicBezTo>
                  <a:cubicBezTo>
                    <a:pt x="22009" y="35060"/>
                    <a:pt x="20858" y="35550"/>
                    <a:pt x="19841" y="36246"/>
                  </a:cubicBezTo>
                  <a:cubicBezTo>
                    <a:pt x="19386" y="36549"/>
                    <a:pt x="18949" y="36906"/>
                    <a:pt x="18530" y="37290"/>
                  </a:cubicBezTo>
                  <a:cubicBezTo>
                    <a:pt x="17067" y="38655"/>
                    <a:pt x="15996" y="40359"/>
                    <a:pt x="15140" y="41849"/>
                  </a:cubicBezTo>
                  <a:cubicBezTo>
                    <a:pt x="14694" y="42616"/>
                    <a:pt x="14257" y="43428"/>
                    <a:pt x="13837" y="44204"/>
                  </a:cubicBezTo>
                  <a:cubicBezTo>
                    <a:pt x="13070" y="45613"/>
                    <a:pt x="12276" y="47067"/>
                    <a:pt x="11402" y="48405"/>
                  </a:cubicBezTo>
                  <a:cubicBezTo>
                    <a:pt x="9449" y="51397"/>
                    <a:pt x="6505" y="54563"/>
                    <a:pt x="2788" y="54563"/>
                  </a:cubicBezTo>
                  <a:cubicBezTo>
                    <a:pt x="1905" y="54563"/>
                    <a:pt x="978" y="54384"/>
                    <a:pt x="10" y="53981"/>
                  </a:cubicBezTo>
                  <a:lnTo>
                    <a:pt x="1" y="53999"/>
                  </a:lnTo>
                  <a:cubicBezTo>
                    <a:pt x="937" y="54391"/>
                    <a:pt x="1874" y="54588"/>
                    <a:pt x="2802" y="54588"/>
                  </a:cubicBezTo>
                  <a:cubicBezTo>
                    <a:pt x="4078" y="54588"/>
                    <a:pt x="5336" y="54222"/>
                    <a:pt x="6567" y="53482"/>
                  </a:cubicBezTo>
                  <a:cubicBezTo>
                    <a:pt x="8262" y="52465"/>
                    <a:pt x="9894" y="50770"/>
                    <a:pt x="11429" y="48423"/>
                  </a:cubicBezTo>
                  <a:cubicBezTo>
                    <a:pt x="12303" y="47076"/>
                    <a:pt x="13097" y="45622"/>
                    <a:pt x="13855" y="44213"/>
                  </a:cubicBezTo>
                  <a:cubicBezTo>
                    <a:pt x="14274" y="43436"/>
                    <a:pt x="14712" y="42634"/>
                    <a:pt x="15158" y="41866"/>
                  </a:cubicBezTo>
                  <a:cubicBezTo>
                    <a:pt x="16014" y="40377"/>
                    <a:pt x="17093" y="38673"/>
                    <a:pt x="18548" y="37308"/>
                  </a:cubicBezTo>
                  <a:cubicBezTo>
                    <a:pt x="18967" y="36924"/>
                    <a:pt x="19404" y="36567"/>
                    <a:pt x="19850" y="36264"/>
                  </a:cubicBezTo>
                  <a:cubicBezTo>
                    <a:pt x="20867" y="35577"/>
                    <a:pt x="22018" y="35086"/>
                    <a:pt x="23276" y="34810"/>
                  </a:cubicBezTo>
                  <a:cubicBezTo>
                    <a:pt x="24703" y="34498"/>
                    <a:pt x="26229" y="34471"/>
                    <a:pt x="27701" y="34444"/>
                  </a:cubicBezTo>
                  <a:cubicBezTo>
                    <a:pt x="27986" y="34435"/>
                    <a:pt x="28272" y="34435"/>
                    <a:pt x="28557" y="34426"/>
                  </a:cubicBezTo>
                  <a:cubicBezTo>
                    <a:pt x="29645" y="34400"/>
                    <a:pt x="30921" y="34364"/>
                    <a:pt x="32170" y="34266"/>
                  </a:cubicBezTo>
                  <a:cubicBezTo>
                    <a:pt x="32910" y="34212"/>
                    <a:pt x="33838" y="34141"/>
                    <a:pt x="34766" y="34016"/>
                  </a:cubicBezTo>
                  <a:cubicBezTo>
                    <a:pt x="36193" y="33820"/>
                    <a:pt x="37300" y="33561"/>
                    <a:pt x="38236" y="33204"/>
                  </a:cubicBezTo>
                  <a:cubicBezTo>
                    <a:pt x="39459" y="32731"/>
                    <a:pt x="40395" y="32089"/>
                    <a:pt x="41091" y="31241"/>
                  </a:cubicBezTo>
                  <a:cubicBezTo>
                    <a:pt x="41537" y="30697"/>
                    <a:pt x="41894" y="30046"/>
                    <a:pt x="42153" y="29306"/>
                  </a:cubicBezTo>
                  <a:cubicBezTo>
                    <a:pt x="42563" y="28110"/>
                    <a:pt x="42750" y="26710"/>
                    <a:pt x="42715" y="24908"/>
                  </a:cubicBezTo>
                  <a:cubicBezTo>
                    <a:pt x="42697" y="23712"/>
                    <a:pt x="42581" y="22445"/>
                    <a:pt x="42474" y="21223"/>
                  </a:cubicBezTo>
                  <a:cubicBezTo>
                    <a:pt x="42358" y="19921"/>
                    <a:pt x="42233" y="18574"/>
                    <a:pt x="42233" y="17343"/>
                  </a:cubicBezTo>
                  <a:cubicBezTo>
                    <a:pt x="42224" y="16040"/>
                    <a:pt x="42313" y="14827"/>
                    <a:pt x="42483" y="13730"/>
                  </a:cubicBezTo>
                  <a:cubicBezTo>
                    <a:pt x="42964" y="10589"/>
                    <a:pt x="44089" y="8243"/>
                    <a:pt x="45846" y="6744"/>
                  </a:cubicBezTo>
                  <a:cubicBezTo>
                    <a:pt x="46319" y="6334"/>
                    <a:pt x="46827" y="6004"/>
                    <a:pt x="47407" y="5719"/>
                  </a:cubicBezTo>
                  <a:cubicBezTo>
                    <a:pt x="48219" y="5317"/>
                    <a:pt x="49058" y="5058"/>
                    <a:pt x="49950" y="4791"/>
                  </a:cubicBezTo>
                  <a:cubicBezTo>
                    <a:pt x="50735" y="4550"/>
                    <a:pt x="51555" y="4291"/>
                    <a:pt x="52341" y="3934"/>
                  </a:cubicBezTo>
                  <a:cubicBezTo>
                    <a:pt x="53027" y="3631"/>
                    <a:pt x="53572" y="3105"/>
                    <a:pt x="53920" y="2436"/>
                  </a:cubicBezTo>
                  <a:cubicBezTo>
                    <a:pt x="54276" y="1731"/>
                    <a:pt x="54401" y="892"/>
                    <a:pt x="5426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
            <p:cNvSpPr/>
            <p:nvPr/>
          </p:nvSpPr>
          <p:spPr>
            <a:xfrm>
              <a:off x="3041450" y="666375"/>
              <a:ext cx="1348000" cy="1387675"/>
            </a:xfrm>
            <a:custGeom>
              <a:avLst/>
              <a:gdLst/>
              <a:ahLst/>
              <a:cxnLst/>
              <a:rect l="l" t="t" r="r" b="b"/>
              <a:pathLst>
                <a:path w="53920" h="55507" extrusionOk="0">
                  <a:moveTo>
                    <a:pt x="53598" y="0"/>
                  </a:moveTo>
                  <a:cubicBezTo>
                    <a:pt x="53919" y="1802"/>
                    <a:pt x="53223" y="3417"/>
                    <a:pt x="51814" y="4104"/>
                  </a:cubicBezTo>
                  <a:cubicBezTo>
                    <a:pt x="51029" y="4496"/>
                    <a:pt x="50217" y="4773"/>
                    <a:pt x="49432" y="5032"/>
                  </a:cubicBezTo>
                  <a:cubicBezTo>
                    <a:pt x="48531" y="5344"/>
                    <a:pt x="47683" y="5629"/>
                    <a:pt x="46863" y="6075"/>
                  </a:cubicBezTo>
                  <a:cubicBezTo>
                    <a:pt x="46274" y="6388"/>
                    <a:pt x="45765" y="6753"/>
                    <a:pt x="45302" y="7182"/>
                  </a:cubicBezTo>
                  <a:cubicBezTo>
                    <a:pt x="44418" y="8011"/>
                    <a:pt x="43696" y="9091"/>
                    <a:pt x="43152" y="10393"/>
                  </a:cubicBezTo>
                  <a:cubicBezTo>
                    <a:pt x="42661" y="11589"/>
                    <a:pt x="42322" y="12980"/>
                    <a:pt x="42135" y="14524"/>
                  </a:cubicBezTo>
                  <a:cubicBezTo>
                    <a:pt x="42001" y="15656"/>
                    <a:pt x="41947" y="16888"/>
                    <a:pt x="41992" y="18190"/>
                  </a:cubicBezTo>
                  <a:cubicBezTo>
                    <a:pt x="42028" y="19457"/>
                    <a:pt x="42197" y="20849"/>
                    <a:pt x="42358" y="22196"/>
                  </a:cubicBezTo>
                  <a:cubicBezTo>
                    <a:pt x="42500" y="23400"/>
                    <a:pt x="42652" y="24649"/>
                    <a:pt x="42714" y="25835"/>
                  </a:cubicBezTo>
                  <a:cubicBezTo>
                    <a:pt x="42813" y="27709"/>
                    <a:pt x="42688" y="29154"/>
                    <a:pt x="42322" y="30376"/>
                  </a:cubicBezTo>
                  <a:cubicBezTo>
                    <a:pt x="42090" y="31143"/>
                    <a:pt x="41760" y="31821"/>
                    <a:pt x="41323" y="32392"/>
                  </a:cubicBezTo>
                  <a:cubicBezTo>
                    <a:pt x="39771" y="34435"/>
                    <a:pt x="37130" y="34953"/>
                    <a:pt x="35007" y="35167"/>
                  </a:cubicBezTo>
                  <a:cubicBezTo>
                    <a:pt x="34070" y="35265"/>
                    <a:pt x="33142" y="35301"/>
                    <a:pt x="32348" y="35318"/>
                  </a:cubicBezTo>
                  <a:cubicBezTo>
                    <a:pt x="31700" y="35342"/>
                    <a:pt x="31040" y="35350"/>
                    <a:pt x="30384" y="35350"/>
                  </a:cubicBezTo>
                  <a:cubicBezTo>
                    <a:pt x="30055" y="35350"/>
                    <a:pt x="29728" y="35348"/>
                    <a:pt x="29404" y="35345"/>
                  </a:cubicBezTo>
                  <a:lnTo>
                    <a:pt x="28637" y="35345"/>
                  </a:lnTo>
                  <a:cubicBezTo>
                    <a:pt x="26880" y="35354"/>
                    <a:pt x="25060" y="35354"/>
                    <a:pt x="23365" y="35720"/>
                  </a:cubicBezTo>
                  <a:cubicBezTo>
                    <a:pt x="22062" y="36005"/>
                    <a:pt x="20929" y="36469"/>
                    <a:pt x="19903" y="37147"/>
                  </a:cubicBezTo>
                  <a:cubicBezTo>
                    <a:pt x="19448" y="37442"/>
                    <a:pt x="19002" y="37789"/>
                    <a:pt x="18574" y="38173"/>
                  </a:cubicBezTo>
                  <a:cubicBezTo>
                    <a:pt x="17040" y="39556"/>
                    <a:pt x="15916" y="41313"/>
                    <a:pt x="15104" y="42696"/>
                  </a:cubicBezTo>
                  <a:cubicBezTo>
                    <a:pt x="14595" y="43561"/>
                    <a:pt x="14105" y="44471"/>
                    <a:pt x="13623" y="45354"/>
                  </a:cubicBezTo>
                  <a:cubicBezTo>
                    <a:pt x="12918" y="46657"/>
                    <a:pt x="12187" y="48013"/>
                    <a:pt x="11375" y="49271"/>
                  </a:cubicBezTo>
                  <a:cubicBezTo>
                    <a:pt x="9435" y="52288"/>
                    <a:pt x="6517" y="55480"/>
                    <a:pt x="2822" y="55480"/>
                  </a:cubicBezTo>
                  <a:cubicBezTo>
                    <a:pt x="1929" y="55480"/>
                    <a:pt x="990" y="55293"/>
                    <a:pt x="9" y="54873"/>
                  </a:cubicBezTo>
                  <a:lnTo>
                    <a:pt x="0" y="54891"/>
                  </a:lnTo>
                  <a:cubicBezTo>
                    <a:pt x="955" y="55301"/>
                    <a:pt x="1910" y="55507"/>
                    <a:pt x="2846" y="55507"/>
                  </a:cubicBezTo>
                  <a:cubicBezTo>
                    <a:pt x="4113" y="55507"/>
                    <a:pt x="5353" y="55132"/>
                    <a:pt x="6575" y="54391"/>
                  </a:cubicBezTo>
                  <a:cubicBezTo>
                    <a:pt x="8252" y="53374"/>
                    <a:pt x="9867" y="51653"/>
                    <a:pt x="11393" y="49280"/>
                  </a:cubicBezTo>
                  <a:cubicBezTo>
                    <a:pt x="12196" y="48022"/>
                    <a:pt x="12936" y="46675"/>
                    <a:pt x="13641" y="45363"/>
                  </a:cubicBezTo>
                  <a:cubicBezTo>
                    <a:pt x="14123" y="44480"/>
                    <a:pt x="14613" y="43570"/>
                    <a:pt x="15122" y="42705"/>
                  </a:cubicBezTo>
                  <a:cubicBezTo>
                    <a:pt x="15933" y="41331"/>
                    <a:pt x="17058" y="39565"/>
                    <a:pt x="18592" y="38191"/>
                  </a:cubicBezTo>
                  <a:cubicBezTo>
                    <a:pt x="19011" y="37807"/>
                    <a:pt x="19457" y="37459"/>
                    <a:pt x="19912" y="37165"/>
                  </a:cubicBezTo>
                  <a:cubicBezTo>
                    <a:pt x="20938" y="36487"/>
                    <a:pt x="22071" y="36023"/>
                    <a:pt x="23365" y="35747"/>
                  </a:cubicBezTo>
                  <a:cubicBezTo>
                    <a:pt x="25069" y="35372"/>
                    <a:pt x="26880" y="35372"/>
                    <a:pt x="28637" y="35372"/>
                  </a:cubicBezTo>
                  <a:lnTo>
                    <a:pt x="29404" y="35372"/>
                  </a:lnTo>
                  <a:cubicBezTo>
                    <a:pt x="30377" y="35372"/>
                    <a:pt x="31376" y="35372"/>
                    <a:pt x="32348" y="35345"/>
                  </a:cubicBezTo>
                  <a:cubicBezTo>
                    <a:pt x="33142" y="35318"/>
                    <a:pt x="34070" y="35283"/>
                    <a:pt x="35007" y="35185"/>
                  </a:cubicBezTo>
                  <a:cubicBezTo>
                    <a:pt x="36443" y="35042"/>
                    <a:pt x="37558" y="34801"/>
                    <a:pt x="38513" y="34435"/>
                  </a:cubicBezTo>
                  <a:cubicBezTo>
                    <a:pt x="39735" y="33962"/>
                    <a:pt x="40654" y="33302"/>
                    <a:pt x="41341" y="32410"/>
                  </a:cubicBezTo>
                  <a:cubicBezTo>
                    <a:pt x="41778" y="31830"/>
                    <a:pt x="42108" y="31152"/>
                    <a:pt x="42340" y="30385"/>
                  </a:cubicBezTo>
                  <a:cubicBezTo>
                    <a:pt x="42714" y="29163"/>
                    <a:pt x="42839" y="27718"/>
                    <a:pt x="42732" y="25835"/>
                  </a:cubicBezTo>
                  <a:cubicBezTo>
                    <a:pt x="42670" y="24649"/>
                    <a:pt x="42527" y="23400"/>
                    <a:pt x="42375" y="22196"/>
                  </a:cubicBezTo>
                  <a:cubicBezTo>
                    <a:pt x="42215" y="20849"/>
                    <a:pt x="42045" y="19457"/>
                    <a:pt x="42010" y="18190"/>
                  </a:cubicBezTo>
                  <a:cubicBezTo>
                    <a:pt x="41974" y="16888"/>
                    <a:pt x="42019" y="15656"/>
                    <a:pt x="42152" y="14524"/>
                  </a:cubicBezTo>
                  <a:cubicBezTo>
                    <a:pt x="42545" y="11258"/>
                    <a:pt x="43607" y="8796"/>
                    <a:pt x="45310" y="7199"/>
                  </a:cubicBezTo>
                  <a:cubicBezTo>
                    <a:pt x="45774" y="6771"/>
                    <a:pt x="46292" y="6405"/>
                    <a:pt x="46872" y="6093"/>
                  </a:cubicBezTo>
                  <a:cubicBezTo>
                    <a:pt x="47692" y="5647"/>
                    <a:pt x="48540" y="5362"/>
                    <a:pt x="49441" y="5058"/>
                  </a:cubicBezTo>
                  <a:cubicBezTo>
                    <a:pt x="50226" y="4791"/>
                    <a:pt x="51029" y="4514"/>
                    <a:pt x="51823" y="4122"/>
                  </a:cubicBezTo>
                  <a:cubicBezTo>
                    <a:pt x="52501" y="3792"/>
                    <a:pt x="53027" y="3238"/>
                    <a:pt x="53348" y="2534"/>
                  </a:cubicBezTo>
                  <a:cubicBezTo>
                    <a:pt x="53696" y="1793"/>
                    <a:pt x="53785" y="919"/>
                    <a:pt x="53616"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
            <p:cNvSpPr/>
            <p:nvPr/>
          </p:nvSpPr>
          <p:spPr>
            <a:xfrm>
              <a:off x="3025400" y="640950"/>
              <a:ext cx="1333500" cy="1410650"/>
            </a:xfrm>
            <a:custGeom>
              <a:avLst/>
              <a:gdLst/>
              <a:ahLst/>
              <a:cxnLst/>
              <a:rect l="l" t="t" r="r" b="b"/>
              <a:pathLst>
                <a:path w="53340" h="56426" extrusionOk="0">
                  <a:moveTo>
                    <a:pt x="52938" y="0"/>
                  </a:moveTo>
                  <a:cubicBezTo>
                    <a:pt x="53339" y="1865"/>
                    <a:pt x="52688" y="3551"/>
                    <a:pt x="51278" y="4300"/>
                  </a:cubicBezTo>
                  <a:cubicBezTo>
                    <a:pt x="50493" y="4710"/>
                    <a:pt x="49690" y="5014"/>
                    <a:pt x="48914" y="5308"/>
                  </a:cubicBezTo>
                  <a:cubicBezTo>
                    <a:pt x="47416" y="5870"/>
                    <a:pt x="45997" y="6397"/>
                    <a:pt x="44766" y="7645"/>
                  </a:cubicBezTo>
                  <a:cubicBezTo>
                    <a:pt x="43571" y="8859"/>
                    <a:pt x="42705" y="10563"/>
                    <a:pt x="42215" y="12704"/>
                  </a:cubicBezTo>
                  <a:cubicBezTo>
                    <a:pt x="41777" y="14559"/>
                    <a:pt x="41635" y="16691"/>
                    <a:pt x="41769" y="19038"/>
                  </a:cubicBezTo>
                  <a:cubicBezTo>
                    <a:pt x="41840" y="20340"/>
                    <a:pt x="42045" y="21714"/>
                    <a:pt x="42268" y="23168"/>
                  </a:cubicBezTo>
                  <a:cubicBezTo>
                    <a:pt x="42696" y="26049"/>
                    <a:pt x="43142" y="29029"/>
                    <a:pt x="42509" y="31456"/>
                  </a:cubicBezTo>
                  <a:cubicBezTo>
                    <a:pt x="41328" y="36057"/>
                    <a:pt x="36683" y="36413"/>
                    <a:pt x="33412" y="36413"/>
                  </a:cubicBezTo>
                  <a:cubicBezTo>
                    <a:pt x="33100" y="36413"/>
                    <a:pt x="32800" y="36410"/>
                    <a:pt x="32517" y="36407"/>
                  </a:cubicBezTo>
                  <a:cubicBezTo>
                    <a:pt x="31795" y="36398"/>
                    <a:pt x="31054" y="36371"/>
                    <a:pt x="30332" y="36344"/>
                  </a:cubicBezTo>
                  <a:cubicBezTo>
                    <a:pt x="29455" y="36314"/>
                    <a:pt x="28563" y="36283"/>
                    <a:pt x="27675" y="36283"/>
                  </a:cubicBezTo>
                  <a:cubicBezTo>
                    <a:pt x="26755" y="36283"/>
                    <a:pt x="25837" y="36316"/>
                    <a:pt x="24943" y="36416"/>
                  </a:cubicBezTo>
                  <a:cubicBezTo>
                    <a:pt x="22972" y="36639"/>
                    <a:pt x="21339" y="37174"/>
                    <a:pt x="19957" y="38048"/>
                  </a:cubicBezTo>
                  <a:cubicBezTo>
                    <a:pt x="18609" y="38896"/>
                    <a:pt x="17387" y="40109"/>
                    <a:pt x="16228" y="41741"/>
                  </a:cubicBezTo>
                  <a:cubicBezTo>
                    <a:pt x="15193" y="43196"/>
                    <a:pt x="14292" y="44864"/>
                    <a:pt x="13426" y="46470"/>
                  </a:cubicBezTo>
                  <a:cubicBezTo>
                    <a:pt x="12766" y="47692"/>
                    <a:pt x="12079" y="48950"/>
                    <a:pt x="11339" y="50127"/>
                  </a:cubicBezTo>
                  <a:cubicBezTo>
                    <a:pt x="9813" y="52554"/>
                    <a:pt x="8225" y="54275"/>
                    <a:pt x="6575" y="55301"/>
                  </a:cubicBezTo>
                  <a:lnTo>
                    <a:pt x="6575" y="55301"/>
                  </a:lnTo>
                  <a:cubicBezTo>
                    <a:pt x="8234" y="54275"/>
                    <a:pt x="9840" y="52536"/>
                    <a:pt x="11357" y="50136"/>
                  </a:cubicBezTo>
                  <a:cubicBezTo>
                    <a:pt x="12097" y="48959"/>
                    <a:pt x="12775" y="47701"/>
                    <a:pt x="13435" y="46479"/>
                  </a:cubicBezTo>
                  <a:cubicBezTo>
                    <a:pt x="15255" y="43124"/>
                    <a:pt x="16968" y="39948"/>
                    <a:pt x="19965" y="38057"/>
                  </a:cubicBezTo>
                  <a:cubicBezTo>
                    <a:pt x="22294" y="36590"/>
                    <a:pt x="24973" y="36301"/>
                    <a:pt x="27684" y="36301"/>
                  </a:cubicBezTo>
                  <a:cubicBezTo>
                    <a:pt x="28567" y="36301"/>
                    <a:pt x="29453" y="36331"/>
                    <a:pt x="30332" y="36362"/>
                  </a:cubicBezTo>
                  <a:cubicBezTo>
                    <a:pt x="31054" y="36389"/>
                    <a:pt x="31795" y="36416"/>
                    <a:pt x="32517" y="36416"/>
                  </a:cubicBezTo>
                  <a:cubicBezTo>
                    <a:pt x="32776" y="36419"/>
                    <a:pt x="33040" y="36422"/>
                    <a:pt x="33308" y="36422"/>
                  </a:cubicBezTo>
                  <a:cubicBezTo>
                    <a:pt x="35006" y="36422"/>
                    <a:pt x="36855" y="36322"/>
                    <a:pt x="38450" y="35782"/>
                  </a:cubicBezTo>
                  <a:cubicBezTo>
                    <a:pt x="39467" y="35443"/>
                    <a:pt x="40305" y="34944"/>
                    <a:pt x="40957" y="34301"/>
                  </a:cubicBezTo>
                  <a:cubicBezTo>
                    <a:pt x="41706" y="33561"/>
                    <a:pt x="42232" y="32606"/>
                    <a:pt x="42527" y="31465"/>
                  </a:cubicBezTo>
                  <a:cubicBezTo>
                    <a:pt x="43151" y="29029"/>
                    <a:pt x="42705" y="26049"/>
                    <a:pt x="42277" y="23168"/>
                  </a:cubicBezTo>
                  <a:cubicBezTo>
                    <a:pt x="42063" y="21714"/>
                    <a:pt x="41858" y="20340"/>
                    <a:pt x="41777" y="19038"/>
                  </a:cubicBezTo>
                  <a:cubicBezTo>
                    <a:pt x="41608" y="16094"/>
                    <a:pt x="41777" y="10696"/>
                    <a:pt x="44775" y="7654"/>
                  </a:cubicBezTo>
                  <a:cubicBezTo>
                    <a:pt x="46006" y="6414"/>
                    <a:pt x="47424" y="5879"/>
                    <a:pt x="48914" y="5326"/>
                  </a:cubicBezTo>
                  <a:cubicBezTo>
                    <a:pt x="49699" y="5032"/>
                    <a:pt x="50502" y="4728"/>
                    <a:pt x="51287" y="4318"/>
                  </a:cubicBezTo>
                  <a:cubicBezTo>
                    <a:pt x="51956" y="3961"/>
                    <a:pt x="52474" y="3381"/>
                    <a:pt x="52777" y="2641"/>
                  </a:cubicBezTo>
                  <a:cubicBezTo>
                    <a:pt x="53098" y="1856"/>
                    <a:pt x="53161" y="946"/>
                    <a:pt x="52947" y="0"/>
                  </a:cubicBezTo>
                  <a:close/>
                  <a:moveTo>
                    <a:pt x="4880" y="56104"/>
                  </a:moveTo>
                  <a:cubicBezTo>
                    <a:pt x="4605" y="56191"/>
                    <a:pt x="4326" y="56261"/>
                    <a:pt x="4048" y="56314"/>
                  </a:cubicBezTo>
                  <a:lnTo>
                    <a:pt x="4048" y="56314"/>
                  </a:lnTo>
                  <a:cubicBezTo>
                    <a:pt x="4327" y="56263"/>
                    <a:pt x="4604" y="56193"/>
                    <a:pt x="4880" y="56104"/>
                  </a:cubicBezTo>
                  <a:close/>
                  <a:moveTo>
                    <a:pt x="9" y="55774"/>
                  </a:moveTo>
                  <a:lnTo>
                    <a:pt x="0" y="55783"/>
                  </a:lnTo>
                  <a:cubicBezTo>
                    <a:pt x="973" y="56211"/>
                    <a:pt x="1936" y="56425"/>
                    <a:pt x="2882" y="56425"/>
                  </a:cubicBezTo>
                  <a:cubicBezTo>
                    <a:pt x="3096" y="56425"/>
                    <a:pt x="3301" y="56417"/>
                    <a:pt x="3506" y="56399"/>
                  </a:cubicBezTo>
                  <a:cubicBezTo>
                    <a:pt x="3686" y="56378"/>
                    <a:pt x="3867" y="56349"/>
                    <a:pt x="4048" y="56314"/>
                  </a:cubicBezTo>
                  <a:lnTo>
                    <a:pt x="4048" y="56314"/>
                  </a:lnTo>
                  <a:cubicBezTo>
                    <a:pt x="3670" y="56384"/>
                    <a:pt x="3289" y="56419"/>
                    <a:pt x="2906" y="56419"/>
                  </a:cubicBezTo>
                  <a:cubicBezTo>
                    <a:pt x="1956" y="56419"/>
                    <a:pt x="990" y="56204"/>
                    <a:pt x="9" y="55774"/>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 name="Google Shape;691;p6"/>
          <p:cNvGrpSpPr/>
          <p:nvPr/>
        </p:nvGrpSpPr>
        <p:grpSpPr>
          <a:xfrm rot="4102069">
            <a:off x="-2043392" y="3110283"/>
            <a:ext cx="8040943" cy="5618490"/>
            <a:chOff x="3025400" y="640950"/>
            <a:chExt cx="2106950" cy="1472200"/>
          </a:xfrm>
        </p:grpSpPr>
        <p:sp>
          <p:nvSpPr>
            <p:cNvPr id="692" name="Google Shape;692;p6"/>
            <p:cNvSpPr/>
            <p:nvPr/>
          </p:nvSpPr>
          <p:spPr>
            <a:xfrm>
              <a:off x="3411900" y="1134000"/>
              <a:ext cx="1720450" cy="979150"/>
            </a:xfrm>
            <a:custGeom>
              <a:avLst/>
              <a:gdLst/>
              <a:ahLst/>
              <a:cxnLst/>
              <a:rect l="l" t="t" r="r" b="b"/>
              <a:pathLst>
                <a:path w="68818" h="39166" extrusionOk="0">
                  <a:moveTo>
                    <a:pt x="52801" y="1"/>
                  </a:moveTo>
                  <a:cubicBezTo>
                    <a:pt x="51729" y="1"/>
                    <a:pt x="50675" y="237"/>
                    <a:pt x="49691" y="823"/>
                  </a:cubicBezTo>
                  <a:cubicBezTo>
                    <a:pt x="48120" y="1751"/>
                    <a:pt x="47032" y="3419"/>
                    <a:pt x="45988" y="5034"/>
                  </a:cubicBezTo>
                  <a:cubicBezTo>
                    <a:pt x="44953" y="6622"/>
                    <a:pt x="43892" y="8254"/>
                    <a:pt x="42375" y="9182"/>
                  </a:cubicBezTo>
                  <a:cubicBezTo>
                    <a:pt x="40829" y="10121"/>
                    <a:pt x="39018" y="10201"/>
                    <a:pt x="37236" y="10201"/>
                  </a:cubicBezTo>
                  <a:cubicBezTo>
                    <a:pt x="37054" y="10201"/>
                    <a:pt x="36873" y="10200"/>
                    <a:pt x="36693" y="10199"/>
                  </a:cubicBezTo>
                  <a:lnTo>
                    <a:pt x="35711" y="10199"/>
                  </a:lnTo>
                  <a:cubicBezTo>
                    <a:pt x="32642" y="10235"/>
                    <a:pt x="30600" y="11065"/>
                    <a:pt x="29449" y="12742"/>
                  </a:cubicBezTo>
                  <a:cubicBezTo>
                    <a:pt x="28976" y="13429"/>
                    <a:pt x="28655" y="14267"/>
                    <a:pt x="28351" y="15070"/>
                  </a:cubicBezTo>
                  <a:cubicBezTo>
                    <a:pt x="27870" y="16337"/>
                    <a:pt x="27424" y="17532"/>
                    <a:pt x="26433" y="18183"/>
                  </a:cubicBezTo>
                  <a:cubicBezTo>
                    <a:pt x="25758" y="18634"/>
                    <a:pt x="25005" y="18712"/>
                    <a:pt x="24201" y="18712"/>
                  </a:cubicBezTo>
                  <a:cubicBezTo>
                    <a:pt x="23985" y="18712"/>
                    <a:pt x="23766" y="18707"/>
                    <a:pt x="23543" y="18701"/>
                  </a:cubicBezTo>
                  <a:cubicBezTo>
                    <a:pt x="23334" y="18696"/>
                    <a:pt x="23124" y="18691"/>
                    <a:pt x="22912" y="18691"/>
                  </a:cubicBezTo>
                  <a:cubicBezTo>
                    <a:pt x="22392" y="18691"/>
                    <a:pt x="21870" y="18722"/>
                    <a:pt x="21375" y="18861"/>
                  </a:cubicBezTo>
                  <a:cubicBezTo>
                    <a:pt x="19413" y="19397"/>
                    <a:pt x="18262" y="21440"/>
                    <a:pt x="17744" y="22608"/>
                  </a:cubicBezTo>
                  <a:cubicBezTo>
                    <a:pt x="17298" y="23625"/>
                    <a:pt x="16977" y="24714"/>
                    <a:pt x="16674" y="25775"/>
                  </a:cubicBezTo>
                  <a:cubicBezTo>
                    <a:pt x="16460" y="26489"/>
                    <a:pt x="16246" y="27220"/>
                    <a:pt x="15996" y="27925"/>
                  </a:cubicBezTo>
                  <a:cubicBezTo>
                    <a:pt x="13678" y="34446"/>
                    <a:pt x="7517" y="39010"/>
                    <a:pt x="1317" y="39010"/>
                  </a:cubicBezTo>
                  <a:cubicBezTo>
                    <a:pt x="884" y="39010"/>
                    <a:pt x="450" y="38988"/>
                    <a:pt x="18" y="38943"/>
                  </a:cubicBezTo>
                  <a:lnTo>
                    <a:pt x="0" y="39094"/>
                  </a:lnTo>
                  <a:cubicBezTo>
                    <a:pt x="437" y="39139"/>
                    <a:pt x="875" y="39166"/>
                    <a:pt x="1321" y="39166"/>
                  </a:cubicBezTo>
                  <a:cubicBezTo>
                    <a:pt x="4166" y="39166"/>
                    <a:pt x="7084" y="38220"/>
                    <a:pt x="9653" y="36454"/>
                  </a:cubicBezTo>
                  <a:cubicBezTo>
                    <a:pt x="12615" y="34411"/>
                    <a:pt x="14916" y="31395"/>
                    <a:pt x="16139" y="27970"/>
                  </a:cubicBezTo>
                  <a:cubicBezTo>
                    <a:pt x="16388" y="27265"/>
                    <a:pt x="16602" y="26534"/>
                    <a:pt x="16817" y="25820"/>
                  </a:cubicBezTo>
                  <a:cubicBezTo>
                    <a:pt x="17120" y="24767"/>
                    <a:pt x="17441" y="23670"/>
                    <a:pt x="17887" y="22662"/>
                  </a:cubicBezTo>
                  <a:cubicBezTo>
                    <a:pt x="18387" y="21520"/>
                    <a:pt x="19511" y="19522"/>
                    <a:pt x="21411" y="19004"/>
                  </a:cubicBezTo>
                  <a:cubicBezTo>
                    <a:pt x="21889" y="18872"/>
                    <a:pt x="22398" y="18842"/>
                    <a:pt x="22907" y="18842"/>
                  </a:cubicBezTo>
                  <a:cubicBezTo>
                    <a:pt x="23120" y="18842"/>
                    <a:pt x="23333" y="18847"/>
                    <a:pt x="23543" y="18853"/>
                  </a:cubicBezTo>
                  <a:cubicBezTo>
                    <a:pt x="23730" y="18856"/>
                    <a:pt x="23919" y="18859"/>
                    <a:pt x="24107" y="18859"/>
                  </a:cubicBezTo>
                  <a:cubicBezTo>
                    <a:pt x="24945" y="18859"/>
                    <a:pt x="25786" y="18789"/>
                    <a:pt x="26514" y="18308"/>
                  </a:cubicBezTo>
                  <a:cubicBezTo>
                    <a:pt x="27540" y="17630"/>
                    <a:pt x="28021" y="16355"/>
                    <a:pt x="28494" y="15124"/>
                  </a:cubicBezTo>
                  <a:cubicBezTo>
                    <a:pt x="28797" y="14321"/>
                    <a:pt x="29110" y="13500"/>
                    <a:pt x="29565" y="12822"/>
                  </a:cubicBezTo>
                  <a:cubicBezTo>
                    <a:pt x="30689" y="11189"/>
                    <a:pt x="32696" y="10378"/>
                    <a:pt x="35720" y="10351"/>
                  </a:cubicBezTo>
                  <a:cubicBezTo>
                    <a:pt x="35881" y="10346"/>
                    <a:pt x="36041" y="10344"/>
                    <a:pt x="36203" y="10344"/>
                  </a:cubicBezTo>
                  <a:cubicBezTo>
                    <a:pt x="36365" y="10344"/>
                    <a:pt x="36528" y="10346"/>
                    <a:pt x="36693" y="10351"/>
                  </a:cubicBezTo>
                  <a:cubicBezTo>
                    <a:pt x="36726" y="10351"/>
                    <a:pt x="36759" y="10351"/>
                    <a:pt x="36792" y="10351"/>
                  </a:cubicBezTo>
                  <a:cubicBezTo>
                    <a:pt x="38741" y="10351"/>
                    <a:pt x="40745" y="10342"/>
                    <a:pt x="42456" y="9307"/>
                  </a:cubicBezTo>
                  <a:cubicBezTo>
                    <a:pt x="43999" y="8370"/>
                    <a:pt x="45069" y="6711"/>
                    <a:pt x="46113" y="5114"/>
                  </a:cubicBezTo>
                  <a:cubicBezTo>
                    <a:pt x="47148" y="3517"/>
                    <a:pt x="48219" y="1867"/>
                    <a:pt x="49762" y="948"/>
                  </a:cubicBezTo>
                  <a:cubicBezTo>
                    <a:pt x="50722" y="381"/>
                    <a:pt x="51750" y="151"/>
                    <a:pt x="52798" y="151"/>
                  </a:cubicBezTo>
                  <a:cubicBezTo>
                    <a:pt x="55012" y="151"/>
                    <a:pt x="57313" y="1177"/>
                    <a:pt x="59245" y="2206"/>
                  </a:cubicBezTo>
                  <a:lnTo>
                    <a:pt x="59566" y="2375"/>
                  </a:lnTo>
                  <a:cubicBezTo>
                    <a:pt x="61883" y="3613"/>
                    <a:pt x="64443" y="4978"/>
                    <a:pt x="66990" y="4978"/>
                  </a:cubicBezTo>
                  <a:cubicBezTo>
                    <a:pt x="67601" y="4978"/>
                    <a:pt x="68211" y="4899"/>
                    <a:pt x="68817" y="4722"/>
                  </a:cubicBezTo>
                  <a:lnTo>
                    <a:pt x="68773" y="4579"/>
                  </a:lnTo>
                  <a:cubicBezTo>
                    <a:pt x="68168" y="4756"/>
                    <a:pt x="67563" y="4835"/>
                    <a:pt x="66958" y="4835"/>
                  </a:cubicBezTo>
                  <a:cubicBezTo>
                    <a:pt x="64492" y="4835"/>
                    <a:pt x="62030" y="3526"/>
                    <a:pt x="59638" y="2251"/>
                  </a:cubicBezTo>
                  <a:lnTo>
                    <a:pt x="59316" y="2072"/>
                  </a:lnTo>
                  <a:cubicBezTo>
                    <a:pt x="57367" y="1034"/>
                    <a:pt x="55043" y="1"/>
                    <a:pt x="5280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6"/>
            <p:cNvSpPr/>
            <p:nvPr/>
          </p:nvSpPr>
          <p:spPr>
            <a:xfrm>
              <a:off x="3395850" y="1125650"/>
              <a:ext cx="1703925" cy="984600"/>
            </a:xfrm>
            <a:custGeom>
              <a:avLst/>
              <a:gdLst/>
              <a:ahLst/>
              <a:cxnLst/>
              <a:rect l="l" t="t" r="r" b="b"/>
              <a:pathLst>
                <a:path w="68157" h="39384" extrusionOk="0">
                  <a:moveTo>
                    <a:pt x="52654" y="1"/>
                  </a:moveTo>
                  <a:cubicBezTo>
                    <a:pt x="51409" y="1"/>
                    <a:pt x="50322" y="315"/>
                    <a:pt x="49351" y="943"/>
                  </a:cubicBezTo>
                  <a:cubicBezTo>
                    <a:pt x="48495" y="1496"/>
                    <a:pt x="47728" y="2290"/>
                    <a:pt x="46880" y="3530"/>
                  </a:cubicBezTo>
                  <a:cubicBezTo>
                    <a:pt x="46505" y="4092"/>
                    <a:pt x="46140" y="4681"/>
                    <a:pt x="45783" y="5261"/>
                  </a:cubicBezTo>
                  <a:cubicBezTo>
                    <a:pt x="44819" y="6840"/>
                    <a:pt x="43820" y="8472"/>
                    <a:pt x="42384" y="9427"/>
                  </a:cubicBezTo>
                  <a:cubicBezTo>
                    <a:pt x="41073" y="10292"/>
                    <a:pt x="39583" y="10497"/>
                    <a:pt x="38164" y="10587"/>
                  </a:cubicBezTo>
                  <a:cubicBezTo>
                    <a:pt x="37700" y="10622"/>
                    <a:pt x="37236" y="10640"/>
                    <a:pt x="36782" y="10649"/>
                  </a:cubicBezTo>
                  <a:cubicBezTo>
                    <a:pt x="36505" y="10658"/>
                    <a:pt x="36228" y="10676"/>
                    <a:pt x="35952" y="10685"/>
                  </a:cubicBezTo>
                  <a:cubicBezTo>
                    <a:pt x="34007" y="10774"/>
                    <a:pt x="31233" y="11140"/>
                    <a:pt x="29689" y="13236"/>
                  </a:cubicBezTo>
                  <a:cubicBezTo>
                    <a:pt x="29190" y="13905"/>
                    <a:pt x="28851" y="14708"/>
                    <a:pt x="28521" y="15493"/>
                  </a:cubicBezTo>
                  <a:lnTo>
                    <a:pt x="28494" y="15565"/>
                  </a:lnTo>
                  <a:cubicBezTo>
                    <a:pt x="28039" y="16617"/>
                    <a:pt x="27530" y="17822"/>
                    <a:pt x="26531" y="18455"/>
                  </a:cubicBezTo>
                  <a:cubicBezTo>
                    <a:pt x="25851" y="18880"/>
                    <a:pt x="25087" y="18956"/>
                    <a:pt x="24278" y="18956"/>
                  </a:cubicBezTo>
                  <a:cubicBezTo>
                    <a:pt x="24069" y="18956"/>
                    <a:pt x="23856" y="18951"/>
                    <a:pt x="23641" y="18946"/>
                  </a:cubicBezTo>
                  <a:cubicBezTo>
                    <a:pt x="23465" y="18944"/>
                    <a:pt x="23287" y="18941"/>
                    <a:pt x="23108" y="18941"/>
                  </a:cubicBezTo>
                  <a:cubicBezTo>
                    <a:pt x="22555" y="18941"/>
                    <a:pt x="21995" y="18967"/>
                    <a:pt x="21455" y="19115"/>
                  </a:cubicBezTo>
                  <a:cubicBezTo>
                    <a:pt x="20402" y="19401"/>
                    <a:pt x="19412" y="20177"/>
                    <a:pt x="18591" y="21363"/>
                  </a:cubicBezTo>
                  <a:cubicBezTo>
                    <a:pt x="18297" y="21800"/>
                    <a:pt x="18021" y="22282"/>
                    <a:pt x="17780" y="22800"/>
                  </a:cubicBezTo>
                  <a:cubicBezTo>
                    <a:pt x="17307" y="23834"/>
                    <a:pt x="16959" y="24950"/>
                    <a:pt x="16629" y="26029"/>
                  </a:cubicBezTo>
                  <a:cubicBezTo>
                    <a:pt x="16424" y="26707"/>
                    <a:pt x="16201" y="27412"/>
                    <a:pt x="15960" y="28081"/>
                  </a:cubicBezTo>
                  <a:cubicBezTo>
                    <a:pt x="15112" y="30382"/>
                    <a:pt x="13792" y="32532"/>
                    <a:pt x="12124" y="34299"/>
                  </a:cubicBezTo>
                  <a:cubicBezTo>
                    <a:pt x="9141" y="37456"/>
                    <a:pt x="5227" y="39245"/>
                    <a:pt x="1423" y="39245"/>
                  </a:cubicBezTo>
                  <a:cubicBezTo>
                    <a:pt x="949" y="39245"/>
                    <a:pt x="477" y="39217"/>
                    <a:pt x="9" y="39161"/>
                  </a:cubicBezTo>
                  <a:lnTo>
                    <a:pt x="0" y="39303"/>
                  </a:lnTo>
                  <a:cubicBezTo>
                    <a:pt x="473" y="39357"/>
                    <a:pt x="946" y="39384"/>
                    <a:pt x="1427" y="39384"/>
                  </a:cubicBezTo>
                  <a:cubicBezTo>
                    <a:pt x="5272" y="39384"/>
                    <a:pt x="9215" y="37582"/>
                    <a:pt x="12231" y="34397"/>
                  </a:cubicBezTo>
                  <a:cubicBezTo>
                    <a:pt x="13908" y="32622"/>
                    <a:pt x="15246" y="30454"/>
                    <a:pt x="16094" y="28134"/>
                  </a:cubicBezTo>
                  <a:cubicBezTo>
                    <a:pt x="16343" y="27456"/>
                    <a:pt x="16557" y="26752"/>
                    <a:pt x="16763" y="26074"/>
                  </a:cubicBezTo>
                  <a:cubicBezTo>
                    <a:pt x="17102" y="24994"/>
                    <a:pt x="17441" y="23888"/>
                    <a:pt x="17913" y="22862"/>
                  </a:cubicBezTo>
                  <a:cubicBezTo>
                    <a:pt x="18145" y="22353"/>
                    <a:pt x="18413" y="21872"/>
                    <a:pt x="18707" y="21444"/>
                  </a:cubicBezTo>
                  <a:cubicBezTo>
                    <a:pt x="19510" y="20293"/>
                    <a:pt x="20474" y="19526"/>
                    <a:pt x="21500" y="19249"/>
                  </a:cubicBezTo>
                  <a:cubicBezTo>
                    <a:pt x="22015" y="19108"/>
                    <a:pt x="22560" y="19083"/>
                    <a:pt x="23102" y="19083"/>
                  </a:cubicBezTo>
                  <a:cubicBezTo>
                    <a:pt x="23282" y="19083"/>
                    <a:pt x="23462" y="19086"/>
                    <a:pt x="23641" y="19088"/>
                  </a:cubicBezTo>
                  <a:cubicBezTo>
                    <a:pt x="23846" y="19094"/>
                    <a:pt x="24052" y="19099"/>
                    <a:pt x="24258" y="19099"/>
                  </a:cubicBezTo>
                  <a:cubicBezTo>
                    <a:pt x="25075" y="19099"/>
                    <a:pt x="25890" y="19020"/>
                    <a:pt x="26603" y="18571"/>
                  </a:cubicBezTo>
                  <a:cubicBezTo>
                    <a:pt x="27646" y="17920"/>
                    <a:pt x="28164" y="16698"/>
                    <a:pt x="28619" y="15618"/>
                  </a:cubicBezTo>
                  <a:lnTo>
                    <a:pt x="28646" y="15547"/>
                  </a:lnTo>
                  <a:cubicBezTo>
                    <a:pt x="28976" y="14771"/>
                    <a:pt x="29315" y="13977"/>
                    <a:pt x="29805" y="13317"/>
                  </a:cubicBezTo>
                  <a:cubicBezTo>
                    <a:pt x="31304" y="11274"/>
                    <a:pt x="34043" y="10917"/>
                    <a:pt x="35961" y="10828"/>
                  </a:cubicBezTo>
                  <a:cubicBezTo>
                    <a:pt x="36237" y="10819"/>
                    <a:pt x="36514" y="10801"/>
                    <a:pt x="36790" y="10792"/>
                  </a:cubicBezTo>
                  <a:cubicBezTo>
                    <a:pt x="37245" y="10783"/>
                    <a:pt x="37709" y="10765"/>
                    <a:pt x="38173" y="10729"/>
                  </a:cubicBezTo>
                  <a:cubicBezTo>
                    <a:pt x="39609" y="10640"/>
                    <a:pt x="41126" y="10435"/>
                    <a:pt x="42464" y="9543"/>
                  </a:cubicBezTo>
                  <a:cubicBezTo>
                    <a:pt x="43927" y="8571"/>
                    <a:pt x="44935" y="6929"/>
                    <a:pt x="45908" y="5332"/>
                  </a:cubicBezTo>
                  <a:cubicBezTo>
                    <a:pt x="46256" y="4761"/>
                    <a:pt x="46621" y="4164"/>
                    <a:pt x="47005" y="3610"/>
                  </a:cubicBezTo>
                  <a:cubicBezTo>
                    <a:pt x="47835" y="2388"/>
                    <a:pt x="48584" y="1603"/>
                    <a:pt x="49432" y="1059"/>
                  </a:cubicBezTo>
                  <a:cubicBezTo>
                    <a:pt x="50376" y="451"/>
                    <a:pt x="51437" y="145"/>
                    <a:pt x="52654" y="145"/>
                  </a:cubicBezTo>
                  <a:cubicBezTo>
                    <a:pt x="53918" y="145"/>
                    <a:pt x="55351" y="476"/>
                    <a:pt x="56997" y="1139"/>
                  </a:cubicBezTo>
                  <a:cubicBezTo>
                    <a:pt x="57541" y="1353"/>
                    <a:pt x="58121" y="1612"/>
                    <a:pt x="58709" y="1898"/>
                  </a:cubicBezTo>
                  <a:lnTo>
                    <a:pt x="59218" y="2147"/>
                  </a:lnTo>
                  <a:cubicBezTo>
                    <a:pt x="60601" y="2817"/>
                    <a:pt x="62037" y="3521"/>
                    <a:pt x="63491" y="3958"/>
                  </a:cubicBezTo>
                  <a:cubicBezTo>
                    <a:pt x="64425" y="4240"/>
                    <a:pt x="65291" y="4381"/>
                    <a:pt x="66100" y="4381"/>
                  </a:cubicBezTo>
                  <a:cubicBezTo>
                    <a:pt x="66828" y="4381"/>
                    <a:pt x="67510" y="4267"/>
                    <a:pt x="68157" y="4039"/>
                  </a:cubicBezTo>
                  <a:lnTo>
                    <a:pt x="68112" y="3905"/>
                  </a:lnTo>
                  <a:cubicBezTo>
                    <a:pt x="67485" y="4127"/>
                    <a:pt x="66822" y="4236"/>
                    <a:pt x="66115" y="4236"/>
                  </a:cubicBezTo>
                  <a:cubicBezTo>
                    <a:pt x="65314" y="4236"/>
                    <a:pt x="64456" y="4095"/>
                    <a:pt x="63527" y="3816"/>
                  </a:cubicBezTo>
                  <a:cubicBezTo>
                    <a:pt x="62082" y="3387"/>
                    <a:pt x="60654" y="2692"/>
                    <a:pt x="59280" y="2014"/>
                  </a:cubicBezTo>
                  <a:lnTo>
                    <a:pt x="58772" y="1764"/>
                  </a:lnTo>
                  <a:cubicBezTo>
                    <a:pt x="58183" y="1478"/>
                    <a:pt x="57603" y="1220"/>
                    <a:pt x="57050" y="1006"/>
                  </a:cubicBezTo>
                  <a:cubicBezTo>
                    <a:pt x="55388" y="335"/>
                    <a:pt x="53937" y="1"/>
                    <a:pt x="5265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
            <p:cNvSpPr/>
            <p:nvPr/>
          </p:nvSpPr>
          <p:spPr>
            <a:xfrm>
              <a:off x="3379550" y="1116975"/>
              <a:ext cx="1687675" cy="990600"/>
            </a:xfrm>
            <a:custGeom>
              <a:avLst/>
              <a:gdLst/>
              <a:ahLst/>
              <a:cxnLst/>
              <a:rect l="l" t="t" r="r" b="b"/>
              <a:pathLst>
                <a:path w="67507" h="39624" extrusionOk="0">
                  <a:moveTo>
                    <a:pt x="52589" y="1"/>
                  </a:moveTo>
                  <a:cubicBezTo>
                    <a:pt x="51392" y="1"/>
                    <a:pt x="50161" y="277"/>
                    <a:pt x="49031" y="1067"/>
                  </a:cubicBezTo>
                  <a:cubicBezTo>
                    <a:pt x="48201" y="1647"/>
                    <a:pt x="47479" y="2459"/>
                    <a:pt x="46667" y="3717"/>
                  </a:cubicBezTo>
                  <a:cubicBezTo>
                    <a:pt x="46292" y="4288"/>
                    <a:pt x="45944" y="4903"/>
                    <a:pt x="45596" y="5501"/>
                  </a:cubicBezTo>
                  <a:cubicBezTo>
                    <a:pt x="44695" y="7071"/>
                    <a:pt x="43759" y="8703"/>
                    <a:pt x="42403" y="9685"/>
                  </a:cubicBezTo>
                  <a:cubicBezTo>
                    <a:pt x="41163" y="10586"/>
                    <a:pt x="39726" y="10853"/>
                    <a:pt x="38352" y="11005"/>
                  </a:cubicBezTo>
                  <a:cubicBezTo>
                    <a:pt x="37853" y="11059"/>
                    <a:pt x="37344" y="11094"/>
                    <a:pt x="36854" y="11130"/>
                  </a:cubicBezTo>
                  <a:cubicBezTo>
                    <a:pt x="36631" y="11148"/>
                    <a:pt x="36417" y="11166"/>
                    <a:pt x="36202" y="11183"/>
                  </a:cubicBezTo>
                  <a:cubicBezTo>
                    <a:pt x="34097" y="11353"/>
                    <a:pt x="31474" y="11799"/>
                    <a:pt x="29940" y="13744"/>
                  </a:cubicBezTo>
                  <a:cubicBezTo>
                    <a:pt x="29413" y="14404"/>
                    <a:pt x="29039" y="15198"/>
                    <a:pt x="28673" y="15965"/>
                  </a:cubicBezTo>
                  <a:cubicBezTo>
                    <a:pt x="28191" y="16982"/>
                    <a:pt x="27656" y="18124"/>
                    <a:pt x="26630" y="18731"/>
                  </a:cubicBezTo>
                  <a:cubicBezTo>
                    <a:pt x="25920" y="19152"/>
                    <a:pt x="25124" y="19218"/>
                    <a:pt x="24282" y="19218"/>
                  </a:cubicBezTo>
                  <a:cubicBezTo>
                    <a:pt x="24109" y="19218"/>
                    <a:pt x="23934" y="19215"/>
                    <a:pt x="23758" y="19212"/>
                  </a:cubicBezTo>
                  <a:cubicBezTo>
                    <a:pt x="23568" y="19208"/>
                    <a:pt x="23376" y="19204"/>
                    <a:pt x="23184" y="19204"/>
                  </a:cubicBezTo>
                  <a:cubicBezTo>
                    <a:pt x="22636" y="19204"/>
                    <a:pt x="22083" y="19237"/>
                    <a:pt x="21554" y="19382"/>
                  </a:cubicBezTo>
                  <a:cubicBezTo>
                    <a:pt x="20492" y="19667"/>
                    <a:pt x="19493" y="20435"/>
                    <a:pt x="18664" y="21594"/>
                  </a:cubicBezTo>
                  <a:cubicBezTo>
                    <a:pt x="18351" y="22023"/>
                    <a:pt x="18075" y="22495"/>
                    <a:pt x="17825" y="23013"/>
                  </a:cubicBezTo>
                  <a:cubicBezTo>
                    <a:pt x="17317" y="24056"/>
                    <a:pt x="16951" y="25198"/>
                    <a:pt x="16594" y="26296"/>
                  </a:cubicBezTo>
                  <a:cubicBezTo>
                    <a:pt x="16389" y="26947"/>
                    <a:pt x="16166" y="27616"/>
                    <a:pt x="15925" y="28258"/>
                  </a:cubicBezTo>
                  <a:cubicBezTo>
                    <a:pt x="15060" y="30569"/>
                    <a:pt x="13739" y="32728"/>
                    <a:pt x="12098" y="34494"/>
                  </a:cubicBezTo>
                  <a:cubicBezTo>
                    <a:pt x="9133" y="37686"/>
                    <a:pt x="5285" y="39486"/>
                    <a:pt x="1549" y="39486"/>
                  </a:cubicBezTo>
                  <a:cubicBezTo>
                    <a:pt x="1036" y="39486"/>
                    <a:pt x="525" y="39452"/>
                    <a:pt x="19" y="39383"/>
                  </a:cubicBezTo>
                  <a:lnTo>
                    <a:pt x="1" y="39525"/>
                  </a:lnTo>
                  <a:cubicBezTo>
                    <a:pt x="509" y="39588"/>
                    <a:pt x="1027" y="39624"/>
                    <a:pt x="1544" y="39624"/>
                  </a:cubicBezTo>
                  <a:cubicBezTo>
                    <a:pt x="5318" y="39624"/>
                    <a:pt x="9207" y="37813"/>
                    <a:pt x="12196" y="34583"/>
                  </a:cubicBezTo>
                  <a:cubicBezTo>
                    <a:pt x="13846" y="32808"/>
                    <a:pt x="15184" y="30631"/>
                    <a:pt x="16059" y="28312"/>
                  </a:cubicBezTo>
                  <a:cubicBezTo>
                    <a:pt x="16300" y="27661"/>
                    <a:pt x="16514" y="26991"/>
                    <a:pt x="16728" y="26340"/>
                  </a:cubicBezTo>
                  <a:cubicBezTo>
                    <a:pt x="17085" y="25243"/>
                    <a:pt x="17450" y="24110"/>
                    <a:pt x="17950" y="23075"/>
                  </a:cubicBezTo>
                  <a:cubicBezTo>
                    <a:pt x="18191" y="22567"/>
                    <a:pt x="18467" y="22094"/>
                    <a:pt x="18771" y="21675"/>
                  </a:cubicBezTo>
                  <a:cubicBezTo>
                    <a:pt x="19582" y="20542"/>
                    <a:pt x="20555" y="19792"/>
                    <a:pt x="21590" y="19507"/>
                  </a:cubicBezTo>
                  <a:cubicBezTo>
                    <a:pt x="22112" y="19366"/>
                    <a:pt x="22659" y="19341"/>
                    <a:pt x="23208" y="19341"/>
                  </a:cubicBezTo>
                  <a:cubicBezTo>
                    <a:pt x="23391" y="19341"/>
                    <a:pt x="23575" y="19344"/>
                    <a:pt x="23758" y="19346"/>
                  </a:cubicBezTo>
                  <a:cubicBezTo>
                    <a:pt x="23939" y="19349"/>
                    <a:pt x="24121" y="19353"/>
                    <a:pt x="24303" y="19353"/>
                  </a:cubicBezTo>
                  <a:cubicBezTo>
                    <a:pt x="25136" y="19353"/>
                    <a:pt x="25970" y="19286"/>
                    <a:pt x="26701" y="18847"/>
                  </a:cubicBezTo>
                  <a:cubicBezTo>
                    <a:pt x="27763" y="18222"/>
                    <a:pt x="28307" y="17054"/>
                    <a:pt x="28798" y="16019"/>
                  </a:cubicBezTo>
                  <a:cubicBezTo>
                    <a:pt x="29164" y="15260"/>
                    <a:pt x="29529" y="14475"/>
                    <a:pt x="30047" y="13824"/>
                  </a:cubicBezTo>
                  <a:cubicBezTo>
                    <a:pt x="31555" y="11933"/>
                    <a:pt x="34133" y="11487"/>
                    <a:pt x="36211" y="11317"/>
                  </a:cubicBezTo>
                  <a:cubicBezTo>
                    <a:pt x="36434" y="11299"/>
                    <a:pt x="36648" y="11291"/>
                    <a:pt x="36863" y="11273"/>
                  </a:cubicBezTo>
                  <a:cubicBezTo>
                    <a:pt x="37353" y="11228"/>
                    <a:pt x="37871" y="11192"/>
                    <a:pt x="38370" y="11139"/>
                  </a:cubicBezTo>
                  <a:cubicBezTo>
                    <a:pt x="39762" y="10987"/>
                    <a:pt x="41216" y="10720"/>
                    <a:pt x="42483" y="9792"/>
                  </a:cubicBezTo>
                  <a:cubicBezTo>
                    <a:pt x="43866" y="8793"/>
                    <a:pt x="44802" y="7151"/>
                    <a:pt x="45721" y="5563"/>
                  </a:cubicBezTo>
                  <a:cubicBezTo>
                    <a:pt x="46060" y="4974"/>
                    <a:pt x="46408" y="4359"/>
                    <a:pt x="46783" y="3788"/>
                  </a:cubicBezTo>
                  <a:cubicBezTo>
                    <a:pt x="47577" y="2548"/>
                    <a:pt x="48299" y="1745"/>
                    <a:pt x="49111" y="1183"/>
                  </a:cubicBezTo>
                  <a:cubicBezTo>
                    <a:pt x="50101" y="490"/>
                    <a:pt x="51234" y="142"/>
                    <a:pt x="52562" y="142"/>
                  </a:cubicBezTo>
                  <a:cubicBezTo>
                    <a:pt x="53711" y="142"/>
                    <a:pt x="55006" y="403"/>
                    <a:pt x="56480" y="924"/>
                  </a:cubicBezTo>
                  <a:cubicBezTo>
                    <a:pt x="57042" y="1121"/>
                    <a:pt x="57613" y="1353"/>
                    <a:pt x="58175" y="1602"/>
                  </a:cubicBezTo>
                  <a:cubicBezTo>
                    <a:pt x="58407" y="1700"/>
                    <a:pt x="58639" y="1799"/>
                    <a:pt x="58871" y="1906"/>
                  </a:cubicBezTo>
                  <a:cubicBezTo>
                    <a:pt x="60200" y="2494"/>
                    <a:pt x="61574" y="3110"/>
                    <a:pt x="62966" y="3476"/>
                  </a:cubicBezTo>
                  <a:cubicBezTo>
                    <a:pt x="63783" y="3696"/>
                    <a:pt x="64540" y="3805"/>
                    <a:pt x="65247" y="3805"/>
                  </a:cubicBezTo>
                  <a:cubicBezTo>
                    <a:pt x="66061" y="3805"/>
                    <a:pt x="66809" y="3660"/>
                    <a:pt x="67506" y="3369"/>
                  </a:cubicBezTo>
                  <a:lnTo>
                    <a:pt x="67453" y="3244"/>
                  </a:lnTo>
                  <a:cubicBezTo>
                    <a:pt x="66777" y="3525"/>
                    <a:pt x="66045" y="3666"/>
                    <a:pt x="65247" y="3666"/>
                  </a:cubicBezTo>
                  <a:cubicBezTo>
                    <a:pt x="64550" y="3666"/>
                    <a:pt x="63804" y="3558"/>
                    <a:pt x="63001" y="3342"/>
                  </a:cubicBezTo>
                  <a:cubicBezTo>
                    <a:pt x="61618" y="2976"/>
                    <a:pt x="60254" y="2370"/>
                    <a:pt x="58924" y="1781"/>
                  </a:cubicBezTo>
                  <a:cubicBezTo>
                    <a:pt x="58692" y="1674"/>
                    <a:pt x="58460" y="1576"/>
                    <a:pt x="58237" y="1477"/>
                  </a:cubicBezTo>
                  <a:cubicBezTo>
                    <a:pt x="57666" y="1219"/>
                    <a:pt x="57087" y="996"/>
                    <a:pt x="56525" y="791"/>
                  </a:cubicBezTo>
                  <a:cubicBezTo>
                    <a:pt x="55419" y="401"/>
                    <a:pt x="54029" y="1"/>
                    <a:pt x="5258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
            <p:cNvSpPr/>
            <p:nvPr/>
          </p:nvSpPr>
          <p:spPr>
            <a:xfrm>
              <a:off x="3363500" y="1108000"/>
              <a:ext cx="1671150" cy="996900"/>
            </a:xfrm>
            <a:custGeom>
              <a:avLst/>
              <a:gdLst/>
              <a:ahLst/>
              <a:cxnLst/>
              <a:rect l="l" t="t" r="r" b="b"/>
              <a:pathLst>
                <a:path w="66846" h="39876" extrusionOk="0">
                  <a:moveTo>
                    <a:pt x="52509" y="1"/>
                  </a:moveTo>
                  <a:cubicBezTo>
                    <a:pt x="51230" y="1"/>
                    <a:pt x="49900" y="303"/>
                    <a:pt x="48700" y="1212"/>
                  </a:cubicBezTo>
                  <a:cubicBezTo>
                    <a:pt x="47915" y="1810"/>
                    <a:pt x="47193" y="2666"/>
                    <a:pt x="46443" y="3906"/>
                  </a:cubicBezTo>
                  <a:cubicBezTo>
                    <a:pt x="46078" y="4495"/>
                    <a:pt x="45730" y="5137"/>
                    <a:pt x="45400" y="5753"/>
                  </a:cubicBezTo>
                  <a:cubicBezTo>
                    <a:pt x="44561" y="7323"/>
                    <a:pt x="43687" y="8938"/>
                    <a:pt x="42420" y="9955"/>
                  </a:cubicBezTo>
                  <a:cubicBezTo>
                    <a:pt x="41242" y="10891"/>
                    <a:pt x="39860" y="11212"/>
                    <a:pt x="38539" y="11427"/>
                  </a:cubicBezTo>
                  <a:cubicBezTo>
                    <a:pt x="37986" y="11516"/>
                    <a:pt x="37415" y="11578"/>
                    <a:pt x="36862" y="11641"/>
                  </a:cubicBezTo>
                  <a:lnTo>
                    <a:pt x="36443" y="11694"/>
                  </a:lnTo>
                  <a:cubicBezTo>
                    <a:pt x="34204" y="11962"/>
                    <a:pt x="31706" y="12479"/>
                    <a:pt x="30180" y="14263"/>
                  </a:cubicBezTo>
                  <a:cubicBezTo>
                    <a:pt x="29627" y="14906"/>
                    <a:pt x="29217" y="15691"/>
                    <a:pt x="28851" y="16387"/>
                  </a:cubicBezTo>
                  <a:cubicBezTo>
                    <a:pt x="28343" y="17350"/>
                    <a:pt x="27763" y="18447"/>
                    <a:pt x="26728" y="19018"/>
                  </a:cubicBezTo>
                  <a:cubicBezTo>
                    <a:pt x="25992" y="19436"/>
                    <a:pt x="25179" y="19485"/>
                    <a:pt x="24321" y="19485"/>
                  </a:cubicBezTo>
                  <a:cubicBezTo>
                    <a:pt x="24170" y="19485"/>
                    <a:pt x="24018" y="19484"/>
                    <a:pt x="23864" y="19482"/>
                  </a:cubicBezTo>
                  <a:cubicBezTo>
                    <a:pt x="23710" y="19480"/>
                    <a:pt x="23554" y="19478"/>
                    <a:pt x="23398" y="19478"/>
                  </a:cubicBezTo>
                  <a:cubicBezTo>
                    <a:pt x="22806" y="19478"/>
                    <a:pt x="22206" y="19505"/>
                    <a:pt x="21634" y="19661"/>
                  </a:cubicBezTo>
                  <a:cubicBezTo>
                    <a:pt x="20572" y="19946"/>
                    <a:pt x="19564" y="20695"/>
                    <a:pt x="18717" y="21837"/>
                  </a:cubicBezTo>
                  <a:cubicBezTo>
                    <a:pt x="18405" y="22257"/>
                    <a:pt x="18119" y="22729"/>
                    <a:pt x="17860" y="23238"/>
                  </a:cubicBezTo>
                  <a:cubicBezTo>
                    <a:pt x="17325" y="24300"/>
                    <a:pt x="16924" y="25459"/>
                    <a:pt x="16549" y="26583"/>
                  </a:cubicBezTo>
                  <a:cubicBezTo>
                    <a:pt x="16335" y="27199"/>
                    <a:pt x="16121" y="27832"/>
                    <a:pt x="15889" y="28448"/>
                  </a:cubicBezTo>
                  <a:cubicBezTo>
                    <a:pt x="14997" y="30767"/>
                    <a:pt x="13676" y="32926"/>
                    <a:pt x="12062" y="34692"/>
                  </a:cubicBezTo>
                  <a:cubicBezTo>
                    <a:pt x="9108" y="37934"/>
                    <a:pt x="5315" y="39746"/>
                    <a:pt x="1638" y="39746"/>
                  </a:cubicBezTo>
                  <a:cubicBezTo>
                    <a:pt x="1095" y="39746"/>
                    <a:pt x="554" y="39706"/>
                    <a:pt x="18" y="39626"/>
                  </a:cubicBezTo>
                  <a:lnTo>
                    <a:pt x="0" y="39751"/>
                  </a:lnTo>
                  <a:cubicBezTo>
                    <a:pt x="545" y="39840"/>
                    <a:pt x="1089" y="39876"/>
                    <a:pt x="1642" y="39876"/>
                  </a:cubicBezTo>
                  <a:cubicBezTo>
                    <a:pt x="5353" y="39876"/>
                    <a:pt x="9180" y="38047"/>
                    <a:pt x="12160" y="34782"/>
                  </a:cubicBezTo>
                  <a:cubicBezTo>
                    <a:pt x="13783" y="33006"/>
                    <a:pt x="15113" y="30830"/>
                    <a:pt x="16005" y="28492"/>
                  </a:cubicBezTo>
                  <a:cubicBezTo>
                    <a:pt x="16246" y="27877"/>
                    <a:pt x="16460" y="27243"/>
                    <a:pt x="16674" y="26628"/>
                  </a:cubicBezTo>
                  <a:cubicBezTo>
                    <a:pt x="17049" y="25504"/>
                    <a:pt x="17441" y="24344"/>
                    <a:pt x="17976" y="23291"/>
                  </a:cubicBezTo>
                  <a:cubicBezTo>
                    <a:pt x="18235" y="22792"/>
                    <a:pt x="18512" y="22328"/>
                    <a:pt x="18824" y="21918"/>
                  </a:cubicBezTo>
                  <a:cubicBezTo>
                    <a:pt x="19654" y="20802"/>
                    <a:pt x="20635" y="20062"/>
                    <a:pt x="21670" y="19785"/>
                  </a:cubicBezTo>
                  <a:cubicBezTo>
                    <a:pt x="22224" y="19638"/>
                    <a:pt x="22806" y="19612"/>
                    <a:pt x="23386" y="19612"/>
                  </a:cubicBezTo>
                  <a:cubicBezTo>
                    <a:pt x="23543" y="19612"/>
                    <a:pt x="23699" y="19614"/>
                    <a:pt x="23855" y="19616"/>
                  </a:cubicBezTo>
                  <a:cubicBezTo>
                    <a:pt x="24003" y="19617"/>
                    <a:pt x="24152" y="19619"/>
                    <a:pt x="24301" y="19619"/>
                  </a:cubicBezTo>
                  <a:cubicBezTo>
                    <a:pt x="25164" y="19619"/>
                    <a:pt x="26029" y="19568"/>
                    <a:pt x="26790" y="19134"/>
                  </a:cubicBezTo>
                  <a:cubicBezTo>
                    <a:pt x="27861" y="18537"/>
                    <a:pt x="28450" y="17430"/>
                    <a:pt x="28967" y="16449"/>
                  </a:cubicBezTo>
                  <a:cubicBezTo>
                    <a:pt x="29324" y="15762"/>
                    <a:pt x="29734" y="14977"/>
                    <a:pt x="30279" y="14344"/>
                  </a:cubicBezTo>
                  <a:cubicBezTo>
                    <a:pt x="31777" y="12595"/>
                    <a:pt x="34239" y="12087"/>
                    <a:pt x="36461" y="11828"/>
                  </a:cubicBezTo>
                  <a:lnTo>
                    <a:pt x="36880" y="11774"/>
                  </a:lnTo>
                  <a:cubicBezTo>
                    <a:pt x="37433" y="11712"/>
                    <a:pt x="38004" y="11641"/>
                    <a:pt x="38557" y="11551"/>
                  </a:cubicBezTo>
                  <a:cubicBezTo>
                    <a:pt x="39895" y="11346"/>
                    <a:pt x="41296" y="11016"/>
                    <a:pt x="42500" y="10062"/>
                  </a:cubicBezTo>
                  <a:cubicBezTo>
                    <a:pt x="43794" y="9027"/>
                    <a:pt x="44668" y="7394"/>
                    <a:pt x="45516" y="5815"/>
                  </a:cubicBezTo>
                  <a:cubicBezTo>
                    <a:pt x="45846" y="5200"/>
                    <a:pt x="46194" y="4566"/>
                    <a:pt x="46550" y="3969"/>
                  </a:cubicBezTo>
                  <a:cubicBezTo>
                    <a:pt x="47300" y="2746"/>
                    <a:pt x="48005" y="1908"/>
                    <a:pt x="48781" y="1319"/>
                  </a:cubicBezTo>
                  <a:cubicBezTo>
                    <a:pt x="49952" y="430"/>
                    <a:pt x="51257" y="134"/>
                    <a:pt x="52514" y="134"/>
                  </a:cubicBezTo>
                  <a:cubicBezTo>
                    <a:pt x="53765" y="134"/>
                    <a:pt x="54969" y="427"/>
                    <a:pt x="55944" y="721"/>
                  </a:cubicBezTo>
                  <a:cubicBezTo>
                    <a:pt x="56524" y="900"/>
                    <a:pt x="57095" y="1096"/>
                    <a:pt x="57639" y="1319"/>
                  </a:cubicBezTo>
                  <a:cubicBezTo>
                    <a:pt x="57925" y="1426"/>
                    <a:pt x="58210" y="1542"/>
                    <a:pt x="58505" y="1658"/>
                  </a:cubicBezTo>
                  <a:cubicBezTo>
                    <a:pt x="59780" y="2167"/>
                    <a:pt x="61101" y="2702"/>
                    <a:pt x="62439" y="3005"/>
                  </a:cubicBezTo>
                  <a:cubicBezTo>
                    <a:pt x="63135" y="3170"/>
                    <a:pt x="63783" y="3253"/>
                    <a:pt x="64390" y="3253"/>
                  </a:cubicBezTo>
                  <a:cubicBezTo>
                    <a:pt x="65293" y="3253"/>
                    <a:pt x="66104" y="3070"/>
                    <a:pt x="66846" y="2702"/>
                  </a:cubicBezTo>
                  <a:lnTo>
                    <a:pt x="66792" y="2586"/>
                  </a:lnTo>
                  <a:cubicBezTo>
                    <a:pt x="66068" y="2943"/>
                    <a:pt x="65273" y="3118"/>
                    <a:pt x="64388" y="3118"/>
                  </a:cubicBezTo>
                  <a:cubicBezTo>
                    <a:pt x="63791" y="3118"/>
                    <a:pt x="63152" y="3038"/>
                    <a:pt x="62466" y="2880"/>
                  </a:cubicBezTo>
                  <a:cubicBezTo>
                    <a:pt x="61145" y="2577"/>
                    <a:pt x="59825" y="2051"/>
                    <a:pt x="58549" y="1533"/>
                  </a:cubicBezTo>
                  <a:cubicBezTo>
                    <a:pt x="58264" y="1417"/>
                    <a:pt x="57978" y="1301"/>
                    <a:pt x="57693" y="1194"/>
                  </a:cubicBezTo>
                  <a:cubicBezTo>
                    <a:pt x="57140" y="971"/>
                    <a:pt x="56560" y="775"/>
                    <a:pt x="55989" y="596"/>
                  </a:cubicBezTo>
                  <a:cubicBezTo>
                    <a:pt x="54998" y="299"/>
                    <a:pt x="53779" y="1"/>
                    <a:pt x="5250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6"/>
            <p:cNvSpPr/>
            <p:nvPr/>
          </p:nvSpPr>
          <p:spPr>
            <a:xfrm>
              <a:off x="3347450" y="1098475"/>
              <a:ext cx="1654650" cy="1003975"/>
            </a:xfrm>
            <a:custGeom>
              <a:avLst/>
              <a:gdLst/>
              <a:ahLst/>
              <a:cxnLst/>
              <a:rect l="l" t="t" r="r" b="b"/>
              <a:pathLst>
                <a:path w="66186" h="40159" extrusionOk="0">
                  <a:moveTo>
                    <a:pt x="52468" y="1"/>
                  </a:moveTo>
                  <a:cubicBezTo>
                    <a:pt x="51099" y="1"/>
                    <a:pt x="49649" y="329"/>
                    <a:pt x="48370" y="1379"/>
                  </a:cubicBezTo>
                  <a:cubicBezTo>
                    <a:pt x="47612" y="2003"/>
                    <a:pt x="46943" y="2842"/>
                    <a:pt x="46220" y="4118"/>
                  </a:cubicBezTo>
                  <a:cubicBezTo>
                    <a:pt x="45863" y="4724"/>
                    <a:pt x="45542" y="5375"/>
                    <a:pt x="45221" y="6009"/>
                  </a:cubicBezTo>
                  <a:cubicBezTo>
                    <a:pt x="44436" y="7579"/>
                    <a:pt x="43624" y="9203"/>
                    <a:pt x="42429" y="10246"/>
                  </a:cubicBezTo>
                  <a:cubicBezTo>
                    <a:pt x="41314" y="11219"/>
                    <a:pt x="39993" y="11602"/>
                    <a:pt x="38726" y="11870"/>
                  </a:cubicBezTo>
                  <a:cubicBezTo>
                    <a:pt x="38102" y="12004"/>
                    <a:pt x="37451" y="12102"/>
                    <a:pt x="36817" y="12209"/>
                  </a:cubicBezTo>
                  <a:lnTo>
                    <a:pt x="36684" y="12227"/>
                  </a:lnTo>
                  <a:cubicBezTo>
                    <a:pt x="34480" y="12575"/>
                    <a:pt x="31991" y="13092"/>
                    <a:pt x="30421" y="14805"/>
                  </a:cubicBezTo>
                  <a:cubicBezTo>
                    <a:pt x="29886" y="15385"/>
                    <a:pt x="29484" y="16036"/>
                    <a:pt x="29020" y="16830"/>
                  </a:cubicBezTo>
                  <a:cubicBezTo>
                    <a:pt x="28378" y="17936"/>
                    <a:pt x="27807" y="18819"/>
                    <a:pt x="26826" y="19337"/>
                  </a:cubicBezTo>
                  <a:cubicBezTo>
                    <a:pt x="26080" y="19729"/>
                    <a:pt x="25256" y="19776"/>
                    <a:pt x="24391" y="19776"/>
                  </a:cubicBezTo>
                  <a:cubicBezTo>
                    <a:pt x="24252" y="19776"/>
                    <a:pt x="24112" y="19775"/>
                    <a:pt x="23971" y="19774"/>
                  </a:cubicBezTo>
                  <a:cubicBezTo>
                    <a:pt x="23909" y="19774"/>
                    <a:pt x="23846" y="19774"/>
                    <a:pt x="23783" y="19774"/>
                  </a:cubicBezTo>
                  <a:cubicBezTo>
                    <a:pt x="23093" y="19774"/>
                    <a:pt x="22385" y="19781"/>
                    <a:pt x="21723" y="19961"/>
                  </a:cubicBezTo>
                  <a:cubicBezTo>
                    <a:pt x="20635" y="20247"/>
                    <a:pt x="19644" y="20969"/>
                    <a:pt x="18779" y="22093"/>
                  </a:cubicBezTo>
                  <a:cubicBezTo>
                    <a:pt x="18458" y="22513"/>
                    <a:pt x="18163" y="22977"/>
                    <a:pt x="17896" y="23476"/>
                  </a:cubicBezTo>
                  <a:cubicBezTo>
                    <a:pt x="17325" y="24556"/>
                    <a:pt x="16897" y="25751"/>
                    <a:pt x="16495" y="26902"/>
                  </a:cubicBezTo>
                  <a:cubicBezTo>
                    <a:pt x="16290" y="27473"/>
                    <a:pt x="16076" y="28079"/>
                    <a:pt x="15844" y="28659"/>
                  </a:cubicBezTo>
                  <a:cubicBezTo>
                    <a:pt x="14925" y="30988"/>
                    <a:pt x="13605" y="33155"/>
                    <a:pt x="12026" y="34922"/>
                  </a:cubicBezTo>
                  <a:cubicBezTo>
                    <a:pt x="9059" y="38226"/>
                    <a:pt x="5407" y="40028"/>
                    <a:pt x="1789" y="40028"/>
                  </a:cubicBezTo>
                  <a:cubicBezTo>
                    <a:pt x="1197" y="40028"/>
                    <a:pt x="605" y="39980"/>
                    <a:pt x="18" y="39882"/>
                  </a:cubicBezTo>
                  <a:lnTo>
                    <a:pt x="0" y="40007"/>
                  </a:lnTo>
                  <a:cubicBezTo>
                    <a:pt x="589" y="40105"/>
                    <a:pt x="1187" y="40158"/>
                    <a:pt x="1784" y="40158"/>
                  </a:cubicBezTo>
                  <a:cubicBezTo>
                    <a:pt x="5442" y="40158"/>
                    <a:pt x="9126" y="38339"/>
                    <a:pt x="12124" y="35002"/>
                  </a:cubicBezTo>
                  <a:cubicBezTo>
                    <a:pt x="13712" y="33227"/>
                    <a:pt x="15041" y="31050"/>
                    <a:pt x="15960" y="28704"/>
                  </a:cubicBezTo>
                  <a:cubicBezTo>
                    <a:pt x="16192" y="28124"/>
                    <a:pt x="16406" y="27517"/>
                    <a:pt x="16611" y="26938"/>
                  </a:cubicBezTo>
                  <a:cubicBezTo>
                    <a:pt x="17022" y="25796"/>
                    <a:pt x="17441" y="24609"/>
                    <a:pt x="18003" y="23539"/>
                  </a:cubicBezTo>
                  <a:cubicBezTo>
                    <a:pt x="18270" y="23039"/>
                    <a:pt x="18565" y="22584"/>
                    <a:pt x="18877" y="22174"/>
                  </a:cubicBezTo>
                  <a:cubicBezTo>
                    <a:pt x="19725" y="21068"/>
                    <a:pt x="20697" y="20363"/>
                    <a:pt x="21750" y="20077"/>
                  </a:cubicBezTo>
                  <a:cubicBezTo>
                    <a:pt x="22401" y="19906"/>
                    <a:pt x="23098" y="19899"/>
                    <a:pt x="23771" y="19899"/>
                  </a:cubicBezTo>
                  <a:cubicBezTo>
                    <a:pt x="23835" y="19899"/>
                    <a:pt x="23898" y="19899"/>
                    <a:pt x="23962" y="19899"/>
                  </a:cubicBezTo>
                  <a:cubicBezTo>
                    <a:pt x="24098" y="19900"/>
                    <a:pt x="24235" y="19901"/>
                    <a:pt x="24371" y="19901"/>
                  </a:cubicBezTo>
                  <a:cubicBezTo>
                    <a:pt x="25238" y="19901"/>
                    <a:pt x="26110" y="19852"/>
                    <a:pt x="26888" y="19444"/>
                  </a:cubicBezTo>
                  <a:cubicBezTo>
                    <a:pt x="27887" y="18918"/>
                    <a:pt x="28494" y="17981"/>
                    <a:pt x="29127" y="16892"/>
                  </a:cubicBezTo>
                  <a:cubicBezTo>
                    <a:pt x="29511" y="16241"/>
                    <a:pt x="29939" y="15510"/>
                    <a:pt x="30510" y="14885"/>
                  </a:cubicBezTo>
                  <a:cubicBezTo>
                    <a:pt x="32062" y="13208"/>
                    <a:pt x="34516" y="12700"/>
                    <a:pt x="36701" y="12352"/>
                  </a:cubicBezTo>
                  <a:lnTo>
                    <a:pt x="36835" y="12334"/>
                  </a:lnTo>
                  <a:cubicBezTo>
                    <a:pt x="37469" y="12227"/>
                    <a:pt x="38120" y="12129"/>
                    <a:pt x="38753" y="11995"/>
                  </a:cubicBezTo>
                  <a:cubicBezTo>
                    <a:pt x="40029" y="11727"/>
                    <a:pt x="41376" y="11335"/>
                    <a:pt x="42509" y="10344"/>
                  </a:cubicBezTo>
                  <a:cubicBezTo>
                    <a:pt x="43722" y="9283"/>
                    <a:pt x="44543" y="7650"/>
                    <a:pt x="45337" y="6071"/>
                  </a:cubicBezTo>
                  <a:cubicBezTo>
                    <a:pt x="45649" y="5438"/>
                    <a:pt x="45979" y="4787"/>
                    <a:pt x="46327" y="4180"/>
                  </a:cubicBezTo>
                  <a:cubicBezTo>
                    <a:pt x="47050" y="2922"/>
                    <a:pt x="47701" y="2093"/>
                    <a:pt x="48450" y="1477"/>
                  </a:cubicBezTo>
                  <a:cubicBezTo>
                    <a:pt x="49554" y="567"/>
                    <a:pt x="50828" y="121"/>
                    <a:pt x="52407" y="121"/>
                  </a:cubicBezTo>
                  <a:cubicBezTo>
                    <a:pt x="53304" y="121"/>
                    <a:pt x="54299" y="265"/>
                    <a:pt x="55418" y="549"/>
                  </a:cubicBezTo>
                  <a:cubicBezTo>
                    <a:pt x="55980" y="692"/>
                    <a:pt x="56551" y="861"/>
                    <a:pt x="57104" y="1049"/>
                  </a:cubicBezTo>
                  <a:cubicBezTo>
                    <a:pt x="57416" y="1165"/>
                    <a:pt x="57746" y="1281"/>
                    <a:pt x="58067" y="1397"/>
                  </a:cubicBezTo>
                  <a:cubicBezTo>
                    <a:pt x="59316" y="1843"/>
                    <a:pt x="60610" y="2307"/>
                    <a:pt x="61903" y="2565"/>
                  </a:cubicBezTo>
                  <a:cubicBezTo>
                    <a:pt x="62481" y="2680"/>
                    <a:pt x="63023" y="2737"/>
                    <a:pt x="63533" y="2737"/>
                  </a:cubicBezTo>
                  <a:cubicBezTo>
                    <a:pt x="64534" y="2737"/>
                    <a:pt x="65411" y="2515"/>
                    <a:pt x="66185" y="2066"/>
                  </a:cubicBezTo>
                  <a:lnTo>
                    <a:pt x="66123" y="1959"/>
                  </a:lnTo>
                  <a:cubicBezTo>
                    <a:pt x="65369" y="2395"/>
                    <a:pt x="64513" y="2609"/>
                    <a:pt x="63536" y="2609"/>
                  </a:cubicBezTo>
                  <a:cubicBezTo>
                    <a:pt x="63034" y="2609"/>
                    <a:pt x="62499" y="2552"/>
                    <a:pt x="61930" y="2440"/>
                  </a:cubicBezTo>
                  <a:cubicBezTo>
                    <a:pt x="60645" y="2182"/>
                    <a:pt x="59352" y="1727"/>
                    <a:pt x="58112" y="1281"/>
                  </a:cubicBezTo>
                  <a:cubicBezTo>
                    <a:pt x="57782" y="1156"/>
                    <a:pt x="57461" y="1040"/>
                    <a:pt x="57139" y="933"/>
                  </a:cubicBezTo>
                  <a:cubicBezTo>
                    <a:pt x="56586" y="737"/>
                    <a:pt x="56015" y="567"/>
                    <a:pt x="55444" y="424"/>
                  </a:cubicBezTo>
                  <a:cubicBezTo>
                    <a:pt x="54588" y="207"/>
                    <a:pt x="53554" y="1"/>
                    <a:pt x="52468"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6"/>
            <p:cNvSpPr/>
            <p:nvPr/>
          </p:nvSpPr>
          <p:spPr>
            <a:xfrm>
              <a:off x="3331150" y="1088175"/>
              <a:ext cx="1638375" cy="1011600"/>
            </a:xfrm>
            <a:custGeom>
              <a:avLst/>
              <a:gdLst/>
              <a:ahLst/>
              <a:cxnLst/>
              <a:rect l="l" t="t" r="r" b="b"/>
              <a:pathLst>
                <a:path w="65535" h="40464" extrusionOk="0">
                  <a:moveTo>
                    <a:pt x="52400" y="0"/>
                  </a:moveTo>
                  <a:cubicBezTo>
                    <a:pt x="50625" y="0"/>
                    <a:pt x="49235" y="514"/>
                    <a:pt x="48050" y="1568"/>
                  </a:cubicBezTo>
                  <a:cubicBezTo>
                    <a:pt x="47318" y="2219"/>
                    <a:pt x="46685" y="3084"/>
                    <a:pt x="45998" y="4360"/>
                  </a:cubicBezTo>
                  <a:cubicBezTo>
                    <a:pt x="45659" y="4994"/>
                    <a:pt x="45347" y="5672"/>
                    <a:pt x="45043" y="6323"/>
                  </a:cubicBezTo>
                  <a:cubicBezTo>
                    <a:pt x="44312" y="7884"/>
                    <a:pt x="43562" y="9499"/>
                    <a:pt x="42447" y="10569"/>
                  </a:cubicBezTo>
                  <a:cubicBezTo>
                    <a:pt x="41395" y="11586"/>
                    <a:pt x="40128" y="12023"/>
                    <a:pt x="38915" y="12344"/>
                  </a:cubicBezTo>
                  <a:cubicBezTo>
                    <a:pt x="38263" y="12523"/>
                    <a:pt x="37612" y="12657"/>
                    <a:pt x="36934" y="12790"/>
                  </a:cubicBezTo>
                  <a:cubicBezTo>
                    <a:pt x="34882" y="13201"/>
                    <a:pt x="32331" y="13709"/>
                    <a:pt x="30671" y="15378"/>
                  </a:cubicBezTo>
                  <a:cubicBezTo>
                    <a:pt x="30109" y="15940"/>
                    <a:pt x="29672" y="16582"/>
                    <a:pt x="29208" y="17304"/>
                  </a:cubicBezTo>
                  <a:cubicBezTo>
                    <a:pt x="28548" y="18313"/>
                    <a:pt x="27924" y="19187"/>
                    <a:pt x="26934" y="19677"/>
                  </a:cubicBezTo>
                  <a:cubicBezTo>
                    <a:pt x="26059" y="20106"/>
                    <a:pt x="25105" y="20106"/>
                    <a:pt x="24088" y="20106"/>
                  </a:cubicBezTo>
                  <a:cubicBezTo>
                    <a:pt x="23954" y="20104"/>
                    <a:pt x="23821" y="20103"/>
                    <a:pt x="23687" y="20103"/>
                  </a:cubicBezTo>
                  <a:cubicBezTo>
                    <a:pt x="23058" y="20103"/>
                    <a:pt x="22423" y="20131"/>
                    <a:pt x="21813" y="20293"/>
                  </a:cubicBezTo>
                  <a:cubicBezTo>
                    <a:pt x="20725" y="20578"/>
                    <a:pt x="19725" y="21283"/>
                    <a:pt x="18842" y="22389"/>
                  </a:cubicBezTo>
                  <a:cubicBezTo>
                    <a:pt x="18521" y="22800"/>
                    <a:pt x="18209" y="23255"/>
                    <a:pt x="17941" y="23754"/>
                  </a:cubicBezTo>
                  <a:cubicBezTo>
                    <a:pt x="17326" y="24852"/>
                    <a:pt x="16880" y="26074"/>
                    <a:pt x="16442" y="27251"/>
                  </a:cubicBezTo>
                  <a:cubicBezTo>
                    <a:pt x="16246" y="27787"/>
                    <a:pt x="16032" y="28349"/>
                    <a:pt x="15809" y="28902"/>
                  </a:cubicBezTo>
                  <a:cubicBezTo>
                    <a:pt x="14854" y="31284"/>
                    <a:pt x="13570" y="33398"/>
                    <a:pt x="12000" y="35182"/>
                  </a:cubicBezTo>
                  <a:cubicBezTo>
                    <a:pt x="9050" y="38527"/>
                    <a:pt x="5446" y="40343"/>
                    <a:pt x="1878" y="40343"/>
                  </a:cubicBezTo>
                  <a:cubicBezTo>
                    <a:pt x="1259" y="40343"/>
                    <a:pt x="641" y="40289"/>
                    <a:pt x="28" y="40178"/>
                  </a:cubicBezTo>
                  <a:lnTo>
                    <a:pt x="1" y="40294"/>
                  </a:lnTo>
                  <a:cubicBezTo>
                    <a:pt x="625" y="40410"/>
                    <a:pt x="1250" y="40463"/>
                    <a:pt x="1874" y="40463"/>
                  </a:cubicBezTo>
                  <a:cubicBezTo>
                    <a:pt x="5478" y="40463"/>
                    <a:pt x="9118" y="38635"/>
                    <a:pt x="12089" y="35262"/>
                  </a:cubicBezTo>
                  <a:cubicBezTo>
                    <a:pt x="13668" y="33460"/>
                    <a:pt x="14962" y="31337"/>
                    <a:pt x="15925" y="28946"/>
                  </a:cubicBezTo>
                  <a:cubicBezTo>
                    <a:pt x="16148" y="28393"/>
                    <a:pt x="16353" y="27831"/>
                    <a:pt x="16558" y="27287"/>
                  </a:cubicBezTo>
                  <a:cubicBezTo>
                    <a:pt x="16987" y="26118"/>
                    <a:pt x="17442" y="24905"/>
                    <a:pt x="18039" y="23808"/>
                  </a:cubicBezTo>
                  <a:cubicBezTo>
                    <a:pt x="18316" y="23317"/>
                    <a:pt x="18619" y="22871"/>
                    <a:pt x="18940" y="22470"/>
                  </a:cubicBezTo>
                  <a:cubicBezTo>
                    <a:pt x="19806" y="21381"/>
                    <a:pt x="20778" y="20686"/>
                    <a:pt x="21849" y="20409"/>
                  </a:cubicBezTo>
                  <a:cubicBezTo>
                    <a:pt x="22562" y="20222"/>
                    <a:pt x="23338" y="20222"/>
                    <a:pt x="24088" y="20222"/>
                  </a:cubicBezTo>
                  <a:cubicBezTo>
                    <a:pt x="24125" y="20222"/>
                    <a:pt x="24163" y="20222"/>
                    <a:pt x="24201" y="20222"/>
                  </a:cubicBezTo>
                  <a:cubicBezTo>
                    <a:pt x="25147" y="20222"/>
                    <a:pt x="26121" y="20213"/>
                    <a:pt x="26987" y="19785"/>
                  </a:cubicBezTo>
                  <a:cubicBezTo>
                    <a:pt x="28004" y="19285"/>
                    <a:pt x="28637" y="18393"/>
                    <a:pt x="29307" y="17367"/>
                  </a:cubicBezTo>
                  <a:cubicBezTo>
                    <a:pt x="29770" y="16653"/>
                    <a:pt x="30199" y="16020"/>
                    <a:pt x="30752" y="15458"/>
                  </a:cubicBezTo>
                  <a:cubicBezTo>
                    <a:pt x="32393" y="13816"/>
                    <a:pt x="34927" y="13317"/>
                    <a:pt x="36961" y="12906"/>
                  </a:cubicBezTo>
                  <a:cubicBezTo>
                    <a:pt x="37630" y="12773"/>
                    <a:pt x="38299" y="12639"/>
                    <a:pt x="38950" y="12460"/>
                  </a:cubicBezTo>
                  <a:cubicBezTo>
                    <a:pt x="40172" y="12139"/>
                    <a:pt x="41457" y="11693"/>
                    <a:pt x="42536" y="10658"/>
                  </a:cubicBezTo>
                  <a:cubicBezTo>
                    <a:pt x="43661" y="9570"/>
                    <a:pt x="44419" y="7946"/>
                    <a:pt x="45150" y="6376"/>
                  </a:cubicBezTo>
                  <a:cubicBezTo>
                    <a:pt x="45454" y="5716"/>
                    <a:pt x="45775" y="5047"/>
                    <a:pt x="46105" y="4423"/>
                  </a:cubicBezTo>
                  <a:cubicBezTo>
                    <a:pt x="46792" y="3147"/>
                    <a:pt x="47407" y="2299"/>
                    <a:pt x="48130" y="1666"/>
                  </a:cubicBezTo>
                  <a:cubicBezTo>
                    <a:pt x="49290" y="625"/>
                    <a:pt x="50659" y="124"/>
                    <a:pt x="52408" y="124"/>
                  </a:cubicBezTo>
                  <a:cubicBezTo>
                    <a:pt x="53161" y="124"/>
                    <a:pt x="53985" y="217"/>
                    <a:pt x="54892" y="399"/>
                  </a:cubicBezTo>
                  <a:cubicBezTo>
                    <a:pt x="55463" y="515"/>
                    <a:pt x="56034" y="658"/>
                    <a:pt x="56578" y="818"/>
                  </a:cubicBezTo>
                  <a:cubicBezTo>
                    <a:pt x="56944" y="934"/>
                    <a:pt x="57319" y="1050"/>
                    <a:pt x="57693" y="1166"/>
                  </a:cubicBezTo>
                  <a:cubicBezTo>
                    <a:pt x="58898" y="1550"/>
                    <a:pt x="60138" y="1943"/>
                    <a:pt x="61387" y="2148"/>
                  </a:cubicBezTo>
                  <a:cubicBezTo>
                    <a:pt x="61839" y="2223"/>
                    <a:pt x="62272" y="2261"/>
                    <a:pt x="62685" y="2261"/>
                  </a:cubicBezTo>
                  <a:cubicBezTo>
                    <a:pt x="63786" y="2261"/>
                    <a:pt x="64743" y="1993"/>
                    <a:pt x="65535" y="1461"/>
                  </a:cubicBezTo>
                  <a:lnTo>
                    <a:pt x="65472" y="1354"/>
                  </a:lnTo>
                  <a:cubicBezTo>
                    <a:pt x="64693" y="1880"/>
                    <a:pt x="63758" y="2141"/>
                    <a:pt x="62677" y="2141"/>
                  </a:cubicBezTo>
                  <a:cubicBezTo>
                    <a:pt x="62273" y="2141"/>
                    <a:pt x="61849" y="2105"/>
                    <a:pt x="61404" y="2032"/>
                  </a:cubicBezTo>
                  <a:cubicBezTo>
                    <a:pt x="60164" y="1827"/>
                    <a:pt x="58924" y="1434"/>
                    <a:pt x="57729" y="1059"/>
                  </a:cubicBezTo>
                  <a:cubicBezTo>
                    <a:pt x="57354" y="934"/>
                    <a:pt x="56980" y="818"/>
                    <a:pt x="56605" y="703"/>
                  </a:cubicBezTo>
                  <a:cubicBezTo>
                    <a:pt x="56061" y="542"/>
                    <a:pt x="55490" y="399"/>
                    <a:pt x="54919" y="283"/>
                  </a:cubicBezTo>
                  <a:cubicBezTo>
                    <a:pt x="53998" y="95"/>
                    <a:pt x="53164" y="0"/>
                    <a:pt x="52400"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6"/>
            <p:cNvSpPr/>
            <p:nvPr/>
          </p:nvSpPr>
          <p:spPr>
            <a:xfrm>
              <a:off x="3315100" y="1077425"/>
              <a:ext cx="1621875" cy="1019675"/>
            </a:xfrm>
            <a:custGeom>
              <a:avLst/>
              <a:gdLst/>
              <a:ahLst/>
              <a:cxnLst/>
              <a:rect l="l" t="t" r="r" b="b"/>
              <a:pathLst>
                <a:path w="64875" h="40787" extrusionOk="0">
                  <a:moveTo>
                    <a:pt x="52438" y="0"/>
                  </a:moveTo>
                  <a:cubicBezTo>
                    <a:pt x="50460" y="0"/>
                    <a:pt x="48962" y="580"/>
                    <a:pt x="47710" y="1784"/>
                  </a:cubicBezTo>
                  <a:cubicBezTo>
                    <a:pt x="47032" y="2444"/>
                    <a:pt x="46417" y="3354"/>
                    <a:pt x="45774" y="4621"/>
                  </a:cubicBezTo>
                  <a:cubicBezTo>
                    <a:pt x="45444" y="5281"/>
                    <a:pt x="45150" y="5977"/>
                    <a:pt x="44856" y="6655"/>
                  </a:cubicBezTo>
                  <a:cubicBezTo>
                    <a:pt x="44187" y="8207"/>
                    <a:pt x="43491" y="9813"/>
                    <a:pt x="42456" y="10919"/>
                  </a:cubicBezTo>
                  <a:cubicBezTo>
                    <a:pt x="41466" y="11963"/>
                    <a:pt x="40261" y="12462"/>
                    <a:pt x="39102" y="12846"/>
                  </a:cubicBezTo>
                  <a:cubicBezTo>
                    <a:pt x="38441" y="13060"/>
                    <a:pt x="37754" y="13229"/>
                    <a:pt x="37175" y="13372"/>
                  </a:cubicBezTo>
                  <a:lnTo>
                    <a:pt x="36836" y="13452"/>
                  </a:lnTo>
                  <a:cubicBezTo>
                    <a:pt x="34802" y="13943"/>
                    <a:pt x="32500" y="14487"/>
                    <a:pt x="30912" y="15968"/>
                  </a:cubicBezTo>
                  <a:cubicBezTo>
                    <a:pt x="30323" y="16512"/>
                    <a:pt x="29850" y="17146"/>
                    <a:pt x="29378" y="17797"/>
                  </a:cubicBezTo>
                  <a:cubicBezTo>
                    <a:pt x="28691" y="18751"/>
                    <a:pt x="28039" y="19572"/>
                    <a:pt x="27022" y="20045"/>
                  </a:cubicBezTo>
                  <a:cubicBezTo>
                    <a:pt x="26157" y="20446"/>
                    <a:pt x="25203" y="20446"/>
                    <a:pt x="24194" y="20446"/>
                  </a:cubicBezTo>
                  <a:cubicBezTo>
                    <a:pt x="23436" y="20446"/>
                    <a:pt x="22642" y="20446"/>
                    <a:pt x="21902" y="20643"/>
                  </a:cubicBezTo>
                  <a:cubicBezTo>
                    <a:pt x="20804" y="20928"/>
                    <a:pt x="19796" y="21615"/>
                    <a:pt x="18904" y="22703"/>
                  </a:cubicBezTo>
                  <a:cubicBezTo>
                    <a:pt x="18565" y="23105"/>
                    <a:pt x="18253" y="23551"/>
                    <a:pt x="17968" y="24042"/>
                  </a:cubicBezTo>
                  <a:cubicBezTo>
                    <a:pt x="17325" y="25166"/>
                    <a:pt x="16844" y="26415"/>
                    <a:pt x="16380" y="27619"/>
                  </a:cubicBezTo>
                  <a:cubicBezTo>
                    <a:pt x="16183" y="28127"/>
                    <a:pt x="15987" y="28645"/>
                    <a:pt x="15773" y="29153"/>
                  </a:cubicBezTo>
                  <a:cubicBezTo>
                    <a:pt x="14783" y="31553"/>
                    <a:pt x="13498" y="33676"/>
                    <a:pt x="11964" y="35452"/>
                  </a:cubicBezTo>
                  <a:cubicBezTo>
                    <a:pt x="9033" y="38835"/>
                    <a:pt x="5472" y="40671"/>
                    <a:pt x="1958" y="40671"/>
                  </a:cubicBezTo>
                  <a:cubicBezTo>
                    <a:pt x="1311" y="40671"/>
                    <a:pt x="666" y="40609"/>
                    <a:pt x="27" y="40483"/>
                  </a:cubicBezTo>
                  <a:lnTo>
                    <a:pt x="1" y="40599"/>
                  </a:lnTo>
                  <a:cubicBezTo>
                    <a:pt x="652" y="40724"/>
                    <a:pt x="1294" y="40786"/>
                    <a:pt x="1954" y="40786"/>
                  </a:cubicBezTo>
                  <a:cubicBezTo>
                    <a:pt x="5505" y="40786"/>
                    <a:pt x="9091" y="38940"/>
                    <a:pt x="12053" y="35532"/>
                  </a:cubicBezTo>
                  <a:cubicBezTo>
                    <a:pt x="13596" y="33739"/>
                    <a:pt x="14881" y="31616"/>
                    <a:pt x="15880" y="29198"/>
                  </a:cubicBezTo>
                  <a:cubicBezTo>
                    <a:pt x="16094" y="28689"/>
                    <a:pt x="16290" y="28172"/>
                    <a:pt x="16487" y="27664"/>
                  </a:cubicBezTo>
                  <a:cubicBezTo>
                    <a:pt x="16951" y="26459"/>
                    <a:pt x="17432" y="25210"/>
                    <a:pt x="18075" y="24104"/>
                  </a:cubicBezTo>
                  <a:cubicBezTo>
                    <a:pt x="18351" y="23622"/>
                    <a:pt x="18663" y="23167"/>
                    <a:pt x="18994" y="22775"/>
                  </a:cubicBezTo>
                  <a:cubicBezTo>
                    <a:pt x="19868" y="21713"/>
                    <a:pt x="20858" y="21026"/>
                    <a:pt x="21929" y="20750"/>
                  </a:cubicBezTo>
                  <a:cubicBezTo>
                    <a:pt x="22660" y="20562"/>
                    <a:pt x="23436" y="20562"/>
                    <a:pt x="24194" y="20562"/>
                  </a:cubicBezTo>
                  <a:cubicBezTo>
                    <a:pt x="25176" y="20562"/>
                    <a:pt x="26184" y="20562"/>
                    <a:pt x="27076" y="20143"/>
                  </a:cubicBezTo>
                  <a:cubicBezTo>
                    <a:pt x="28111" y="19670"/>
                    <a:pt x="28771" y="18832"/>
                    <a:pt x="29476" y="17859"/>
                  </a:cubicBezTo>
                  <a:cubicBezTo>
                    <a:pt x="29940" y="17217"/>
                    <a:pt x="30404" y="16593"/>
                    <a:pt x="30983" y="16048"/>
                  </a:cubicBezTo>
                  <a:cubicBezTo>
                    <a:pt x="32554" y="14594"/>
                    <a:pt x="34837" y="14050"/>
                    <a:pt x="36862" y="13568"/>
                  </a:cubicBezTo>
                  <a:lnTo>
                    <a:pt x="37201" y="13488"/>
                  </a:lnTo>
                  <a:cubicBezTo>
                    <a:pt x="37781" y="13345"/>
                    <a:pt x="38468" y="13167"/>
                    <a:pt x="39137" y="12953"/>
                  </a:cubicBezTo>
                  <a:cubicBezTo>
                    <a:pt x="40306" y="12569"/>
                    <a:pt x="41528" y="12061"/>
                    <a:pt x="42545" y="10990"/>
                  </a:cubicBezTo>
                  <a:cubicBezTo>
                    <a:pt x="43589" y="9875"/>
                    <a:pt x="44285" y="8260"/>
                    <a:pt x="44963" y="6699"/>
                  </a:cubicBezTo>
                  <a:cubicBezTo>
                    <a:pt x="45248" y="6021"/>
                    <a:pt x="45551" y="5325"/>
                    <a:pt x="45882" y="4674"/>
                  </a:cubicBezTo>
                  <a:cubicBezTo>
                    <a:pt x="46515" y="3416"/>
                    <a:pt x="47122" y="2524"/>
                    <a:pt x="47791" y="1864"/>
                  </a:cubicBezTo>
                  <a:cubicBezTo>
                    <a:pt x="49024" y="679"/>
                    <a:pt x="50505" y="114"/>
                    <a:pt x="52459" y="114"/>
                  </a:cubicBezTo>
                  <a:cubicBezTo>
                    <a:pt x="53049" y="114"/>
                    <a:pt x="53683" y="166"/>
                    <a:pt x="54365" y="267"/>
                  </a:cubicBezTo>
                  <a:cubicBezTo>
                    <a:pt x="54936" y="356"/>
                    <a:pt x="55498" y="472"/>
                    <a:pt x="56034" y="606"/>
                  </a:cubicBezTo>
                  <a:cubicBezTo>
                    <a:pt x="56453" y="713"/>
                    <a:pt x="56863" y="829"/>
                    <a:pt x="57309" y="945"/>
                  </a:cubicBezTo>
                  <a:cubicBezTo>
                    <a:pt x="58460" y="1266"/>
                    <a:pt x="59656" y="1596"/>
                    <a:pt x="60851" y="1748"/>
                  </a:cubicBezTo>
                  <a:cubicBezTo>
                    <a:pt x="61199" y="1793"/>
                    <a:pt x="61533" y="1816"/>
                    <a:pt x="61853" y="1816"/>
                  </a:cubicBezTo>
                  <a:cubicBezTo>
                    <a:pt x="63054" y="1816"/>
                    <a:pt x="64065" y="1499"/>
                    <a:pt x="64874" y="865"/>
                  </a:cubicBezTo>
                  <a:lnTo>
                    <a:pt x="64803" y="776"/>
                  </a:lnTo>
                  <a:cubicBezTo>
                    <a:pt x="64012" y="1397"/>
                    <a:pt x="63021" y="1705"/>
                    <a:pt x="61841" y="1705"/>
                  </a:cubicBezTo>
                  <a:cubicBezTo>
                    <a:pt x="61530" y="1705"/>
                    <a:pt x="61206" y="1684"/>
                    <a:pt x="60869" y="1641"/>
                  </a:cubicBezTo>
                  <a:cubicBezTo>
                    <a:pt x="59682" y="1480"/>
                    <a:pt x="58487" y="1159"/>
                    <a:pt x="57336" y="838"/>
                  </a:cubicBezTo>
                  <a:cubicBezTo>
                    <a:pt x="56899" y="713"/>
                    <a:pt x="56480" y="597"/>
                    <a:pt x="56060" y="499"/>
                  </a:cubicBezTo>
                  <a:cubicBezTo>
                    <a:pt x="55525" y="356"/>
                    <a:pt x="54954" y="240"/>
                    <a:pt x="54383" y="160"/>
                  </a:cubicBezTo>
                  <a:cubicBezTo>
                    <a:pt x="53686" y="54"/>
                    <a:pt x="53040" y="0"/>
                    <a:pt x="52438"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6"/>
            <p:cNvSpPr/>
            <p:nvPr/>
          </p:nvSpPr>
          <p:spPr>
            <a:xfrm>
              <a:off x="3299050" y="1065900"/>
              <a:ext cx="1605350" cy="1028525"/>
            </a:xfrm>
            <a:custGeom>
              <a:avLst/>
              <a:gdLst/>
              <a:ahLst/>
              <a:cxnLst/>
              <a:rect l="l" t="t" r="r" b="b"/>
              <a:pathLst>
                <a:path w="64214" h="41141" extrusionOk="0">
                  <a:moveTo>
                    <a:pt x="52530" y="0"/>
                  </a:moveTo>
                  <a:cubicBezTo>
                    <a:pt x="50319" y="0"/>
                    <a:pt x="48694" y="649"/>
                    <a:pt x="47380" y="2031"/>
                  </a:cubicBezTo>
                  <a:cubicBezTo>
                    <a:pt x="46729" y="2718"/>
                    <a:pt x="46149" y="3636"/>
                    <a:pt x="45551" y="4912"/>
                  </a:cubicBezTo>
                  <a:cubicBezTo>
                    <a:pt x="45239" y="5590"/>
                    <a:pt x="44945" y="6322"/>
                    <a:pt x="44668" y="7026"/>
                  </a:cubicBezTo>
                  <a:cubicBezTo>
                    <a:pt x="44061" y="8570"/>
                    <a:pt x="43428" y="10167"/>
                    <a:pt x="42473" y="11291"/>
                  </a:cubicBezTo>
                  <a:cubicBezTo>
                    <a:pt x="41537" y="12388"/>
                    <a:pt x="40386" y="12932"/>
                    <a:pt x="39289" y="13369"/>
                  </a:cubicBezTo>
                  <a:cubicBezTo>
                    <a:pt x="38762" y="13574"/>
                    <a:pt x="38165" y="13771"/>
                    <a:pt x="37415" y="13985"/>
                  </a:cubicBezTo>
                  <a:cubicBezTo>
                    <a:pt x="37165" y="14056"/>
                    <a:pt x="36898" y="14128"/>
                    <a:pt x="36639" y="14199"/>
                  </a:cubicBezTo>
                  <a:cubicBezTo>
                    <a:pt x="34775" y="14716"/>
                    <a:pt x="32660" y="15287"/>
                    <a:pt x="31153" y="16590"/>
                  </a:cubicBezTo>
                  <a:cubicBezTo>
                    <a:pt x="30528" y="17125"/>
                    <a:pt x="30020" y="17732"/>
                    <a:pt x="29556" y="18320"/>
                  </a:cubicBezTo>
                  <a:cubicBezTo>
                    <a:pt x="28833" y="19212"/>
                    <a:pt x="28155" y="19989"/>
                    <a:pt x="27120" y="20435"/>
                  </a:cubicBezTo>
                  <a:cubicBezTo>
                    <a:pt x="26255" y="20809"/>
                    <a:pt x="25265" y="20818"/>
                    <a:pt x="24310" y="20818"/>
                  </a:cubicBezTo>
                  <a:cubicBezTo>
                    <a:pt x="23534" y="20827"/>
                    <a:pt x="22740" y="20827"/>
                    <a:pt x="21982" y="21023"/>
                  </a:cubicBezTo>
                  <a:cubicBezTo>
                    <a:pt x="20884" y="21309"/>
                    <a:pt x="19867" y="21987"/>
                    <a:pt x="18958" y="23049"/>
                  </a:cubicBezTo>
                  <a:cubicBezTo>
                    <a:pt x="18619" y="23441"/>
                    <a:pt x="18297" y="23887"/>
                    <a:pt x="18003" y="24369"/>
                  </a:cubicBezTo>
                  <a:cubicBezTo>
                    <a:pt x="17316" y="25511"/>
                    <a:pt x="16808" y="26795"/>
                    <a:pt x="16308" y="28035"/>
                  </a:cubicBezTo>
                  <a:cubicBezTo>
                    <a:pt x="16121" y="28499"/>
                    <a:pt x="15933" y="28981"/>
                    <a:pt x="15728" y="29445"/>
                  </a:cubicBezTo>
                  <a:cubicBezTo>
                    <a:pt x="14711" y="31871"/>
                    <a:pt x="13426" y="33995"/>
                    <a:pt x="11928" y="35761"/>
                  </a:cubicBezTo>
                  <a:cubicBezTo>
                    <a:pt x="9008" y="39183"/>
                    <a:pt x="5484" y="41033"/>
                    <a:pt x="2011" y="41033"/>
                  </a:cubicBezTo>
                  <a:cubicBezTo>
                    <a:pt x="1346" y="41033"/>
                    <a:pt x="684" y="40966"/>
                    <a:pt x="27" y="40828"/>
                  </a:cubicBezTo>
                  <a:lnTo>
                    <a:pt x="0" y="40935"/>
                  </a:lnTo>
                  <a:cubicBezTo>
                    <a:pt x="669" y="41078"/>
                    <a:pt x="1338" y="41140"/>
                    <a:pt x="2016" y="41140"/>
                  </a:cubicBezTo>
                  <a:cubicBezTo>
                    <a:pt x="5522" y="41140"/>
                    <a:pt x="9073" y="39276"/>
                    <a:pt x="12008" y="35832"/>
                  </a:cubicBezTo>
                  <a:cubicBezTo>
                    <a:pt x="13525" y="34057"/>
                    <a:pt x="14809" y="31925"/>
                    <a:pt x="15835" y="29489"/>
                  </a:cubicBezTo>
                  <a:cubicBezTo>
                    <a:pt x="16031" y="29017"/>
                    <a:pt x="16228" y="28544"/>
                    <a:pt x="16406" y="28080"/>
                  </a:cubicBezTo>
                  <a:cubicBezTo>
                    <a:pt x="16924" y="26786"/>
                    <a:pt x="17414" y="25564"/>
                    <a:pt x="18101" y="24422"/>
                  </a:cubicBezTo>
                  <a:cubicBezTo>
                    <a:pt x="18387" y="23950"/>
                    <a:pt x="18708" y="23503"/>
                    <a:pt x="19038" y="23120"/>
                  </a:cubicBezTo>
                  <a:cubicBezTo>
                    <a:pt x="19930" y="22076"/>
                    <a:pt x="20929" y="21407"/>
                    <a:pt x="22009" y="21130"/>
                  </a:cubicBezTo>
                  <a:cubicBezTo>
                    <a:pt x="22749" y="20934"/>
                    <a:pt x="23543" y="20934"/>
                    <a:pt x="24310" y="20925"/>
                  </a:cubicBezTo>
                  <a:cubicBezTo>
                    <a:pt x="25274" y="20925"/>
                    <a:pt x="26273" y="20916"/>
                    <a:pt x="27165" y="20533"/>
                  </a:cubicBezTo>
                  <a:cubicBezTo>
                    <a:pt x="28218" y="20078"/>
                    <a:pt x="28913" y="19293"/>
                    <a:pt x="29636" y="18383"/>
                  </a:cubicBezTo>
                  <a:cubicBezTo>
                    <a:pt x="30100" y="17812"/>
                    <a:pt x="30608" y="17196"/>
                    <a:pt x="31224" y="16670"/>
                  </a:cubicBezTo>
                  <a:cubicBezTo>
                    <a:pt x="32714" y="15394"/>
                    <a:pt x="34810" y="14814"/>
                    <a:pt x="36666" y="14306"/>
                  </a:cubicBezTo>
                  <a:cubicBezTo>
                    <a:pt x="36933" y="14235"/>
                    <a:pt x="37192" y="14163"/>
                    <a:pt x="37442" y="14092"/>
                  </a:cubicBezTo>
                  <a:cubicBezTo>
                    <a:pt x="38200" y="13878"/>
                    <a:pt x="38798" y="13681"/>
                    <a:pt x="39324" y="13467"/>
                  </a:cubicBezTo>
                  <a:cubicBezTo>
                    <a:pt x="40439" y="13030"/>
                    <a:pt x="41599" y="12477"/>
                    <a:pt x="42554" y="11362"/>
                  </a:cubicBezTo>
                  <a:cubicBezTo>
                    <a:pt x="43526" y="10220"/>
                    <a:pt x="44159" y="8614"/>
                    <a:pt x="44775" y="7062"/>
                  </a:cubicBezTo>
                  <a:cubicBezTo>
                    <a:pt x="45052" y="6366"/>
                    <a:pt x="45337" y="5635"/>
                    <a:pt x="45649" y="4966"/>
                  </a:cubicBezTo>
                  <a:cubicBezTo>
                    <a:pt x="46238" y="3690"/>
                    <a:pt x="46818" y="2780"/>
                    <a:pt x="47460" y="2102"/>
                  </a:cubicBezTo>
                  <a:cubicBezTo>
                    <a:pt x="48750" y="745"/>
                    <a:pt x="50348" y="106"/>
                    <a:pt x="52524" y="106"/>
                  </a:cubicBezTo>
                  <a:cubicBezTo>
                    <a:pt x="52938" y="106"/>
                    <a:pt x="53373" y="129"/>
                    <a:pt x="53830" y="175"/>
                  </a:cubicBezTo>
                  <a:cubicBezTo>
                    <a:pt x="54410" y="229"/>
                    <a:pt x="54963" y="318"/>
                    <a:pt x="55498" y="425"/>
                  </a:cubicBezTo>
                  <a:cubicBezTo>
                    <a:pt x="55962" y="523"/>
                    <a:pt x="56417" y="630"/>
                    <a:pt x="56908" y="746"/>
                  </a:cubicBezTo>
                  <a:cubicBezTo>
                    <a:pt x="58023" y="1005"/>
                    <a:pt x="59174" y="1272"/>
                    <a:pt x="60315" y="1388"/>
                  </a:cubicBezTo>
                  <a:cubicBezTo>
                    <a:pt x="60555" y="1411"/>
                    <a:pt x="60788" y="1422"/>
                    <a:pt x="61014" y="1422"/>
                  </a:cubicBezTo>
                  <a:cubicBezTo>
                    <a:pt x="62326" y="1422"/>
                    <a:pt x="63400" y="1047"/>
                    <a:pt x="64214" y="309"/>
                  </a:cubicBezTo>
                  <a:lnTo>
                    <a:pt x="64143" y="229"/>
                  </a:lnTo>
                  <a:cubicBezTo>
                    <a:pt x="63356" y="947"/>
                    <a:pt x="62312" y="1307"/>
                    <a:pt x="61039" y="1307"/>
                  </a:cubicBezTo>
                  <a:cubicBezTo>
                    <a:pt x="60811" y="1307"/>
                    <a:pt x="60576" y="1295"/>
                    <a:pt x="60333" y="1272"/>
                  </a:cubicBezTo>
                  <a:cubicBezTo>
                    <a:pt x="59191" y="1165"/>
                    <a:pt x="58041" y="898"/>
                    <a:pt x="56934" y="639"/>
                  </a:cubicBezTo>
                  <a:cubicBezTo>
                    <a:pt x="56444" y="523"/>
                    <a:pt x="55980" y="416"/>
                    <a:pt x="55516" y="318"/>
                  </a:cubicBezTo>
                  <a:cubicBezTo>
                    <a:pt x="54990" y="202"/>
                    <a:pt x="54419" y="122"/>
                    <a:pt x="53839" y="68"/>
                  </a:cubicBezTo>
                  <a:cubicBezTo>
                    <a:pt x="53381" y="23"/>
                    <a:pt x="52945" y="0"/>
                    <a:pt x="52530"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6"/>
            <p:cNvSpPr/>
            <p:nvPr/>
          </p:nvSpPr>
          <p:spPr>
            <a:xfrm>
              <a:off x="3282975" y="1046400"/>
              <a:ext cx="1588875" cy="1045575"/>
            </a:xfrm>
            <a:custGeom>
              <a:avLst/>
              <a:gdLst/>
              <a:ahLst/>
              <a:cxnLst/>
              <a:rect l="l" t="t" r="r" b="b"/>
              <a:pathLst>
                <a:path w="63555" h="41823" extrusionOk="0">
                  <a:moveTo>
                    <a:pt x="63474" y="1"/>
                  </a:moveTo>
                  <a:cubicBezTo>
                    <a:pt x="62706" y="817"/>
                    <a:pt x="61594" y="1245"/>
                    <a:pt x="60230" y="1245"/>
                  </a:cubicBezTo>
                  <a:cubicBezTo>
                    <a:pt x="60089" y="1245"/>
                    <a:pt x="59945" y="1241"/>
                    <a:pt x="59799" y="1232"/>
                  </a:cubicBezTo>
                  <a:cubicBezTo>
                    <a:pt x="58701" y="1169"/>
                    <a:pt x="57595" y="955"/>
                    <a:pt x="56525" y="741"/>
                  </a:cubicBezTo>
                  <a:cubicBezTo>
                    <a:pt x="55989" y="634"/>
                    <a:pt x="55481" y="536"/>
                    <a:pt x="54972" y="455"/>
                  </a:cubicBezTo>
                  <a:cubicBezTo>
                    <a:pt x="54446" y="375"/>
                    <a:pt x="53884" y="313"/>
                    <a:pt x="53304" y="286"/>
                  </a:cubicBezTo>
                  <a:cubicBezTo>
                    <a:pt x="53106" y="278"/>
                    <a:pt x="52912" y="274"/>
                    <a:pt x="52723" y="274"/>
                  </a:cubicBezTo>
                  <a:cubicBezTo>
                    <a:pt x="50208" y="274"/>
                    <a:pt x="48444" y="995"/>
                    <a:pt x="47051" y="2597"/>
                  </a:cubicBezTo>
                  <a:cubicBezTo>
                    <a:pt x="46435" y="3301"/>
                    <a:pt x="45882" y="4238"/>
                    <a:pt x="45329" y="5532"/>
                  </a:cubicBezTo>
                  <a:cubicBezTo>
                    <a:pt x="45026" y="6227"/>
                    <a:pt x="44749" y="6986"/>
                    <a:pt x="44490" y="7717"/>
                  </a:cubicBezTo>
                  <a:cubicBezTo>
                    <a:pt x="43937" y="9252"/>
                    <a:pt x="43366" y="10831"/>
                    <a:pt x="42483" y="11981"/>
                  </a:cubicBezTo>
                  <a:cubicBezTo>
                    <a:pt x="41600" y="13123"/>
                    <a:pt x="40511" y="13730"/>
                    <a:pt x="39477" y="14212"/>
                  </a:cubicBezTo>
                  <a:cubicBezTo>
                    <a:pt x="38950" y="14461"/>
                    <a:pt x="38353" y="14684"/>
                    <a:pt x="37657" y="14916"/>
                  </a:cubicBezTo>
                  <a:cubicBezTo>
                    <a:pt x="37264" y="15041"/>
                    <a:pt x="36872" y="15166"/>
                    <a:pt x="36443" y="15291"/>
                  </a:cubicBezTo>
                  <a:cubicBezTo>
                    <a:pt x="34748" y="15817"/>
                    <a:pt x="32813" y="16397"/>
                    <a:pt x="31394" y="17530"/>
                  </a:cubicBezTo>
                  <a:cubicBezTo>
                    <a:pt x="30743" y="18048"/>
                    <a:pt x="30190" y="18645"/>
                    <a:pt x="29726" y="19163"/>
                  </a:cubicBezTo>
                  <a:cubicBezTo>
                    <a:pt x="29003" y="19966"/>
                    <a:pt x="28272" y="20724"/>
                    <a:pt x="27219" y="21152"/>
                  </a:cubicBezTo>
                  <a:cubicBezTo>
                    <a:pt x="26354" y="21500"/>
                    <a:pt x="25372" y="21500"/>
                    <a:pt x="24427" y="21509"/>
                  </a:cubicBezTo>
                  <a:cubicBezTo>
                    <a:pt x="23642" y="21518"/>
                    <a:pt x="22830" y="21527"/>
                    <a:pt x="22072" y="21723"/>
                  </a:cubicBezTo>
                  <a:cubicBezTo>
                    <a:pt x="20965" y="22000"/>
                    <a:pt x="19940" y="22669"/>
                    <a:pt x="19021" y="23704"/>
                  </a:cubicBezTo>
                  <a:cubicBezTo>
                    <a:pt x="18673" y="24096"/>
                    <a:pt x="18343" y="24533"/>
                    <a:pt x="18039" y="25015"/>
                  </a:cubicBezTo>
                  <a:cubicBezTo>
                    <a:pt x="17308" y="26175"/>
                    <a:pt x="16781" y="27442"/>
                    <a:pt x="16228" y="28780"/>
                  </a:cubicBezTo>
                  <a:cubicBezTo>
                    <a:pt x="16059" y="29199"/>
                    <a:pt x="15880" y="29627"/>
                    <a:pt x="15693" y="30055"/>
                  </a:cubicBezTo>
                  <a:cubicBezTo>
                    <a:pt x="14640" y="32500"/>
                    <a:pt x="13356" y="34632"/>
                    <a:pt x="11893" y="36389"/>
                  </a:cubicBezTo>
                  <a:cubicBezTo>
                    <a:pt x="8997" y="39842"/>
                    <a:pt x="5513" y="41713"/>
                    <a:pt x="2081" y="41713"/>
                  </a:cubicBezTo>
                  <a:cubicBezTo>
                    <a:pt x="1390" y="41713"/>
                    <a:pt x="701" y="41637"/>
                    <a:pt x="19" y="41483"/>
                  </a:cubicBezTo>
                  <a:lnTo>
                    <a:pt x="1" y="41590"/>
                  </a:lnTo>
                  <a:cubicBezTo>
                    <a:pt x="688" y="41742"/>
                    <a:pt x="1384" y="41822"/>
                    <a:pt x="2080" y="41822"/>
                  </a:cubicBezTo>
                  <a:cubicBezTo>
                    <a:pt x="5541" y="41822"/>
                    <a:pt x="9056" y="39940"/>
                    <a:pt x="11973" y="36452"/>
                  </a:cubicBezTo>
                  <a:cubicBezTo>
                    <a:pt x="13445" y="34685"/>
                    <a:pt x="14730" y="32553"/>
                    <a:pt x="15782" y="30100"/>
                  </a:cubicBezTo>
                  <a:cubicBezTo>
                    <a:pt x="15970" y="29672"/>
                    <a:pt x="16148" y="29235"/>
                    <a:pt x="16326" y="28815"/>
                  </a:cubicBezTo>
                  <a:cubicBezTo>
                    <a:pt x="16880" y="27486"/>
                    <a:pt x="17397" y="26228"/>
                    <a:pt x="18129" y="25069"/>
                  </a:cubicBezTo>
                  <a:cubicBezTo>
                    <a:pt x="18423" y="24596"/>
                    <a:pt x="18753" y="24159"/>
                    <a:pt x="19092" y="23775"/>
                  </a:cubicBezTo>
                  <a:cubicBezTo>
                    <a:pt x="20002" y="22758"/>
                    <a:pt x="21010" y="22098"/>
                    <a:pt x="22098" y="21821"/>
                  </a:cubicBezTo>
                  <a:cubicBezTo>
                    <a:pt x="22848" y="21634"/>
                    <a:pt x="23651" y="21625"/>
                    <a:pt x="24427" y="21616"/>
                  </a:cubicBezTo>
                  <a:cubicBezTo>
                    <a:pt x="25381" y="21607"/>
                    <a:pt x="26372" y="21598"/>
                    <a:pt x="27255" y="21241"/>
                  </a:cubicBezTo>
                  <a:cubicBezTo>
                    <a:pt x="28334" y="20813"/>
                    <a:pt x="29075" y="20046"/>
                    <a:pt x="29806" y="19225"/>
                  </a:cubicBezTo>
                  <a:cubicBezTo>
                    <a:pt x="30261" y="18717"/>
                    <a:pt x="30814" y="18119"/>
                    <a:pt x="31457" y="17611"/>
                  </a:cubicBezTo>
                  <a:cubicBezTo>
                    <a:pt x="32866" y="16495"/>
                    <a:pt x="34784" y="15907"/>
                    <a:pt x="36479" y="15398"/>
                  </a:cubicBezTo>
                  <a:cubicBezTo>
                    <a:pt x="36898" y="15264"/>
                    <a:pt x="37300" y="15148"/>
                    <a:pt x="37692" y="15015"/>
                  </a:cubicBezTo>
                  <a:cubicBezTo>
                    <a:pt x="38388" y="14783"/>
                    <a:pt x="38986" y="14551"/>
                    <a:pt x="39521" y="14310"/>
                  </a:cubicBezTo>
                  <a:cubicBezTo>
                    <a:pt x="40574" y="13819"/>
                    <a:pt x="41671" y="13204"/>
                    <a:pt x="42563" y="12044"/>
                  </a:cubicBezTo>
                  <a:cubicBezTo>
                    <a:pt x="43455" y="10884"/>
                    <a:pt x="44026" y="9287"/>
                    <a:pt x="44588" y="7753"/>
                  </a:cubicBezTo>
                  <a:cubicBezTo>
                    <a:pt x="44847" y="7021"/>
                    <a:pt x="45124" y="6272"/>
                    <a:pt x="45418" y="5567"/>
                  </a:cubicBezTo>
                  <a:cubicBezTo>
                    <a:pt x="45971" y="4292"/>
                    <a:pt x="46515" y="3364"/>
                    <a:pt x="47131" y="2659"/>
                  </a:cubicBezTo>
                  <a:cubicBezTo>
                    <a:pt x="48493" y="1099"/>
                    <a:pt x="50229" y="379"/>
                    <a:pt x="52686" y="379"/>
                  </a:cubicBezTo>
                  <a:cubicBezTo>
                    <a:pt x="52884" y="379"/>
                    <a:pt x="53087" y="384"/>
                    <a:pt x="53295" y="393"/>
                  </a:cubicBezTo>
                  <a:cubicBezTo>
                    <a:pt x="53875" y="420"/>
                    <a:pt x="54428" y="473"/>
                    <a:pt x="54955" y="563"/>
                  </a:cubicBezTo>
                  <a:cubicBezTo>
                    <a:pt x="55463" y="643"/>
                    <a:pt x="55972" y="741"/>
                    <a:pt x="56507" y="848"/>
                  </a:cubicBezTo>
                  <a:cubicBezTo>
                    <a:pt x="57577" y="1053"/>
                    <a:pt x="58684" y="1267"/>
                    <a:pt x="59790" y="1339"/>
                  </a:cubicBezTo>
                  <a:cubicBezTo>
                    <a:pt x="59934" y="1348"/>
                    <a:pt x="60076" y="1352"/>
                    <a:pt x="60215" y="1352"/>
                  </a:cubicBezTo>
                  <a:cubicBezTo>
                    <a:pt x="61611" y="1352"/>
                    <a:pt x="62760" y="907"/>
                    <a:pt x="63555" y="72"/>
                  </a:cubicBezTo>
                  <a:lnTo>
                    <a:pt x="63474"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6"/>
            <p:cNvSpPr/>
            <p:nvPr/>
          </p:nvSpPr>
          <p:spPr>
            <a:xfrm>
              <a:off x="3266925" y="1020975"/>
              <a:ext cx="1572375" cy="1068325"/>
            </a:xfrm>
            <a:custGeom>
              <a:avLst/>
              <a:gdLst/>
              <a:ahLst/>
              <a:cxnLst/>
              <a:rect l="l" t="t" r="r" b="b"/>
              <a:pathLst>
                <a:path w="62895" h="42733" extrusionOk="0">
                  <a:moveTo>
                    <a:pt x="62814" y="1"/>
                  </a:moveTo>
                  <a:cubicBezTo>
                    <a:pt x="62064" y="940"/>
                    <a:pt x="60890" y="1430"/>
                    <a:pt x="59419" y="1430"/>
                  </a:cubicBezTo>
                  <a:cubicBezTo>
                    <a:pt x="59368" y="1430"/>
                    <a:pt x="59316" y="1429"/>
                    <a:pt x="59263" y="1428"/>
                  </a:cubicBezTo>
                  <a:cubicBezTo>
                    <a:pt x="58202" y="1401"/>
                    <a:pt x="57131" y="1232"/>
                    <a:pt x="56105" y="1071"/>
                  </a:cubicBezTo>
                  <a:cubicBezTo>
                    <a:pt x="55525" y="982"/>
                    <a:pt x="54972" y="902"/>
                    <a:pt x="54428" y="830"/>
                  </a:cubicBezTo>
                  <a:cubicBezTo>
                    <a:pt x="54002" y="788"/>
                    <a:pt x="53554" y="739"/>
                    <a:pt x="53106" y="739"/>
                  </a:cubicBezTo>
                  <a:cubicBezTo>
                    <a:pt x="52990" y="739"/>
                    <a:pt x="52875" y="743"/>
                    <a:pt x="52760" y="750"/>
                  </a:cubicBezTo>
                  <a:cubicBezTo>
                    <a:pt x="50610" y="893"/>
                    <a:pt x="48388" y="1312"/>
                    <a:pt x="46720" y="3391"/>
                  </a:cubicBezTo>
                  <a:cubicBezTo>
                    <a:pt x="46131" y="4131"/>
                    <a:pt x="45614" y="5077"/>
                    <a:pt x="45105" y="6379"/>
                  </a:cubicBezTo>
                  <a:cubicBezTo>
                    <a:pt x="44811" y="7111"/>
                    <a:pt x="44552" y="7896"/>
                    <a:pt x="44312" y="8654"/>
                  </a:cubicBezTo>
                  <a:cubicBezTo>
                    <a:pt x="43812" y="10170"/>
                    <a:pt x="43295" y="11741"/>
                    <a:pt x="42501" y="12909"/>
                  </a:cubicBezTo>
                  <a:cubicBezTo>
                    <a:pt x="41662" y="14105"/>
                    <a:pt x="40645" y="14765"/>
                    <a:pt x="39655" y="15300"/>
                  </a:cubicBezTo>
                  <a:cubicBezTo>
                    <a:pt x="39137" y="15577"/>
                    <a:pt x="38557" y="15835"/>
                    <a:pt x="37897" y="16085"/>
                  </a:cubicBezTo>
                  <a:cubicBezTo>
                    <a:pt x="37380" y="16281"/>
                    <a:pt x="36836" y="16460"/>
                    <a:pt x="36256" y="16647"/>
                  </a:cubicBezTo>
                  <a:cubicBezTo>
                    <a:pt x="34641" y="17182"/>
                    <a:pt x="32964" y="17735"/>
                    <a:pt x="31635" y="18708"/>
                  </a:cubicBezTo>
                  <a:cubicBezTo>
                    <a:pt x="30983" y="19181"/>
                    <a:pt x="30413" y="19725"/>
                    <a:pt x="29904" y="20242"/>
                  </a:cubicBezTo>
                  <a:cubicBezTo>
                    <a:pt x="29146" y="20992"/>
                    <a:pt x="28387" y="21705"/>
                    <a:pt x="27317" y="22098"/>
                  </a:cubicBezTo>
                  <a:cubicBezTo>
                    <a:pt x="26452" y="22419"/>
                    <a:pt x="25479" y="22428"/>
                    <a:pt x="24551" y="22446"/>
                  </a:cubicBezTo>
                  <a:cubicBezTo>
                    <a:pt x="23748" y="22455"/>
                    <a:pt x="22928" y="22464"/>
                    <a:pt x="22152" y="22660"/>
                  </a:cubicBezTo>
                  <a:cubicBezTo>
                    <a:pt x="21045" y="22936"/>
                    <a:pt x="20011" y="23597"/>
                    <a:pt x="19074" y="24605"/>
                  </a:cubicBezTo>
                  <a:cubicBezTo>
                    <a:pt x="18717" y="24997"/>
                    <a:pt x="18378" y="25425"/>
                    <a:pt x="18075" y="25889"/>
                  </a:cubicBezTo>
                  <a:cubicBezTo>
                    <a:pt x="17299" y="27085"/>
                    <a:pt x="16737" y="28387"/>
                    <a:pt x="16148" y="29761"/>
                  </a:cubicBezTo>
                  <a:cubicBezTo>
                    <a:pt x="15987" y="30136"/>
                    <a:pt x="15818" y="30519"/>
                    <a:pt x="15648" y="30903"/>
                  </a:cubicBezTo>
                  <a:cubicBezTo>
                    <a:pt x="14560" y="33374"/>
                    <a:pt x="13284" y="35506"/>
                    <a:pt x="11857" y="37255"/>
                  </a:cubicBezTo>
                  <a:cubicBezTo>
                    <a:pt x="8979" y="40752"/>
                    <a:pt x="5527" y="42633"/>
                    <a:pt x="2132" y="42633"/>
                  </a:cubicBezTo>
                  <a:cubicBezTo>
                    <a:pt x="1423" y="42633"/>
                    <a:pt x="717" y="42551"/>
                    <a:pt x="19" y="42384"/>
                  </a:cubicBezTo>
                  <a:lnTo>
                    <a:pt x="1" y="42473"/>
                  </a:lnTo>
                  <a:cubicBezTo>
                    <a:pt x="705" y="42643"/>
                    <a:pt x="1419" y="42732"/>
                    <a:pt x="2133" y="42732"/>
                  </a:cubicBezTo>
                  <a:cubicBezTo>
                    <a:pt x="5558" y="42732"/>
                    <a:pt x="9029" y="40832"/>
                    <a:pt x="11928" y="37317"/>
                  </a:cubicBezTo>
                  <a:cubicBezTo>
                    <a:pt x="13364" y="35569"/>
                    <a:pt x="14649" y="33419"/>
                    <a:pt x="15737" y="30939"/>
                  </a:cubicBezTo>
                  <a:cubicBezTo>
                    <a:pt x="15907" y="30564"/>
                    <a:pt x="16076" y="30171"/>
                    <a:pt x="16237" y="29797"/>
                  </a:cubicBezTo>
                  <a:cubicBezTo>
                    <a:pt x="16826" y="28423"/>
                    <a:pt x="17379" y="27129"/>
                    <a:pt x="18155" y="25952"/>
                  </a:cubicBezTo>
                  <a:cubicBezTo>
                    <a:pt x="18458" y="25488"/>
                    <a:pt x="18797" y="25060"/>
                    <a:pt x="19145" y="24676"/>
                  </a:cubicBezTo>
                  <a:cubicBezTo>
                    <a:pt x="20073" y="23677"/>
                    <a:pt x="21090" y="23026"/>
                    <a:pt x="22178" y="22758"/>
                  </a:cubicBezTo>
                  <a:cubicBezTo>
                    <a:pt x="22946" y="22562"/>
                    <a:pt x="23757" y="22553"/>
                    <a:pt x="24551" y="22544"/>
                  </a:cubicBezTo>
                  <a:cubicBezTo>
                    <a:pt x="25488" y="22526"/>
                    <a:pt x="26469" y="22517"/>
                    <a:pt x="27344" y="22187"/>
                  </a:cubicBezTo>
                  <a:cubicBezTo>
                    <a:pt x="28441" y="21786"/>
                    <a:pt x="29208" y="21072"/>
                    <a:pt x="29966" y="20305"/>
                  </a:cubicBezTo>
                  <a:cubicBezTo>
                    <a:pt x="30564" y="19716"/>
                    <a:pt x="31082" y="19234"/>
                    <a:pt x="31688" y="18788"/>
                  </a:cubicBezTo>
                  <a:cubicBezTo>
                    <a:pt x="33009" y="17825"/>
                    <a:pt x="34677" y="17272"/>
                    <a:pt x="36291" y="16745"/>
                  </a:cubicBezTo>
                  <a:cubicBezTo>
                    <a:pt x="36862" y="16558"/>
                    <a:pt x="37416" y="16371"/>
                    <a:pt x="37933" y="16183"/>
                  </a:cubicBezTo>
                  <a:cubicBezTo>
                    <a:pt x="38602" y="15925"/>
                    <a:pt x="39182" y="15666"/>
                    <a:pt x="39708" y="15380"/>
                  </a:cubicBezTo>
                  <a:cubicBezTo>
                    <a:pt x="40698" y="14845"/>
                    <a:pt x="41733" y="14185"/>
                    <a:pt x="42581" y="12963"/>
                  </a:cubicBezTo>
                  <a:cubicBezTo>
                    <a:pt x="43384" y="11785"/>
                    <a:pt x="43901" y="10206"/>
                    <a:pt x="44401" y="8681"/>
                  </a:cubicBezTo>
                  <a:cubicBezTo>
                    <a:pt x="44651" y="7922"/>
                    <a:pt x="44900" y="7137"/>
                    <a:pt x="45195" y="6415"/>
                  </a:cubicBezTo>
                  <a:cubicBezTo>
                    <a:pt x="45703" y="5121"/>
                    <a:pt x="46221" y="4184"/>
                    <a:pt x="46800" y="3453"/>
                  </a:cubicBezTo>
                  <a:cubicBezTo>
                    <a:pt x="48344" y="1517"/>
                    <a:pt x="50306" y="1018"/>
                    <a:pt x="52769" y="848"/>
                  </a:cubicBezTo>
                  <a:cubicBezTo>
                    <a:pt x="52882" y="841"/>
                    <a:pt x="52995" y="838"/>
                    <a:pt x="53109" y="838"/>
                  </a:cubicBezTo>
                  <a:cubicBezTo>
                    <a:pt x="53551" y="838"/>
                    <a:pt x="53993" y="886"/>
                    <a:pt x="54419" y="928"/>
                  </a:cubicBezTo>
                  <a:cubicBezTo>
                    <a:pt x="54963" y="991"/>
                    <a:pt x="55507" y="1080"/>
                    <a:pt x="56087" y="1169"/>
                  </a:cubicBezTo>
                  <a:cubicBezTo>
                    <a:pt x="57122" y="1330"/>
                    <a:pt x="58193" y="1499"/>
                    <a:pt x="59254" y="1526"/>
                  </a:cubicBezTo>
                  <a:cubicBezTo>
                    <a:pt x="59307" y="1527"/>
                    <a:pt x="59359" y="1528"/>
                    <a:pt x="59411" y="1528"/>
                  </a:cubicBezTo>
                  <a:cubicBezTo>
                    <a:pt x="60917" y="1528"/>
                    <a:pt x="62118" y="1029"/>
                    <a:pt x="62894" y="63"/>
                  </a:cubicBezTo>
                  <a:lnTo>
                    <a:pt x="62814"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6"/>
            <p:cNvSpPr/>
            <p:nvPr/>
          </p:nvSpPr>
          <p:spPr>
            <a:xfrm>
              <a:off x="3250650" y="995775"/>
              <a:ext cx="1555850" cy="1091050"/>
            </a:xfrm>
            <a:custGeom>
              <a:avLst/>
              <a:gdLst/>
              <a:ahLst/>
              <a:cxnLst/>
              <a:rect l="l" t="t" r="r" b="b"/>
              <a:pathLst>
                <a:path w="62234" h="43642" extrusionOk="0">
                  <a:moveTo>
                    <a:pt x="62162" y="0"/>
                  </a:moveTo>
                  <a:cubicBezTo>
                    <a:pt x="61457" y="1041"/>
                    <a:pt x="60296" y="1618"/>
                    <a:pt x="58894" y="1618"/>
                  </a:cubicBezTo>
                  <a:cubicBezTo>
                    <a:pt x="58842" y="1618"/>
                    <a:pt x="58789" y="1617"/>
                    <a:pt x="58737" y="1615"/>
                  </a:cubicBezTo>
                  <a:cubicBezTo>
                    <a:pt x="57755" y="1588"/>
                    <a:pt x="56765" y="1481"/>
                    <a:pt x="55802" y="1383"/>
                  </a:cubicBezTo>
                  <a:cubicBezTo>
                    <a:pt x="55141" y="1312"/>
                    <a:pt x="54517" y="1249"/>
                    <a:pt x="53892" y="1205"/>
                  </a:cubicBezTo>
                  <a:cubicBezTo>
                    <a:pt x="53629" y="1187"/>
                    <a:pt x="53357" y="1178"/>
                    <a:pt x="53080" y="1178"/>
                  </a:cubicBezTo>
                  <a:cubicBezTo>
                    <a:pt x="52802" y="1178"/>
                    <a:pt x="52519" y="1187"/>
                    <a:pt x="52233" y="1205"/>
                  </a:cubicBezTo>
                  <a:cubicBezTo>
                    <a:pt x="49610" y="1383"/>
                    <a:pt x="47755" y="2329"/>
                    <a:pt x="46399" y="4184"/>
                  </a:cubicBezTo>
                  <a:cubicBezTo>
                    <a:pt x="45846" y="4943"/>
                    <a:pt x="45364" y="5906"/>
                    <a:pt x="44882" y="7218"/>
                  </a:cubicBezTo>
                  <a:cubicBezTo>
                    <a:pt x="44606" y="7976"/>
                    <a:pt x="44374" y="8797"/>
                    <a:pt x="44142" y="9582"/>
                  </a:cubicBezTo>
                  <a:cubicBezTo>
                    <a:pt x="43696" y="11089"/>
                    <a:pt x="43241" y="12642"/>
                    <a:pt x="42518" y="13828"/>
                  </a:cubicBezTo>
                  <a:cubicBezTo>
                    <a:pt x="41742" y="15086"/>
                    <a:pt x="40734" y="15817"/>
                    <a:pt x="39851" y="16370"/>
                  </a:cubicBezTo>
                  <a:cubicBezTo>
                    <a:pt x="39342" y="16692"/>
                    <a:pt x="38780" y="16977"/>
                    <a:pt x="38147" y="17245"/>
                  </a:cubicBezTo>
                  <a:cubicBezTo>
                    <a:pt x="37505" y="17521"/>
                    <a:pt x="36809" y="17762"/>
                    <a:pt x="36077" y="18021"/>
                  </a:cubicBezTo>
                  <a:cubicBezTo>
                    <a:pt x="34623" y="18529"/>
                    <a:pt x="33115" y="19056"/>
                    <a:pt x="31884" y="19876"/>
                  </a:cubicBezTo>
                  <a:cubicBezTo>
                    <a:pt x="31197" y="20340"/>
                    <a:pt x="30609" y="20840"/>
                    <a:pt x="30082" y="21313"/>
                  </a:cubicBezTo>
                  <a:cubicBezTo>
                    <a:pt x="29306" y="22009"/>
                    <a:pt x="28512" y="22669"/>
                    <a:pt x="27415" y="23043"/>
                  </a:cubicBezTo>
                  <a:cubicBezTo>
                    <a:pt x="26558" y="23329"/>
                    <a:pt x="25604" y="23347"/>
                    <a:pt x="24685" y="23365"/>
                  </a:cubicBezTo>
                  <a:cubicBezTo>
                    <a:pt x="23873" y="23373"/>
                    <a:pt x="23035" y="23391"/>
                    <a:pt x="22250" y="23588"/>
                  </a:cubicBezTo>
                  <a:cubicBezTo>
                    <a:pt x="21134" y="23864"/>
                    <a:pt x="20091" y="24506"/>
                    <a:pt x="19145" y="25497"/>
                  </a:cubicBezTo>
                  <a:cubicBezTo>
                    <a:pt x="18779" y="25880"/>
                    <a:pt x="18431" y="26300"/>
                    <a:pt x="18119" y="26763"/>
                  </a:cubicBezTo>
                  <a:cubicBezTo>
                    <a:pt x="17289" y="27977"/>
                    <a:pt x="16692" y="29324"/>
                    <a:pt x="16058" y="30742"/>
                  </a:cubicBezTo>
                  <a:cubicBezTo>
                    <a:pt x="15916" y="31072"/>
                    <a:pt x="15773" y="31411"/>
                    <a:pt x="15621" y="31741"/>
                  </a:cubicBezTo>
                  <a:cubicBezTo>
                    <a:pt x="14488" y="34239"/>
                    <a:pt x="13213" y="36380"/>
                    <a:pt x="11830" y="38102"/>
                  </a:cubicBezTo>
                  <a:cubicBezTo>
                    <a:pt x="8972" y="41634"/>
                    <a:pt x="5561" y="43541"/>
                    <a:pt x="2203" y="43541"/>
                  </a:cubicBezTo>
                  <a:cubicBezTo>
                    <a:pt x="1473" y="43541"/>
                    <a:pt x="746" y="43451"/>
                    <a:pt x="27" y="43267"/>
                  </a:cubicBezTo>
                  <a:lnTo>
                    <a:pt x="0" y="43357"/>
                  </a:lnTo>
                  <a:cubicBezTo>
                    <a:pt x="750" y="43544"/>
                    <a:pt x="1499" y="43642"/>
                    <a:pt x="2249" y="43642"/>
                  </a:cubicBezTo>
                  <a:cubicBezTo>
                    <a:pt x="3694" y="43642"/>
                    <a:pt x="5148" y="43294"/>
                    <a:pt x="6584" y="42589"/>
                  </a:cubicBezTo>
                  <a:cubicBezTo>
                    <a:pt x="8467" y="41670"/>
                    <a:pt x="10304" y="40136"/>
                    <a:pt x="11901" y="38164"/>
                  </a:cubicBezTo>
                  <a:cubicBezTo>
                    <a:pt x="13293" y="36434"/>
                    <a:pt x="14569" y="34284"/>
                    <a:pt x="15701" y="31777"/>
                  </a:cubicBezTo>
                  <a:cubicBezTo>
                    <a:pt x="15853" y="31447"/>
                    <a:pt x="16005" y="31117"/>
                    <a:pt x="16148" y="30778"/>
                  </a:cubicBezTo>
                  <a:cubicBezTo>
                    <a:pt x="16772" y="29368"/>
                    <a:pt x="17370" y="28030"/>
                    <a:pt x="18190" y="26817"/>
                  </a:cubicBezTo>
                  <a:cubicBezTo>
                    <a:pt x="18503" y="26362"/>
                    <a:pt x="18851" y="25934"/>
                    <a:pt x="19207" y="25559"/>
                  </a:cubicBezTo>
                  <a:cubicBezTo>
                    <a:pt x="20144" y="24587"/>
                    <a:pt x="21170" y="23953"/>
                    <a:pt x="22267" y="23677"/>
                  </a:cubicBezTo>
                  <a:cubicBezTo>
                    <a:pt x="23052" y="23481"/>
                    <a:pt x="23882" y="23472"/>
                    <a:pt x="24685" y="23454"/>
                  </a:cubicBezTo>
                  <a:cubicBezTo>
                    <a:pt x="25613" y="23445"/>
                    <a:pt x="26576" y="23427"/>
                    <a:pt x="27450" y="23124"/>
                  </a:cubicBezTo>
                  <a:cubicBezTo>
                    <a:pt x="28557" y="22749"/>
                    <a:pt x="29360" y="22089"/>
                    <a:pt x="30145" y="21375"/>
                  </a:cubicBezTo>
                  <a:cubicBezTo>
                    <a:pt x="30671" y="20911"/>
                    <a:pt x="31251" y="20412"/>
                    <a:pt x="31929" y="19957"/>
                  </a:cubicBezTo>
                  <a:cubicBezTo>
                    <a:pt x="33160" y="19136"/>
                    <a:pt x="34659" y="18610"/>
                    <a:pt x="36104" y="18110"/>
                  </a:cubicBezTo>
                  <a:cubicBezTo>
                    <a:pt x="36844" y="17851"/>
                    <a:pt x="37531" y="17611"/>
                    <a:pt x="38183" y="17334"/>
                  </a:cubicBezTo>
                  <a:cubicBezTo>
                    <a:pt x="38825" y="17057"/>
                    <a:pt x="39387" y="16772"/>
                    <a:pt x="39904" y="16451"/>
                  </a:cubicBezTo>
                  <a:cubicBezTo>
                    <a:pt x="40787" y="15898"/>
                    <a:pt x="41804" y="15157"/>
                    <a:pt x="42598" y="13882"/>
                  </a:cubicBezTo>
                  <a:cubicBezTo>
                    <a:pt x="43330" y="12686"/>
                    <a:pt x="43785" y="11116"/>
                    <a:pt x="44231" y="9608"/>
                  </a:cubicBezTo>
                  <a:cubicBezTo>
                    <a:pt x="44463" y="8823"/>
                    <a:pt x="44695" y="8003"/>
                    <a:pt x="44971" y="7244"/>
                  </a:cubicBezTo>
                  <a:cubicBezTo>
                    <a:pt x="45444" y="5951"/>
                    <a:pt x="45926" y="4996"/>
                    <a:pt x="46479" y="4238"/>
                  </a:cubicBezTo>
                  <a:cubicBezTo>
                    <a:pt x="47817" y="2409"/>
                    <a:pt x="49646" y="1472"/>
                    <a:pt x="52242" y="1303"/>
                  </a:cubicBezTo>
                  <a:cubicBezTo>
                    <a:pt x="52543" y="1279"/>
                    <a:pt x="52840" y="1268"/>
                    <a:pt x="53130" y="1268"/>
                  </a:cubicBezTo>
                  <a:cubicBezTo>
                    <a:pt x="53389" y="1268"/>
                    <a:pt x="53644" y="1277"/>
                    <a:pt x="53892" y="1294"/>
                  </a:cubicBezTo>
                  <a:cubicBezTo>
                    <a:pt x="54508" y="1339"/>
                    <a:pt x="55132" y="1401"/>
                    <a:pt x="55793" y="1472"/>
                  </a:cubicBezTo>
                  <a:cubicBezTo>
                    <a:pt x="56756" y="1579"/>
                    <a:pt x="57746" y="1678"/>
                    <a:pt x="58728" y="1704"/>
                  </a:cubicBezTo>
                  <a:cubicBezTo>
                    <a:pt x="58781" y="1706"/>
                    <a:pt x="58834" y="1707"/>
                    <a:pt x="58887" y="1707"/>
                  </a:cubicBezTo>
                  <a:cubicBezTo>
                    <a:pt x="60331" y="1707"/>
                    <a:pt x="61511" y="1121"/>
                    <a:pt x="62234" y="54"/>
                  </a:cubicBezTo>
                  <a:lnTo>
                    <a:pt x="6216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6"/>
            <p:cNvSpPr/>
            <p:nvPr/>
          </p:nvSpPr>
          <p:spPr>
            <a:xfrm>
              <a:off x="3234600" y="970575"/>
              <a:ext cx="1539350" cy="1113800"/>
            </a:xfrm>
            <a:custGeom>
              <a:avLst/>
              <a:gdLst/>
              <a:ahLst/>
              <a:cxnLst/>
              <a:rect l="l" t="t" r="r" b="b"/>
              <a:pathLst>
                <a:path w="61574" h="44552" extrusionOk="0">
                  <a:moveTo>
                    <a:pt x="61502" y="0"/>
                  </a:moveTo>
                  <a:cubicBezTo>
                    <a:pt x="60877" y="1089"/>
                    <a:pt x="59709" y="1731"/>
                    <a:pt x="58192" y="1802"/>
                  </a:cubicBezTo>
                  <a:cubicBezTo>
                    <a:pt x="57998" y="1811"/>
                    <a:pt x="57802" y="1815"/>
                    <a:pt x="57607" y="1815"/>
                  </a:cubicBezTo>
                  <a:cubicBezTo>
                    <a:pt x="56816" y="1815"/>
                    <a:pt x="56019" y="1751"/>
                    <a:pt x="55239" y="1686"/>
                  </a:cubicBezTo>
                  <a:cubicBezTo>
                    <a:pt x="54588" y="1633"/>
                    <a:pt x="53964" y="1588"/>
                    <a:pt x="53348" y="1570"/>
                  </a:cubicBezTo>
                  <a:cubicBezTo>
                    <a:pt x="53283" y="1569"/>
                    <a:pt x="53218" y="1569"/>
                    <a:pt x="53152" y="1569"/>
                  </a:cubicBezTo>
                  <a:cubicBezTo>
                    <a:pt x="52685" y="1569"/>
                    <a:pt x="52198" y="1597"/>
                    <a:pt x="51698" y="1660"/>
                  </a:cubicBezTo>
                  <a:cubicBezTo>
                    <a:pt x="49155" y="1981"/>
                    <a:pt x="47362" y="3034"/>
                    <a:pt x="46068" y="4978"/>
                  </a:cubicBezTo>
                  <a:cubicBezTo>
                    <a:pt x="45542" y="5763"/>
                    <a:pt x="45096" y="6745"/>
                    <a:pt x="44659" y="8056"/>
                  </a:cubicBezTo>
                  <a:cubicBezTo>
                    <a:pt x="44400" y="8850"/>
                    <a:pt x="44177" y="9698"/>
                    <a:pt x="43963" y="10518"/>
                  </a:cubicBezTo>
                  <a:cubicBezTo>
                    <a:pt x="43579" y="12008"/>
                    <a:pt x="43178" y="13551"/>
                    <a:pt x="42527" y="14747"/>
                  </a:cubicBezTo>
                  <a:cubicBezTo>
                    <a:pt x="41956" y="15799"/>
                    <a:pt x="41206" y="16611"/>
                    <a:pt x="40038" y="17441"/>
                  </a:cubicBezTo>
                  <a:cubicBezTo>
                    <a:pt x="39538" y="17798"/>
                    <a:pt x="39003" y="18119"/>
                    <a:pt x="38387" y="18404"/>
                  </a:cubicBezTo>
                  <a:cubicBezTo>
                    <a:pt x="37620" y="18770"/>
                    <a:pt x="36773" y="19073"/>
                    <a:pt x="35881" y="19404"/>
                  </a:cubicBezTo>
                  <a:cubicBezTo>
                    <a:pt x="34587" y="19867"/>
                    <a:pt x="33249" y="20358"/>
                    <a:pt x="32125" y="21045"/>
                  </a:cubicBezTo>
                  <a:cubicBezTo>
                    <a:pt x="31393" y="21491"/>
                    <a:pt x="30769" y="21973"/>
                    <a:pt x="30260" y="22383"/>
                  </a:cubicBezTo>
                  <a:cubicBezTo>
                    <a:pt x="29484" y="22999"/>
                    <a:pt x="28637" y="23632"/>
                    <a:pt x="27513" y="23980"/>
                  </a:cubicBezTo>
                  <a:cubicBezTo>
                    <a:pt x="26656" y="24248"/>
                    <a:pt x="25719" y="24265"/>
                    <a:pt x="24810" y="24283"/>
                  </a:cubicBezTo>
                  <a:cubicBezTo>
                    <a:pt x="23989" y="24301"/>
                    <a:pt x="23132" y="24319"/>
                    <a:pt x="22329" y="24515"/>
                  </a:cubicBezTo>
                  <a:cubicBezTo>
                    <a:pt x="21205" y="24792"/>
                    <a:pt x="20153" y="25425"/>
                    <a:pt x="19198" y="26389"/>
                  </a:cubicBezTo>
                  <a:cubicBezTo>
                    <a:pt x="18824" y="26763"/>
                    <a:pt x="18476" y="27183"/>
                    <a:pt x="18154" y="27638"/>
                  </a:cubicBezTo>
                  <a:cubicBezTo>
                    <a:pt x="17262" y="28878"/>
                    <a:pt x="16629" y="30269"/>
                    <a:pt x="15960" y="31741"/>
                  </a:cubicBezTo>
                  <a:cubicBezTo>
                    <a:pt x="15835" y="32018"/>
                    <a:pt x="15710" y="32294"/>
                    <a:pt x="15576" y="32580"/>
                  </a:cubicBezTo>
                  <a:cubicBezTo>
                    <a:pt x="14390" y="35149"/>
                    <a:pt x="13150" y="37237"/>
                    <a:pt x="11794" y="38958"/>
                  </a:cubicBezTo>
                  <a:cubicBezTo>
                    <a:pt x="10039" y="41155"/>
                    <a:pt x="6681" y="44467"/>
                    <a:pt x="2326" y="44467"/>
                  </a:cubicBezTo>
                  <a:cubicBezTo>
                    <a:pt x="1587" y="44467"/>
                    <a:pt x="820" y="44371"/>
                    <a:pt x="27" y="44159"/>
                  </a:cubicBezTo>
                  <a:lnTo>
                    <a:pt x="0" y="44240"/>
                  </a:lnTo>
                  <a:cubicBezTo>
                    <a:pt x="767" y="44445"/>
                    <a:pt x="1535" y="44552"/>
                    <a:pt x="2302" y="44552"/>
                  </a:cubicBezTo>
                  <a:cubicBezTo>
                    <a:pt x="3738" y="44552"/>
                    <a:pt x="5165" y="44195"/>
                    <a:pt x="6584" y="43490"/>
                  </a:cubicBezTo>
                  <a:cubicBezTo>
                    <a:pt x="8439" y="42562"/>
                    <a:pt x="10268" y="41019"/>
                    <a:pt x="11856" y="39012"/>
                  </a:cubicBezTo>
                  <a:cubicBezTo>
                    <a:pt x="13221" y="37290"/>
                    <a:pt x="14470" y="35194"/>
                    <a:pt x="15657" y="32616"/>
                  </a:cubicBezTo>
                  <a:cubicBezTo>
                    <a:pt x="15781" y="32330"/>
                    <a:pt x="15915" y="32054"/>
                    <a:pt x="16040" y="31777"/>
                  </a:cubicBezTo>
                  <a:cubicBezTo>
                    <a:pt x="16709" y="30305"/>
                    <a:pt x="17343" y="28922"/>
                    <a:pt x="18226" y="27691"/>
                  </a:cubicBezTo>
                  <a:cubicBezTo>
                    <a:pt x="18547" y="27236"/>
                    <a:pt x="18895" y="26817"/>
                    <a:pt x="19261" y="26451"/>
                  </a:cubicBezTo>
                  <a:cubicBezTo>
                    <a:pt x="20206" y="25497"/>
                    <a:pt x="21250" y="24872"/>
                    <a:pt x="22356" y="24596"/>
                  </a:cubicBezTo>
                  <a:cubicBezTo>
                    <a:pt x="23150" y="24399"/>
                    <a:pt x="23998" y="24390"/>
                    <a:pt x="24818" y="24373"/>
                  </a:cubicBezTo>
                  <a:cubicBezTo>
                    <a:pt x="25728" y="24355"/>
                    <a:pt x="26674" y="24337"/>
                    <a:pt x="27539" y="24060"/>
                  </a:cubicBezTo>
                  <a:cubicBezTo>
                    <a:pt x="28672" y="23712"/>
                    <a:pt x="29529" y="23070"/>
                    <a:pt x="30314" y="22446"/>
                  </a:cubicBezTo>
                  <a:cubicBezTo>
                    <a:pt x="30822" y="22044"/>
                    <a:pt x="31447" y="21562"/>
                    <a:pt x="32169" y="21125"/>
                  </a:cubicBezTo>
                  <a:cubicBezTo>
                    <a:pt x="33285" y="20438"/>
                    <a:pt x="34623" y="19948"/>
                    <a:pt x="35916" y="19484"/>
                  </a:cubicBezTo>
                  <a:cubicBezTo>
                    <a:pt x="36808" y="19163"/>
                    <a:pt x="37656" y="18850"/>
                    <a:pt x="38423" y="18485"/>
                  </a:cubicBezTo>
                  <a:cubicBezTo>
                    <a:pt x="39039" y="18190"/>
                    <a:pt x="39583" y="17878"/>
                    <a:pt x="40091" y="17512"/>
                  </a:cubicBezTo>
                  <a:cubicBezTo>
                    <a:pt x="41269" y="16674"/>
                    <a:pt x="42018" y="15853"/>
                    <a:pt x="42607" y="14791"/>
                  </a:cubicBezTo>
                  <a:cubicBezTo>
                    <a:pt x="43267" y="13578"/>
                    <a:pt x="43660" y="12035"/>
                    <a:pt x="44052" y="10545"/>
                  </a:cubicBezTo>
                  <a:cubicBezTo>
                    <a:pt x="44266" y="9724"/>
                    <a:pt x="44480" y="8868"/>
                    <a:pt x="44748" y="8083"/>
                  </a:cubicBezTo>
                  <a:cubicBezTo>
                    <a:pt x="45176" y="6771"/>
                    <a:pt x="45622" y="5799"/>
                    <a:pt x="46140" y="5023"/>
                  </a:cubicBezTo>
                  <a:cubicBezTo>
                    <a:pt x="47424" y="3105"/>
                    <a:pt x="49191" y="2061"/>
                    <a:pt x="51715" y="1749"/>
                  </a:cubicBezTo>
                  <a:cubicBezTo>
                    <a:pt x="52200" y="1686"/>
                    <a:pt x="52685" y="1658"/>
                    <a:pt x="53152" y="1658"/>
                  </a:cubicBezTo>
                  <a:cubicBezTo>
                    <a:pt x="53218" y="1658"/>
                    <a:pt x="53283" y="1659"/>
                    <a:pt x="53348" y="1660"/>
                  </a:cubicBezTo>
                  <a:cubicBezTo>
                    <a:pt x="53964" y="1669"/>
                    <a:pt x="54579" y="1722"/>
                    <a:pt x="55239" y="1776"/>
                  </a:cubicBezTo>
                  <a:cubicBezTo>
                    <a:pt x="56012" y="1840"/>
                    <a:pt x="56813" y="1904"/>
                    <a:pt x="57611" y="1904"/>
                  </a:cubicBezTo>
                  <a:cubicBezTo>
                    <a:pt x="57808" y="1904"/>
                    <a:pt x="58005" y="1900"/>
                    <a:pt x="58201" y="1892"/>
                  </a:cubicBezTo>
                  <a:cubicBezTo>
                    <a:pt x="59735" y="1820"/>
                    <a:pt x="60940" y="1160"/>
                    <a:pt x="61573" y="36"/>
                  </a:cubicBezTo>
                  <a:lnTo>
                    <a:pt x="6150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
            <p:cNvSpPr/>
            <p:nvPr/>
          </p:nvSpPr>
          <p:spPr>
            <a:xfrm>
              <a:off x="3218525" y="945150"/>
              <a:ext cx="1522850" cy="1136775"/>
            </a:xfrm>
            <a:custGeom>
              <a:avLst/>
              <a:gdLst/>
              <a:ahLst/>
              <a:cxnLst/>
              <a:rect l="l" t="t" r="r" b="b"/>
              <a:pathLst>
                <a:path w="60914" h="45471" extrusionOk="0">
                  <a:moveTo>
                    <a:pt x="60833" y="0"/>
                  </a:moveTo>
                  <a:cubicBezTo>
                    <a:pt x="60289" y="1169"/>
                    <a:pt x="59165" y="1874"/>
                    <a:pt x="57666" y="1999"/>
                  </a:cubicBezTo>
                  <a:cubicBezTo>
                    <a:pt x="57271" y="2028"/>
                    <a:pt x="56874" y="2039"/>
                    <a:pt x="56478" y="2039"/>
                  </a:cubicBezTo>
                  <a:cubicBezTo>
                    <a:pt x="55910" y="2039"/>
                    <a:pt x="55346" y="2016"/>
                    <a:pt x="54794" y="1990"/>
                  </a:cubicBezTo>
                  <a:cubicBezTo>
                    <a:pt x="54262" y="1969"/>
                    <a:pt x="53751" y="1948"/>
                    <a:pt x="53245" y="1948"/>
                  </a:cubicBezTo>
                  <a:cubicBezTo>
                    <a:pt x="53098" y="1948"/>
                    <a:pt x="52951" y="1950"/>
                    <a:pt x="52804" y="1954"/>
                  </a:cubicBezTo>
                  <a:cubicBezTo>
                    <a:pt x="52278" y="1963"/>
                    <a:pt x="51725" y="2025"/>
                    <a:pt x="51163" y="2124"/>
                  </a:cubicBezTo>
                  <a:cubicBezTo>
                    <a:pt x="48701" y="2579"/>
                    <a:pt x="46979" y="3738"/>
                    <a:pt x="45739" y="5772"/>
                  </a:cubicBezTo>
                  <a:cubicBezTo>
                    <a:pt x="45248" y="6584"/>
                    <a:pt x="44829" y="7583"/>
                    <a:pt x="44437" y="8904"/>
                  </a:cubicBezTo>
                  <a:cubicBezTo>
                    <a:pt x="44196" y="9724"/>
                    <a:pt x="43990" y="10616"/>
                    <a:pt x="43794" y="11473"/>
                  </a:cubicBezTo>
                  <a:cubicBezTo>
                    <a:pt x="43464" y="12945"/>
                    <a:pt x="43125" y="14461"/>
                    <a:pt x="42545" y="15675"/>
                  </a:cubicBezTo>
                  <a:cubicBezTo>
                    <a:pt x="42019" y="16772"/>
                    <a:pt x="41296" y="17655"/>
                    <a:pt x="40226" y="18529"/>
                  </a:cubicBezTo>
                  <a:cubicBezTo>
                    <a:pt x="39744" y="18922"/>
                    <a:pt x="39218" y="19261"/>
                    <a:pt x="38629" y="19573"/>
                  </a:cubicBezTo>
                  <a:cubicBezTo>
                    <a:pt x="37746" y="20046"/>
                    <a:pt x="36747" y="20412"/>
                    <a:pt x="35685" y="20804"/>
                  </a:cubicBezTo>
                  <a:cubicBezTo>
                    <a:pt x="34552" y="21223"/>
                    <a:pt x="33374" y="21661"/>
                    <a:pt x="32357" y="22223"/>
                  </a:cubicBezTo>
                  <a:cubicBezTo>
                    <a:pt x="31590" y="22660"/>
                    <a:pt x="30930" y="23115"/>
                    <a:pt x="30430" y="23463"/>
                  </a:cubicBezTo>
                  <a:cubicBezTo>
                    <a:pt x="29637" y="24025"/>
                    <a:pt x="28753" y="24605"/>
                    <a:pt x="27611" y="24935"/>
                  </a:cubicBezTo>
                  <a:cubicBezTo>
                    <a:pt x="26764" y="25167"/>
                    <a:pt x="25845" y="25193"/>
                    <a:pt x="24953" y="25211"/>
                  </a:cubicBezTo>
                  <a:cubicBezTo>
                    <a:pt x="24105" y="25229"/>
                    <a:pt x="23240" y="25247"/>
                    <a:pt x="22419" y="25452"/>
                  </a:cubicBezTo>
                  <a:cubicBezTo>
                    <a:pt x="21286" y="25729"/>
                    <a:pt x="20225" y="26344"/>
                    <a:pt x="19252" y="27290"/>
                  </a:cubicBezTo>
                  <a:cubicBezTo>
                    <a:pt x="18878" y="27655"/>
                    <a:pt x="18521" y="28066"/>
                    <a:pt x="18182" y="28521"/>
                  </a:cubicBezTo>
                  <a:cubicBezTo>
                    <a:pt x="17245" y="29797"/>
                    <a:pt x="16567" y="31233"/>
                    <a:pt x="15854" y="32749"/>
                  </a:cubicBezTo>
                  <a:cubicBezTo>
                    <a:pt x="15746" y="32972"/>
                    <a:pt x="15639" y="33195"/>
                    <a:pt x="15532" y="33418"/>
                  </a:cubicBezTo>
                  <a:cubicBezTo>
                    <a:pt x="14301" y="36041"/>
                    <a:pt x="13061" y="38138"/>
                    <a:pt x="11750" y="39824"/>
                  </a:cubicBezTo>
                  <a:cubicBezTo>
                    <a:pt x="10019" y="42048"/>
                    <a:pt x="6693" y="45383"/>
                    <a:pt x="2376" y="45383"/>
                  </a:cubicBezTo>
                  <a:cubicBezTo>
                    <a:pt x="1620" y="45383"/>
                    <a:pt x="833" y="45280"/>
                    <a:pt x="19" y="45051"/>
                  </a:cubicBezTo>
                  <a:lnTo>
                    <a:pt x="1" y="45132"/>
                  </a:lnTo>
                  <a:cubicBezTo>
                    <a:pt x="822" y="45364"/>
                    <a:pt x="1616" y="45471"/>
                    <a:pt x="2383" y="45471"/>
                  </a:cubicBezTo>
                  <a:cubicBezTo>
                    <a:pt x="6727" y="45471"/>
                    <a:pt x="10073" y="42107"/>
                    <a:pt x="11821" y="39868"/>
                  </a:cubicBezTo>
                  <a:cubicBezTo>
                    <a:pt x="13133" y="38182"/>
                    <a:pt x="14373" y="36086"/>
                    <a:pt x="15613" y="33454"/>
                  </a:cubicBezTo>
                  <a:cubicBezTo>
                    <a:pt x="15720" y="33231"/>
                    <a:pt x="15818" y="33008"/>
                    <a:pt x="15925" y="32785"/>
                  </a:cubicBezTo>
                  <a:cubicBezTo>
                    <a:pt x="16639" y="31268"/>
                    <a:pt x="17317" y="29832"/>
                    <a:pt x="18253" y="28565"/>
                  </a:cubicBezTo>
                  <a:cubicBezTo>
                    <a:pt x="18583" y="28119"/>
                    <a:pt x="18940" y="27709"/>
                    <a:pt x="19315" y="27343"/>
                  </a:cubicBezTo>
                  <a:cubicBezTo>
                    <a:pt x="20269" y="26415"/>
                    <a:pt x="21322" y="25800"/>
                    <a:pt x="22437" y="25532"/>
                  </a:cubicBezTo>
                  <a:cubicBezTo>
                    <a:pt x="23249" y="25336"/>
                    <a:pt x="24114" y="25309"/>
                    <a:pt x="24953" y="25291"/>
                  </a:cubicBezTo>
                  <a:cubicBezTo>
                    <a:pt x="25845" y="25274"/>
                    <a:pt x="26773" y="25247"/>
                    <a:pt x="27629" y="25006"/>
                  </a:cubicBezTo>
                  <a:cubicBezTo>
                    <a:pt x="28789" y="24685"/>
                    <a:pt x="29672" y="24096"/>
                    <a:pt x="30475" y="23525"/>
                  </a:cubicBezTo>
                  <a:cubicBezTo>
                    <a:pt x="30975" y="23177"/>
                    <a:pt x="31635" y="22722"/>
                    <a:pt x="32402" y="22294"/>
                  </a:cubicBezTo>
                  <a:cubicBezTo>
                    <a:pt x="33410" y="21732"/>
                    <a:pt x="34579" y="21304"/>
                    <a:pt x="35712" y="20884"/>
                  </a:cubicBezTo>
                  <a:cubicBezTo>
                    <a:pt x="36729" y="20510"/>
                    <a:pt x="37773" y="20117"/>
                    <a:pt x="38665" y="19644"/>
                  </a:cubicBezTo>
                  <a:cubicBezTo>
                    <a:pt x="39262" y="19332"/>
                    <a:pt x="39789" y="18984"/>
                    <a:pt x="40279" y="18592"/>
                  </a:cubicBezTo>
                  <a:cubicBezTo>
                    <a:pt x="41359" y="17709"/>
                    <a:pt x="42081" y="16816"/>
                    <a:pt x="42617" y="15710"/>
                  </a:cubicBezTo>
                  <a:cubicBezTo>
                    <a:pt x="43197" y="14488"/>
                    <a:pt x="43544" y="12963"/>
                    <a:pt x="43875" y="11491"/>
                  </a:cubicBezTo>
                  <a:cubicBezTo>
                    <a:pt x="44071" y="10634"/>
                    <a:pt x="44267" y="9751"/>
                    <a:pt x="44517" y="8930"/>
                  </a:cubicBezTo>
                  <a:cubicBezTo>
                    <a:pt x="44909" y="7610"/>
                    <a:pt x="45320" y="6620"/>
                    <a:pt x="45810" y="5817"/>
                  </a:cubicBezTo>
                  <a:cubicBezTo>
                    <a:pt x="47033" y="3801"/>
                    <a:pt x="48736" y="2659"/>
                    <a:pt x="51181" y="2204"/>
                  </a:cubicBezTo>
                  <a:cubicBezTo>
                    <a:pt x="51734" y="2106"/>
                    <a:pt x="52278" y="2043"/>
                    <a:pt x="52813" y="2034"/>
                  </a:cubicBezTo>
                  <a:cubicBezTo>
                    <a:pt x="52958" y="2030"/>
                    <a:pt x="53103" y="2029"/>
                    <a:pt x="53249" y="2029"/>
                  </a:cubicBezTo>
                  <a:cubicBezTo>
                    <a:pt x="53751" y="2029"/>
                    <a:pt x="54262" y="2049"/>
                    <a:pt x="54794" y="2070"/>
                  </a:cubicBezTo>
                  <a:cubicBezTo>
                    <a:pt x="55354" y="2097"/>
                    <a:pt x="55926" y="2123"/>
                    <a:pt x="56502" y="2123"/>
                  </a:cubicBezTo>
                  <a:cubicBezTo>
                    <a:pt x="56890" y="2123"/>
                    <a:pt x="57279" y="2111"/>
                    <a:pt x="57666" y="2079"/>
                  </a:cubicBezTo>
                  <a:cubicBezTo>
                    <a:pt x="59201" y="1954"/>
                    <a:pt x="60352" y="1231"/>
                    <a:pt x="60914" y="36"/>
                  </a:cubicBezTo>
                  <a:lnTo>
                    <a:pt x="60833"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6"/>
            <p:cNvSpPr/>
            <p:nvPr/>
          </p:nvSpPr>
          <p:spPr>
            <a:xfrm>
              <a:off x="3202475" y="919950"/>
              <a:ext cx="1506125" cy="1159300"/>
            </a:xfrm>
            <a:custGeom>
              <a:avLst/>
              <a:gdLst/>
              <a:ahLst/>
              <a:cxnLst/>
              <a:rect l="l" t="t" r="r" b="b"/>
              <a:pathLst>
                <a:path w="60245" h="46372" extrusionOk="0">
                  <a:moveTo>
                    <a:pt x="60173" y="0"/>
                  </a:moveTo>
                  <a:cubicBezTo>
                    <a:pt x="59709" y="1231"/>
                    <a:pt x="58621" y="2008"/>
                    <a:pt x="57131" y="2186"/>
                  </a:cubicBezTo>
                  <a:cubicBezTo>
                    <a:pt x="56328" y="2278"/>
                    <a:pt x="55519" y="2284"/>
                    <a:pt x="54731" y="2284"/>
                  </a:cubicBezTo>
                  <a:cubicBezTo>
                    <a:pt x="54599" y="2284"/>
                    <a:pt x="54469" y="2284"/>
                    <a:pt x="54339" y="2284"/>
                  </a:cubicBezTo>
                  <a:cubicBezTo>
                    <a:pt x="54115" y="2281"/>
                    <a:pt x="53896" y="2279"/>
                    <a:pt x="53680" y="2279"/>
                  </a:cubicBezTo>
                  <a:cubicBezTo>
                    <a:pt x="53198" y="2279"/>
                    <a:pt x="52731" y="2289"/>
                    <a:pt x="52269" y="2320"/>
                  </a:cubicBezTo>
                  <a:cubicBezTo>
                    <a:pt x="51734" y="2355"/>
                    <a:pt x="51181" y="2445"/>
                    <a:pt x="50627" y="2578"/>
                  </a:cubicBezTo>
                  <a:cubicBezTo>
                    <a:pt x="48246" y="3167"/>
                    <a:pt x="46586" y="4425"/>
                    <a:pt x="45409" y="6566"/>
                  </a:cubicBezTo>
                  <a:cubicBezTo>
                    <a:pt x="44945" y="7405"/>
                    <a:pt x="44570" y="8413"/>
                    <a:pt x="44213" y="9742"/>
                  </a:cubicBezTo>
                  <a:cubicBezTo>
                    <a:pt x="43981" y="10598"/>
                    <a:pt x="43803" y="11526"/>
                    <a:pt x="43633" y="12418"/>
                  </a:cubicBezTo>
                  <a:cubicBezTo>
                    <a:pt x="43357" y="13872"/>
                    <a:pt x="43062" y="15371"/>
                    <a:pt x="42554" y="16593"/>
                  </a:cubicBezTo>
                  <a:cubicBezTo>
                    <a:pt x="42072" y="17753"/>
                    <a:pt x="41412" y="18681"/>
                    <a:pt x="40413" y="19600"/>
                  </a:cubicBezTo>
                  <a:cubicBezTo>
                    <a:pt x="39949" y="20028"/>
                    <a:pt x="39440" y="20403"/>
                    <a:pt x="38869" y="20733"/>
                  </a:cubicBezTo>
                  <a:cubicBezTo>
                    <a:pt x="37870" y="21322"/>
                    <a:pt x="36657" y="21776"/>
                    <a:pt x="35479" y="22205"/>
                  </a:cubicBezTo>
                  <a:cubicBezTo>
                    <a:pt x="34507" y="22570"/>
                    <a:pt x="33490" y="22945"/>
                    <a:pt x="32598" y="23400"/>
                  </a:cubicBezTo>
                  <a:cubicBezTo>
                    <a:pt x="31974" y="23712"/>
                    <a:pt x="31340" y="24078"/>
                    <a:pt x="30609" y="24533"/>
                  </a:cubicBezTo>
                  <a:cubicBezTo>
                    <a:pt x="29815" y="25024"/>
                    <a:pt x="28878" y="25568"/>
                    <a:pt x="27700" y="25871"/>
                  </a:cubicBezTo>
                  <a:cubicBezTo>
                    <a:pt x="26871" y="26085"/>
                    <a:pt x="25970" y="26103"/>
                    <a:pt x="25095" y="26130"/>
                  </a:cubicBezTo>
                  <a:cubicBezTo>
                    <a:pt x="24239" y="26157"/>
                    <a:pt x="23347" y="26175"/>
                    <a:pt x="22499" y="26380"/>
                  </a:cubicBezTo>
                  <a:cubicBezTo>
                    <a:pt x="21366" y="26656"/>
                    <a:pt x="20287" y="27263"/>
                    <a:pt x="19315" y="28173"/>
                  </a:cubicBezTo>
                  <a:cubicBezTo>
                    <a:pt x="18931" y="28539"/>
                    <a:pt x="18556" y="28949"/>
                    <a:pt x="18217" y="29386"/>
                  </a:cubicBezTo>
                  <a:cubicBezTo>
                    <a:pt x="17218" y="30697"/>
                    <a:pt x="16496" y="32187"/>
                    <a:pt x="15728" y="33766"/>
                  </a:cubicBezTo>
                  <a:cubicBezTo>
                    <a:pt x="15657" y="33936"/>
                    <a:pt x="15577" y="34096"/>
                    <a:pt x="15496" y="34257"/>
                  </a:cubicBezTo>
                  <a:cubicBezTo>
                    <a:pt x="14194" y="36969"/>
                    <a:pt x="12990" y="39012"/>
                    <a:pt x="11714" y="40671"/>
                  </a:cubicBezTo>
                  <a:cubicBezTo>
                    <a:pt x="9990" y="42924"/>
                    <a:pt x="6691" y="46298"/>
                    <a:pt x="2418" y="46298"/>
                  </a:cubicBezTo>
                  <a:cubicBezTo>
                    <a:pt x="1648" y="46298"/>
                    <a:pt x="847" y="46188"/>
                    <a:pt x="18" y="45943"/>
                  </a:cubicBezTo>
                  <a:lnTo>
                    <a:pt x="0" y="46015"/>
                  </a:lnTo>
                  <a:cubicBezTo>
                    <a:pt x="839" y="46265"/>
                    <a:pt x="1642" y="46372"/>
                    <a:pt x="2418" y="46372"/>
                  </a:cubicBezTo>
                  <a:cubicBezTo>
                    <a:pt x="6718" y="46372"/>
                    <a:pt x="10046" y="42982"/>
                    <a:pt x="11776" y="40716"/>
                  </a:cubicBezTo>
                  <a:cubicBezTo>
                    <a:pt x="13052" y="39056"/>
                    <a:pt x="14256" y="37014"/>
                    <a:pt x="15568" y="34293"/>
                  </a:cubicBezTo>
                  <a:cubicBezTo>
                    <a:pt x="15639" y="34132"/>
                    <a:pt x="15719" y="33963"/>
                    <a:pt x="15800" y="33802"/>
                  </a:cubicBezTo>
                  <a:cubicBezTo>
                    <a:pt x="16558" y="32223"/>
                    <a:pt x="17281" y="30742"/>
                    <a:pt x="18280" y="29431"/>
                  </a:cubicBezTo>
                  <a:cubicBezTo>
                    <a:pt x="18619" y="28994"/>
                    <a:pt x="18984" y="28592"/>
                    <a:pt x="19368" y="28235"/>
                  </a:cubicBezTo>
                  <a:cubicBezTo>
                    <a:pt x="20332" y="27325"/>
                    <a:pt x="21393" y="26728"/>
                    <a:pt x="22517" y="26451"/>
                  </a:cubicBezTo>
                  <a:cubicBezTo>
                    <a:pt x="23356" y="26255"/>
                    <a:pt x="24239" y="26228"/>
                    <a:pt x="25095" y="26210"/>
                  </a:cubicBezTo>
                  <a:cubicBezTo>
                    <a:pt x="25979" y="26183"/>
                    <a:pt x="26880" y="26157"/>
                    <a:pt x="27718" y="25943"/>
                  </a:cubicBezTo>
                  <a:cubicBezTo>
                    <a:pt x="28914" y="25639"/>
                    <a:pt x="29850" y="25095"/>
                    <a:pt x="30644" y="24596"/>
                  </a:cubicBezTo>
                  <a:cubicBezTo>
                    <a:pt x="31376" y="24141"/>
                    <a:pt x="32009" y="23784"/>
                    <a:pt x="32634" y="23463"/>
                  </a:cubicBezTo>
                  <a:cubicBezTo>
                    <a:pt x="33526" y="23016"/>
                    <a:pt x="34534" y="22642"/>
                    <a:pt x="35506" y="22276"/>
                  </a:cubicBezTo>
                  <a:cubicBezTo>
                    <a:pt x="36684" y="21839"/>
                    <a:pt x="37906" y="21393"/>
                    <a:pt x="38914" y="20804"/>
                  </a:cubicBezTo>
                  <a:cubicBezTo>
                    <a:pt x="39485" y="20465"/>
                    <a:pt x="39994" y="20090"/>
                    <a:pt x="40466" y="19653"/>
                  </a:cubicBezTo>
                  <a:cubicBezTo>
                    <a:pt x="41474" y="18725"/>
                    <a:pt x="42135" y="17789"/>
                    <a:pt x="42625" y="16629"/>
                  </a:cubicBezTo>
                  <a:cubicBezTo>
                    <a:pt x="43134" y="15398"/>
                    <a:pt x="43428" y="13890"/>
                    <a:pt x="43705" y="12436"/>
                  </a:cubicBezTo>
                  <a:cubicBezTo>
                    <a:pt x="43883" y="11544"/>
                    <a:pt x="44062" y="10616"/>
                    <a:pt x="44285" y="9760"/>
                  </a:cubicBezTo>
                  <a:cubicBezTo>
                    <a:pt x="44641" y="8440"/>
                    <a:pt x="45016" y="7432"/>
                    <a:pt x="45480" y="6602"/>
                  </a:cubicBezTo>
                  <a:cubicBezTo>
                    <a:pt x="46640" y="4488"/>
                    <a:pt x="48281" y="3230"/>
                    <a:pt x="50645" y="2650"/>
                  </a:cubicBezTo>
                  <a:cubicBezTo>
                    <a:pt x="51189" y="2516"/>
                    <a:pt x="51743" y="2436"/>
                    <a:pt x="52269" y="2391"/>
                  </a:cubicBezTo>
                  <a:cubicBezTo>
                    <a:pt x="52747" y="2359"/>
                    <a:pt x="53229" y="2355"/>
                    <a:pt x="53729" y="2355"/>
                  </a:cubicBezTo>
                  <a:cubicBezTo>
                    <a:pt x="53929" y="2355"/>
                    <a:pt x="54132" y="2355"/>
                    <a:pt x="54339" y="2355"/>
                  </a:cubicBezTo>
                  <a:cubicBezTo>
                    <a:pt x="54544" y="2357"/>
                    <a:pt x="54752" y="2359"/>
                    <a:pt x="54960" y="2359"/>
                  </a:cubicBezTo>
                  <a:cubicBezTo>
                    <a:pt x="55681" y="2359"/>
                    <a:pt x="56413" y="2340"/>
                    <a:pt x="57140" y="2257"/>
                  </a:cubicBezTo>
                  <a:cubicBezTo>
                    <a:pt x="58639" y="2079"/>
                    <a:pt x="59771" y="1267"/>
                    <a:pt x="60244" y="27"/>
                  </a:cubicBezTo>
                  <a:lnTo>
                    <a:pt x="60173"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6"/>
            <p:cNvSpPr/>
            <p:nvPr/>
          </p:nvSpPr>
          <p:spPr>
            <a:xfrm>
              <a:off x="3186425" y="894525"/>
              <a:ext cx="1489600" cy="1182050"/>
            </a:xfrm>
            <a:custGeom>
              <a:avLst/>
              <a:gdLst/>
              <a:ahLst/>
              <a:cxnLst/>
              <a:rect l="l" t="t" r="r" b="b"/>
              <a:pathLst>
                <a:path w="59584" h="47282" extrusionOk="0">
                  <a:moveTo>
                    <a:pt x="59512" y="0"/>
                  </a:moveTo>
                  <a:cubicBezTo>
                    <a:pt x="59129" y="1285"/>
                    <a:pt x="58067" y="2150"/>
                    <a:pt x="56595" y="2382"/>
                  </a:cubicBezTo>
                  <a:cubicBezTo>
                    <a:pt x="55685" y="2516"/>
                    <a:pt x="54766" y="2543"/>
                    <a:pt x="53874" y="2570"/>
                  </a:cubicBezTo>
                  <a:cubicBezTo>
                    <a:pt x="53125" y="2596"/>
                    <a:pt x="52420" y="2614"/>
                    <a:pt x="51724" y="2694"/>
                  </a:cubicBezTo>
                  <a:cubicBezTo>
                    <a:pt x="51180" y="2757"/>
                    <a:pt x="50636" y="2873"/>
                    <a:pt x="50092" y="3042"/>
                  </a:cubicBezTo>
                  <a:cubicBezTo>
                    <a:pt x="47817" y="3738"/>
                    <a:pt x="46176" y="5157"/>
                    <a:pt x="45078" y="7360"/>
                  </a:cubicBezTo>
                  <a:cubicBezTo>
                    <a:pt x="44650" y="8217"/>
                    <a:pt x="44293" y="9278"/>
                    <a:pt x="43990" y="10590"/>
                  </a:cubicBezTo>
                  <a:cubicBezTo>
                    <a:pt x="43776" y="11482"/>
                    <a:pt x="43624" y="12454"/>
                    <a:pt x="43472" y="13382"/>
                  </a:cubicBezTo>
                  <a:cubicBezTo>
                    <a:pt x="43249" y="14818"/>
                    <a:pt x="43009" y="16290"/>
                    <a:pt x="42571" y="17521"/>
                  </a:cubicBezTo>
                  <a:cubicBezTo>
                    <a:pt x="42134" y="18726"/>
                    <a:pt x="41510" y="19734"/>
                    <a:pt x="40600" y="20679"/>
                  </a:cubicBezTo>
                  <a:cubicBezTo>
                    <a:pt x="40154" y="21143"/>
                    <a:pt x="39672" y="21545"/>
                    <a:pt x="39110" y="21901"/>
                  </a:cubicBezTo>
                  <a:cubicBezTo>
                    <a:pt x="37995" y="22624"/>
                    <a:pt x="36612" y="23132"/>
                    <a:pt x="35265" y="23623"/>
                  </a:cubicBezTo>
                  <a:cubicBezTo>
                    <a:pt x="34453" y="23918"/>
                    <a:pt x="33606" y="24230"/>
                    <a:pt x="32839" y="24578"/>
                  </a:cubicBezTo>
                  <a:cubicBezTo>
                    <a:pt x="32178" y="24881"/>
                    <a:pt x="31500" y="25220"/>
                    <a:pt x="30778" y="25613"/>
                  </a:cubicBezTo>
                  <a:cubicBezTo>
                    <a:pt x="29779" y="26157"/>
                    <a:pt x="28887" y="26576"/>
                    <a:pt x="27798" y="26826"/>
                  </a:cubicBezTo>
                  <a:cubicBezTo>
                    <a:pt x="26977" y="27004"/>
                    <a:pt x="26103" y="27031"/>
                    <a:pt x="25256" y="27058"/>
                  </a:cubicBezTo>
                  <a:cubicBezTo>
                    <a:pt x="24364" y="27084"/>
                    <a:pt x="23454" y="27111"/>
                    <a:pt x="22588" y="27316"/>
                  </a:cubicBezTo>
                  <a:cubicBezTo>
                    <a:pt x="21437" y="27593"/>
                    <a:pt x="20358" y="28182"/>
                    <a:pt x="19368" y="29074"/>
                  </a:cubicBezTo>
                  <a:cubicBezTo>
                    <a:pt x="18975" y="29431"/>
                    <a:pt x="18601" y="29832"/>
                    <a:pt x="18253" y="30269"/>
                  </a:cubicBezTo>
                  <a:cubicBezTo>
                    <a:pt x="17182" y="31616"/>
                    <a:pt x="16415" y="33169"/>
                    <a:pt x="15603" y="34810"/>
                  </a:cubicBezTo>
                  <a:lnTo>
                    <a:pt x="15451" y="35104"/>
                  </a:lnTo>
                  <a:cubicBezTo>
                    <a:pt x="14524" y="37005"/>
                    <a:pt x="13257" y="39449"/>
                    <a:pt x="11678" y="41536"/>
                  </a:cubicBezTo>
                  <a:cubicBezTo>
                    <a:pt x="9961" y="43810"/>
                    <a:pt x="6689" y="47214"/>
                    <a:pt x="2460" y="47214"/>
                  </a:cubicBezTo>
                  <a:cubicBezTo>
                    <a:pt x="1678" y="47214"/>
                    <a:pt x="862" y="47097"/>
                    <a:pt x="18" y="46836"/>
                  </a:cubicBezTo>
                  <a:lnTo>
                    <a:pt x="0" y="46907"/>
                  </a:lnTo>
                  <a:cubicBezTo>
                    <a:pt x="848" y="47166"/>
                    <a:pt x="1668" y="47282"/>
                    <a:pt x="2462" y="47282"/>
                  </a:cubicBezTo>
                  <a:cubicBezTo>
                    <a:pt x="6718" y="47282"/>
                    <a:pt x="10010" y="43865"/>
                    <a:pt x="11740" y="41581"/>
                  </a:cubicBezTo>
                  <a:cubicBezTo>
                    <a:pt x="13310" y="39485"/>
                    <a:pt x="14586" y="37031"/>
                    <a:pt x="15514" y="35140"/>
                  </a:cubicBezTo>
                  <a:lnTo>
                    <a:pt x="15666" y="34837"/>
                  </a:lnTo>
                  <a:cubicBezTo>
                    <a:pt x="16477" y="33204"/>
                    <a:pt x="17236" y="31652"/>
                    <a:pt x="18306" y="30314"/>
                  </a:cubicBezTo>
                  <a:cubicBezTo>
                    <a:pt x="18654" y="29877"/>
                    <a:pt x="19029" y="29484"/>
                    <a:pt x="19421" y="29127"/>
                  </a:cubicBezTo>
                  <a:cubicBezTo>
                    <a:pt x="20394" y="28244"/>
                    <a:pt x="21464" y="27655"/>
                    <a:pt x="22606" y="27388"/>
                  </a:cubicBezTo>
                  <a:cubicBezTo>
                    <a:pt x="23463" y="27183"/>
                    <a:pt x="24372" y="27156"/>
                    <a:pt x="25256" y="27129"/>
                  </a:cubicBezTo>
                  <a:cubicBezTo>
                    <a:pt x="26103" y="27102"/>
                    <a:pt x="26986" y="27076"/>
                    <a:pt x="27816" y="26888"/>
                  </a:cubicBezTo>
                  <a:cubicBezTo>
                    <a:pt x="28913" y="26638"/>
                    <a:pt x="29805" y="26228"/>
                    <a:pt x="30813" y="25675"/>
                  </a:cubicBezTo>
                  <a:cubicBezTo>
                    <a:pt x="31536" y="25282"/>
                    <a:pt x="32205" y="24943"/>
                    <a:pt x="32874" y="24640"/>
                  </a:cubicBezTo>
                  <a:cubicBezTo>
                    <a:pt x="33633" y="24292"/>
                    <a:pt x="34471" y="23980"/>
                    <a:pt x="35292" y="23686"/>
                  </a:cubicBezTo>
                  <a:cubicBezTo>
                    <a:pt x="36639" y="23195"/>
                    <a:pt x="38031" y="22686"/>
                    <a:pt x="39155" y="21964"/>
                  </a:cubicBezTo>
                  <a:cubicBezTo>
                    <a:pt x="39708" y="21607"/>
                    <a:pt x="40207" y="21197"/>
                    <a:pt x="40653" y="20733"/>
                  </a:cubicBezTo>
                  <a:cubicBezTo>
                    <a:pt x="41563" y="19769"/>
                    <a:pt x="42197" y="18761"/>
                    <a:pt x="42634" y="17548"/>
                  </a:cubicBezTo>
                  <a:cubicBezTo>
                    <a:pt x="43080" y="16308"/>
                    <a:pt x="43312" y="14827"/>
                    <a:pt x="43544" y="13400"/>
                  </a:cubicBezTo>
                  <a:cubicBezTo>
                    <a:pt x="43695" y="12463"/>
                    <a:pt x="43847" y="11499"/>
                    <a:pt x="44061" y="10607"/>
                  </a:cubicBezTo>
                  <a:cubicBezTo>
                    <a:pt x="44365" y="9296"/>
                    <a:pt x="44721" y="8243"/>
                    <a:pt x="45141" y="7396"/>
                  </a:cubicBezTo>
                  <a:cubicBezTo>
                    <a:pt x="46229" y="5201"/>
                    <a:pt x="47862" y="3801"/>
                    <a:pt x="50110" y="3114"/>
                  </a:cubicBezTo>
                  <a:cubicBezTo>
                    <a:pt x="50654" y="2944"/>
                    <a:pt x="51198" y="2828"/>
                    <a:pt x="51733" y="2766"/>
                  </a:cubicBezTo>
                  <a:cubicBezTo>
                    <a:pt x="52420" y="2686"/>
                    <a:pt x="53125" y="2668"/>
                    <a:pt x="53874" y="2641"/>
                  </a:cubicBezTo>
                  <a:cubicBezTo>
                    <a:pt x="54766" y="2614"/>
                    <a:pt x="55694" y="2587"/>
                    <a:pt x="56604" y="2445"/>
                  </a:cubicBezTo>
                  <a:cubicBezTo>
                    <a:pt x="58103" y="2222"/>
                    <a:pt x="59191" y="1338"/>
                    <a:pt x="59584" y="27"/>
                  </a:cubicBezTo>
                  <a:lnTo>
                    <a:pt x="5951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6"/>
            <p:cNvSpPr/>
            <p:nvPr/>
          </p:nvSpPr>
          <p:spPr>
            <a:xfrm>
              <a:off x="3170125" y="869325"/>
              <a:ext cx="1473125" cy="1204800"/>
            </a:xfrm>
            <a:custGeom>
              <a:avLst/>
              <a:gdLst/>
              <a:ahLst/>
              <a:cxnLst/>
              <a:rect l="l" t="t" r="r" b="b"/>
              <a:pathLst>
                <a:path w="58925" h="48192" extrusionOk="0">
                  <a:moveTo>
                    <a:pt x="58862" y="0"/>
                  </a:moveTo>
                  <a:cubicBezTo>
                    <a:pt x="58559" y="1347"/>
                    <a:pt x="57542" y="2284"/>
                    <a:pt x="56070" y="2561"/>
                  </a:cubicBezTo>
                  <a:cubicBezTo>
                    <a:pt x="55187" y="2730"/>
                    <a:pt x="54285" y="2793"/>
                    <a:pt x="53411" y="2846"/>
                  </a:cubicBezTo>
                  <a:cubicBezTo>
                    <a:pt x="52635" y="2900"/>
                    <a:pt x="51904" y="2944"/>
                    <a:pt x="51190" y="3069"/>
                  </a:cubicBezTo>
                  <a:cubicBezTo>
                    <a:pt x="50646" y="3158"/>
                    <a:pt x="50102" y="3301"/>
                    <a:pt x="49566" y="3497"/>
                  </a:cubicBezTo>
                  <a:cubicBezTo>
                    <a:pt x="47372" y="4309"/>
                    <a:pt x="45793" y="5835"/>
                    <a:pt x="44758" y="8154"/>
                  </a:cubicBezTo>
                  <a:cubicBezTo>
                    <a:pt x="44365" y="9037"/>
                    <a:pt x="44044" y="10108"/>
                    <a:pt x="43777" y="11428"/>
                  </a:cubicBezTo>
                  <a:cubicBezTo>
                    <a:pt x="43580" y="12365"/>
                    <a:pt x="43455" y="13373"/>
                    <a:pt x="43330" y="14345"/>
                  </a:cubicBezTo>
                  <a:cubicBezTo>
                    <a:pt x="43152" y="15755"/>
                    <a:pt x="42965" y="17209"/>
                    <a:pt x="42590" y="18440"/>
                  </a:cubicBezTo>
                  <a:cubicBezTo>
                    <a:pt x="42206" y="19716"/>
                    <a:pt x="41635" y="20768"/>
                    <a:pt x="40797" y="21750"/>
                  </a:cubicBezTo>
                  <a:cubicBezTo>
                    <a:pt x="40378" y="22258"/>
                    <a:pt x="39905" y="22686"/>
                    <a:pt x="39370" y="23061"/>
                  </a:cubicBezTo>
                  <a:cubicBezTo>
                    <a:pt x="38138" y="23926"/>
                    <a:pt x="36568" y="24479"/>
                    <a:pt x="35052" y="25015"/>
                  </a:cubicBezTo>
                  <a:cubicBezTo>
                    <a:pt x="34392" y="25247"/>
                    <a:pt x="33714" y="25488"/>
                    <a:pt x="33089" y="25746"/>
                  </a:cubicBezTo>
                  <a:cubicBezTo>
                    <a:pt x="32366" y="26050"/>
                    <a:pt x="31671" y="26353"/>
                    <a:pt x="30957" y="26683"/>
                  </a:cubicBezTo>
                  <a:cubicBezTo>
                    <a:pt x="30074" y="27102"/>
                    <a:pt x="29092" y="27522"/>
                    <a:pt x="27906" y="27762"/>
                  </a:cubicBezTo>
                  <a:cubicBezTo>
                    <a:pt x="27103" y="27923"/>
                    <a:pt x="26256" y="27950"/>
                    <a:pt x="25435" y="27977"/>
                  </a:cubicBezTo>
                  <a:cubicBezTo>
                    <a:pt x="24516" y="28003"/>
                    <a:pt x="23570" y="28030"/>
                    <a:pt x="22678" y="28244"/>
                  </a:cubicBezTo>
                  <a:cubicBezTo>
                    <a:pt x="21518" y="28521"/>
                    <a:pt x="20421" y="29101"/>
                    <a:pt x="19440" y="29966"/>
                  </a:cubicBezTo>
                  <a:cubicBezTo>
                    <a:pt x="19038" y="30314"/>
                    <a:pt x="18655" y="30706"/>
                    <a:pt x="18298" y="31143"/>
                  </a:cubicBezTo>
                  <a:cubicBezTo>
                    <a:pt x="17147" y="32526"/>
                    <a:pt x="16335" y="34141"/>
                    <a:pt x="15470" y="35854"/>
                  </a:cubicBezTo>
                  <a:lnTo>
                    <a:pt x="15425" y="35943"/>
                  </a:lnTo>
                  <a:cubicBezTo>
                    <a:pt x="14328" y="38120"/>
                    <a:pt x="13124" y="40403"/>
                    <a:pt x="11652" y="42393"/>
                  </a:cubicBezTo>
                  <a:cubicBezTo>
                    <a:pt x="9949" y="44696"/>
                    <a:pt x="6701" y="48127"/>
                    <a:pt x="2507" y="48127"/>
                  </a:cubicBezTo>
                  <a:cubicBezTo>
                    <a:pt x="1713" y="48127"/>
                    <a:pt x="885" y="48004"/>
                    <a:pt x="28" y="47728"/>
                  </a:cubicBezTo>
                  <a:lnTo>
                    <a:pt x="1" y="47781"/>
                  </a:lnTo>
                  <a:cubicBezTo>
                    <a:pt x="840" y="48058"/>
                    <a:pt x="1687" y="48191"/>
                    <a:pt x="2526" y="48191"/>
                  </a:cubicBezTo>
                  <a:cubicBezTo>
                    <a:pt x="3882" y="48191"/>
                    <a:pt x="5247" y="47835"/>
                    <a:pt x="6585" y="47121"/>
                  </a:cubicBezTo>
                  <a:cubicBezTo>
                    <a:pt x="8396" y="46149"/>
                    <a:pt x="10117" y="44570"/>
                    <a:pt x="11705" y="42429"/>
                  </a:cubicBezTo>
                  <a:cubicBezTo>
                    <a:pt x="13177" y="40439"/>
                    <a:pt x="14391" y="38146"/>
                    <a:pt x="15479" y="35970"/>
                  </a:cubicBezTo>
                  <a:lnTo>
                    <a:pt x="15524" y="35881"/>
                  </a:lnTo>
                  <a:cubicBezTo>
                    <a:pt x="16389" y="34177"/>
                    <a:pt x="17201" y="32562"/>
                    <a:pt x="18343" y="31179"/>
                  </a:cubicBezTo>
                  <a:cubicBezTo>
                    <a:pt x="18708" y="30751"/>
                    <a:pt x="19083" y="30358"/>
                    <a:pt x="19485" y="30010"/>
                  </a:cubicBezTo>
                  <a:cubicBezTo>
                    <a:pt x="20457" y="29154"/>
                    <a:pt x="21545" y="28583"/>
                    <a:pt x="22696" y="28307"/>
                  </a:cubicBezTo>
                  <a:cubicBezTo>
                    <a:pt x="23579" y="28101"/>
                    <a:pt x="24525" y="28066"/>
                    <a:pt x="25435" y="28039"/>
                  </a:cubicBezTo>
                  <a:cubicBezTo>
                    <a:pt x="26256" y="28012"/>
                    <a:pt x="27112" y="27985"/>
                    <a:pt x="27915" y="27825"/>
                  </a:cubicBezTo>
                  <a:cubicBezTo>
                    <a:pt x="29110" y="27584"/>
                    <a:pt x="30101" y="27165"/>
                    <a:pt x="30993" y="26745"/>
                  </a:cubicBezTo>
                  <a:cubicBezTo>
                    <a:pt x="31697" y="26415"/>
                    <a:pt x="32393" y="26103"/>
                    <a:pt x="33116" y="25809"/>
                  </a:cubicBezTo>
                  <a:cubicBezTo>
                    <a:pt x="33740" y="25550"/>
                    <a:pt x="34418" y="25309"/>
                    <a:pt x="35078" y="25077"/>
                  </a:cubicBezTo>
                  <a:cubicBezTo>
                    <a:pt x="36595" y="24542"/>
                    <a:pt x="38174" y="23989"/>
                    <a:pt x="39405" y="23115"/>
                  </a:cubicBezTo>
                  <a:cubicBezTo>
                    <a:pt x="39949" y="22731"/>
                    <a:pt x="40422" y="22303"/>
                    <a:pt x="40850" y="21794"/>
                  </a:cubicBezTo>
                  <a:cubicBezTo>
                    <a:pt x="41689" y="20804"/>
                    <a:pt x="42260" y="19742"/>
                    <a:pt x="42652" y="18458"/>
                  </a:cubicBezTo>
                  <a:cubicBezTo>
                    <a:pt x="43027" y="17218"/>
                    <a:pt x="43214" y="15764"/>
                    <a:pt x="43393" y="14354"/>
                  </a:cubicBezTo>
                  <a:cubicBezTo>
                    <a:pt x="43518" y="13382"/>
                    <a:pt x="43652" y="12374"/>
                    <a:pt x="43839" y="11446"/>
                  </a:cubicBezTo>
                  <a:cubicBezTo>
                    <a:pt x="44107" y="10126"/>
                    <a:pt x="44428" y="9064"/>
                    <a:pt x="44820" y="8181"/>
                  </a:cubicBezTo>
                  <a:cubicBezTo>
                    <a:pt x="45846" y="5879"/>
                    <a:pt x="47407" y="4363"/>
                    <a:pt x="49584" y="3560"/>
                  </a:cubicBezTo>
                  <a:cubicBezTo>
                    <a:pt x="50119" y="3363"/>
                    <a:pt x="50664" y="3221"/>
                    <a:pt x="51199" y="3132"/>
                  </a:cubicBezTo>
                  <a:cubicBezTo>
                    <a:pt x="51912" y="3016"/>
                    <a:pt x="52644" y="2962"/>
                    <a:pt x="53411" y="2917"/>
                  </a:cubicBezTo>
                  <a:cubicBezTo>
                    <a:pt x="54285" y="2855"/>
                    <a:pt x="55187" y="2801"/>
                    <a:pt x="56079" y="2632"/>
                  </a:cubicBezTo>
                  <a:cubicBezTo>
                    <a:pt x="57577" y="2346"/>
                    <a:pt x="58612" y="1392"/>
                    <a:pt x="58924" y="18"/>
                  </a:cubicBezTo>
                  <a:lnTo>
                    <a:pt x="5886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6"/>
            <p:cNvSpPr/>
            <p:nvPr/>
          </p:nvSpPr>
          <p:spPr>
            <a:xfrm>
              <a:off x="3154075" y="843900"/>
              <a:ext cx="1456600" cy="1227775"/>
            </a:xfrm>
            <a:custGeom>
              <a:avLst/>
              <a:gdLst/>
              <a:ahLst/>
              <a:cxnLst/>
              <a:rect l="l" t="t" r="r" b="b"/>
              <a:pathLst>
                <a:path w="58264" h="49111" extrusionOk="0">
                  <a:moveTo>
                    <a:pt x="58202" y="0"/>
                  </a:moveTo>
                  <a:cubicBezTo>
                    <a:pt x="57978" y="1401"/>
                    <a:pt x="56979" y="2436"/>
                    <a:pt x="55534" y="2757"/>
                  </a:cubicBezTo>
                  <a:cubicBezTo>
                    <a:pt x="54669" y="2953"/>
                    <a:pt x="53786" y="3042"/>
                    <a:pt x="52929" y="3132"/>
                  </a:cubicBezTo>
                  <a:cubicBezTo>
                    <a:pt x="52135" y="3212"/>
                    <a:pt x="51386" y="3292"/>
                    <a:pt x="50645" y="3444"/>
                  </a:cubicBezTo>
                  <a:cubicBezTo>
                    <a:pt x="50101" y="3560"/>
                    <a:pt x="49557" y="3729"/>
                    <a:pt x="49031" y="3961"/>
                  </a:cubicBezTo>
                  <a:cubicBezTo>
                    <a:pt x="46907" y="4880"/>
                    <a:pt x="45400" y="6513"/>
                    <a:pt x="44427" y="8957"/>
                  </a:cubicBezTo>
                  <a:cubicBezTo>
                    <a:pt x="44071" y="9867"/>
                    <a:pt x="43776" y="10955"/>
                    <a:pt x="43553" y="12276"/>
                  </a:cubicBezTo>
                  <a:cubicBezTo>
                    <a:pt x="43384" y="13248"/>
                    <a:pt x="43277" y="14301"/>
                    <a:pt x="43187" y="15318"/>
                  </a:cubicBezTo>
                  <a:cubicBezTo>
                    <a:pt x="43054" y="16700"/>
                    <a:pt x="42911" y="18137"/>
                    <a:pt x="42608" y="19368"/>
                  </a:cubicBezTo>
                  <a:cubicBezTo>
                    <a:pt x="42269" y="20715"/>
                    <a:pt x="41751" y="21812"/>
                    <a:pt x="40984" y="22838"/>
                  </a:cubicBezTo>
                  <a:cubicBezTo>
                    <a:pt x="40582" y="23373"/>
                    <a:pt x="40136" y="23828"/>
                    <a:pt x="39610" y="24230"/>
                  </a:cubicBezTo>
                  <a:cubicBezTo>
                    <a:pt x="38281" y="25256"/>
                    <a:pt x="36514" y="25844"/>
                    <a:pt x="34819" y="26415"/>
                  </a:cubicBezTo>
                  <a:cubicBezTo>
                    <a:pt x="34302" y="26585"/>
                    <a:pt x="33811" y="26754"/>
                    <a:pt x="33330" y="26924"/>
                  </a:cubicBezTo>
                  <a:cubicBezTo>
                    <a:pt x="32500" y="27227"/>
                    <a:pt x="31777" y="27504"/>
                    <a:pt x="31135" y="27762"/>
                  </a:cubicBezTo>
                  <a:cubicBezTo>
                    <a:pt x="30279" y="28110"/>
                    <a:pt x="29235" y="28503"/>
                    <a:pt x="27995" y="28717"/>
                  </a:cubicBezTo>
                  <a:cubicBezTo>
                    <a:pt x="27228" y="28851"/>
                    <a:pt x="26407" y="28878"/>
                    <a:pt x="25622" y="28904"/>
                  </a:cubicBezTo>
                  <a:cubicBezTo>
                    <a:pt x="24667" y="28931"/>
                    <a:pt x="23686" y="28967"/>
                    <a:pt x="22767" y="29181"/>
                  </a:cubicBezTo>
                  <a:cubicBezTo>
                    <a:pt x="21590" y="29457"/>
                    <a:pt x="20492" y="30019"/>
                    <a:pt x="19493" y="30867"/>
                  </a:cubicBezTo>
                  <a:cubicBezTo>
                    <a:pt x="19092" y="31206"/>
                    <a:pt x="18699" y="31590"/>
                    <a:pt x="18333" y="32018"/>
                  </a:cubicBezTo>
                  <a:cubicBezTo>
                    <a:pt x="17102" y="33445"/>
                    <a:pt x="16192" y="35220"/>
                    <a:pt x="15381" y="36790"/>
                  </a:cubicBezTo>
                  <a:cubicBezTo>
                    <a:pt x="14212" y="39074"/>
                    <a:pt x="13043" y="41287"/>
                    <a:pt x="11616" y="43249"/>
                  </a:cubicBezTo>
                  <a:cubicBezTo>
                    <a:pt x="9920" y="45580"/>
                    <a:pt x="6703" y="49044"/>
                    <a:pt x="2542" y="49044"/>
                  </a:cubicBezTo>
                  <a:cubicBezTo>
                    <a:pt x="1735" y="49044"/>
                    <a:pt x="892" y="48914"/>
                    <a:pt x="18" y="48620"/>
                  </a:cubicBezTo>
                  <a:lnTo>
                    <a:pt x="1" y="48673"/>
                  </a:lnTo>
                  <a:cubicBezTo>
                    <a:pt x="857" y="48968"/>
                    <a:pt x="1713" y="49110"/>
                    <a:pt x="2570" y="49110"/>
                  </a:cubicBezTo>
                  <a:cubicBezTo>
                    <a:pt x="3917" y="49110"/>
                    <a:pt x="5255" y="48745"/>
                    <a:pt x="6584" y="48031"/>
                  </a:cubicBezTo>
                  <a:cubicBezTo>
                    <a:pt x="8377" y="47059"/>
                    <a:pt x="10081" y="45462"/>
                    <a:pt x="11669" y="43285"/>
                  </a:cubicBezTo>
                  <a:cubicBezTo>
                    <a:pt x="13097" y="41313"/>
                    <a:pt x="14265" y="39101"/>
                    <a:pt x="15434" y="36817"/>
                  </a:cubicBezTo>
                  <a:cubicBezTo>
                    <a:pt x="16237" y="35256"/>
                    <a:pt x="17156" y="33481"/>
                    <a:pt x="18378" y="32062"/>
                  </a:cubicBezTo>
                  <a:cubicBezTo>
                    <a:pt x="18744" y="31634"/>
                    <a:pt x="19127" y="31251"/>
                    <a:pt x="19538" y="30912"/>
                  </a:cubicBezTo>
                  <a:cubicBezTo>
                    <a:pt x="20519" y="30073"/>
                    <a:pt x="21616" y="29511"/>
                    <a:pt x="22776" y="29243"/>
                  </a:cubicBezTo>
                  <a:cubicBezTo>
                    <a:pt x="23695" y="29020"/>
                    <a:pt x="24676" y="28994"/>
                    <a:pt x="25622" y="28958"/>
                  </a:cubicBezTo>
                  <a:cubicBezTo>
                    <a:pt x="26416" y="28931"/>
                    <a:pt x="27228" y="28904"/>
                    <a:pt x="28004" y="28770"/>
                  </a:cubicBezTo>
                  <a:cubicBezTo>
                    <a:pt x="29244" y="28556"/>
                    <a:pt x="30296" y="28173"/>
                    <a:pt x="31153" y="27825"/>
                  </a:cubicBezTo>
                  <a:cubicBezTo>
                    <a:pt x="31804" y="27557"/>
                    <a:pt x="32518" y="27290"/>
                    <a:pt x="33347" y="26986"/>
                  </a:cubicBezTo>
                  <a:cubicBezTo>
                    <a:pt x="33829" y="26808"/>
                    <a:pt x="34320" y="26647"/>
                    <a:pt x="34837" y="26469"/>
                  </a:cubicBezTo>
                  <a:cubicBezTo>
                    <a:pt x="36541" y="25898"/>
                    <a:pt x="38308" y="25309"/>
                    <a:pt x="39646" y="24283"/>
                  </a:cubicBezTo>
                  <a:cubicBezTo>
                    <a:pt x="40172" y="23873"/>
                    <a:pt x="40627" y="23409"/>
                    <a:pt x="41037" y="22874"/>
                  </a:cubicBezTo>
                  <a:cubicBezTo>
                    <a:pt x="41805" y="21839"/>
                    <a:pt x="42322" y="20733"/>
                    <a:pt x="42661" y="19386"/>
                  </a:cubicBezTo>
                  <a:cubicBezTo>
                    <a:pt x="42973" y="18146"/>
                    <a:pt x="43107" y="16709"/>
                    <a:pt x="43241" y="15327"/>
                  </a:cubicBezTo>
                  <a:cubicBezTo>
                    <a:pt x="43339" y="14310"/>
                    <a:pt x="43437" y="13257"/>
                    <a:pt x="43607" y="12284"/>
                  </a:cubicBezTo>
                  <a:cubicBezTo>
                    <a:pt x="43839" y="10964"/>
                    <a:pt x="44124" y="9885"/>
                    <a:pt x="44481" y="8975"/>
                  </a:cubicBezTo>
                  <a:cubicBezTo>
                    <a:pt x="45453" y="6557"/>
                    <a:pt x="46943" y="4934"/>
                    <a:pt x="49057" y="4015"/>
                  </a:cubicBezTo>
                  <a:cubicBezTo>
                    <a:pt x="49575" y="3792"/>
                    <a:pt x="50110" y="3613"/>
                    <a:pt x="50654" y="3506"/>
                  </a:cubicBezTo>
                  <a:cubicBezTo>
                    <a:pt x="51395" y="3346"/>
                    <a:pt x="52144" y="3274"/>
                    <a:pt x="52938" y="3194"/>
                  </a:cubicBezTo>
                  <a:cubicBezTo>
                    <a:pt x="53795" y="3105"/>
                    <a:pt x="54678" y="3016"/>
                    <a:pt x="55543" y="2819"/>
                  </a:cubicBezTo>
                  <a:cubicBezTo>
                    <a:pt x="57015" y="2480"/>
                    <a:pt x="58032" y="1437"/>
                    <a:pt x="58264" y="9"/>
                  </a:cubicBezTo>
                  <a:lnTo>
                    <a:pt x="58202"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6"/>
            <p:cNvSpPr/>
            <p:nvPr/>
          </p:nvSpPr>
          <p:spPr>
            <a:xfrm>
              <a:off x="3138025" y="818700"/>
              <a:ext cx="1439875" cy="1250300"/>
            </a:xfrm>
            <a:custGeom>
              <a:avLst/>
              <a:gdLst/>
              <a:ahLst/>
              <a:cxnLst/>
              <a:rect l="l" t="t" r="r" b="b"/>
              <a:pathLst>
                <a:path w="57595" h="50012" extrusionOk="0">
                  <a:moveTo>
                    <a:pt x="57541" y="0"/>
                  </a:moveTo>
                  <a:cubicBezTo>
                    <a:pt x="57398" y="1463"/>
                    <a:pt x="56444" y="2561"/>
                    <a:pt x="54999" y="2944"/>
                  </a:cubicBezTo>
                  <a:cubicBezTo>
                    <a:pt x="54151" y="3167"/>
                    <a:pt x="53286" y="3292"/>
                    <a:pt x="52447" y="3399"/>
                  </a:cubicBezTo>
                  <a:cubicBezTo>
                    <a:pt x="51626" y="3515"/>
                    <a:pt x="50859" y="3622"/>
                    <a:pt x="50101" y="3809"/>
                  </a:cubicBezTo>
                  <a:cubicBezTo>
                    <a:pt x="49539" y="3961"/>
                    <a:pt x="49013" y="4157"/>
                    <a:pt x="48495" y="4416"/>
                  </a:cubicBezTo>
                  <a:cubicBezTo>
                    <a:pt x="46434" y="5442"/>
                    <a:pt x="44998" y="7191"/>
                    <a:pt x="44097" y="9742"/>
                  </a:cubicBezTo>
                  <a:cubicBezTo>
                    <a:pt x="43767" y="10688"/>
                    <a:pt x="43517" y="11794"/>
                    <a:pt x="43321" y="13114"/>
                  </a:cubicBezTo>
                  <a:cubicBezTo>
                    <a:pt x="43178" y="14131"/>
                    <a:pt x="43107" y="15228"/>
                    <a:pt x="43044" y="16290"/>
                  </a:cubicBezTo>
                  <a:cubicBezTo>
                    <a:pt x="42955" y="17646"/>
                    <a:pt x="42866" y="19055"/>
                    <a:pt x="42616" y="20287"/>
                  </a:cubicBezTo>
                  <a:cubicBezTo>
                    <a:pt x="42340" y="21687"/>
                    <a:pt x="41867" y="22865"/>
                    <a:pt x="41180" y="23908"/>
                  </a:cubicBezTo>
                  <a:cubicBezTo>
                    <a:pt x="40796" y="24479"/>
                    <a:pt x="40359" y="24970"/>
                    <a:pt x="39851" y="25389"/>
                  </a:cubicBezTo>
                  <a:cubicBezTo>
                    <a:pt x="38414" y="26585"/>
                    <a:pt x="36461" y="27200"/>
                    <a:pt x="34569" y="27780"/>
                  </a:cubicBezTo>
                  <a:cubicBezTo>
                    <a:pt x="34239" y="27887"/>
                    <a:pt x="33891" y="27994"/>
                    <a:pt x="33570" y="28101"/>
                  </a:cubicBezTo>
                  <a:lnTo>
                    <a:pt x="33258" y="28199"/>
                  </a:lnTo>
                  <a:cubicBezTo>
                    <a:pt x="32571" y="28422"/>
                    <a:pt x="31920" y="28628"/>
                    <a:pt x="31304" y="28842"/>
                  </a:cubicBezTo>
                  <a:cubicBezTo>
                    <a:pt x="30484" y="29118"/>
                    <a:pt x="29386" y="29466"/>
                    <a:pt x="28093" y="29654"/>
                  </a:cubicBezTo>
                  <a:cubicBezTo>
                    <a:pt x="27352" y="29761"/>
                    <a:pt x="26576" y="29787"/>
                    <a:pt x="25827" y="29814"/>
                  </a:cubicBezTo>
                  <a:cubicBezTo>
                    <a:pt x="24836" y="29850"/>
                    <a:pt x="23811" y="29886"/>
                    <a:pt x="22847" y="30109"/>
                  </a:cubicBezTo>
                  <a:cubicBezTo>
                    <a:pt x="21661" y="30385"/>
                    <a:pt x="20554" y="30938"/>
                    <a:pt x="19555" y="31759"/>
                  </a:cubicBezTo>
                  <a:cubicBezTo>
                    <a:pt x="19145" y="32089"/>
                    <a:pt x="18743" y="32473"/>
                    <a:pt x="18360" y="32892"/>
                  </a:cubicBezTo>
                  <a:cubicBezTo>
                    <a:pt x="17164" y="34239"/>
                    <a:pt x="16281" y="35836"/>
                    <a:pt x="15345" y="37629"/>
                  </a:cubicBezTo>
                  <a:lnTo>
                    <a:pt x="15273" y="37763"/>
                  </a:lnTo>
                  <a:cubicBezTo>
                    <a:pt x="14149" y="39913"/>
                    <a:pt x="12989" y="42143"/>
                    <a:pt x="11580" y="44106"/>
                  </a:cubicBezTo>
                  <a:cubicBezTo>
                    <a:pt x="9557" y="46935"/>
                    <a:pt x="6491" y="49963"/>
                    <a:pt x="2636" y="49963"/>
                  </a:cubicBezTo>
                  <a:cubicBezTo>
                    <a:pt x="1800" y="49963"/>
                    <a:pt x="926" y="49821"/>
                    <a:pt x="18" y="49503"/>
                  </a:cubicBezTo>
                  <a:lnTo>
                    <a:pt x="0" y="49556"/>
                  </a:lnTo>
                  <a:cubicBezTo>
                    <a:pt x="875" y="49860"/>
                    <a:pt x="1740" y="50011"/>
                    <a:pt x="2605" y="50011"/>
                  </a:cubicBezTo>
                  <a:cubicBezTo>
                    <a:pt x="3943" y="50011"/>
                    <a:pt x="5273" y="49654"/>
                    <a:pt x="6584" y="48932"/>
                  </a:cubicBezTo>
                  <a:cubicBezTo>
                    <a:pt x="8350" y="47951"/>
                    <a:pt x="10054" y="46336"/>
                    <a:pt x="11624" y="44132"/>
                  </a:cubicBezTo>
                  <a:cubicBezTo>
                    <a:pt x="13034" y="42170"/>
                    <a:pt x="14194" y="39939"/>
                    <a:pt x="15318" y="37790"/>
                  </a:cubicBezTo>
                  <a:lnTo>
                    <a:pt x="15389" y="37656"/>
                  </a:lnTo>
                  <a:cubicBezTo>
                    <a:pt x="16326" y="35863"/>
                    <a:pt x="17200" y="34275"/>
                    <a:pt x="18404" y="32928"/>
                  </a:cubicBezTo>
                  <a:cubicBezTo>
                    <a:pt x="18779" y="32508"/>
                    <a:pt x="19181" y="32125"/>
                    <a:pt x="19582" y="31795"/>
                  </a:cubicBezTo>
                  <a:cubicBezTo>
                    <a:pt x="20581" y="30983"/>
                    <a:pt x="21678" y="30439"/>
                    <a:pt x="22856" y="30162"/>
                  </a:cubicBezTo>
                  <a:cubicBezTo>
                    <a:pt x="23819" y="29939"/>
                    <a:pt x="24845" y="29903"/>
                    <a:pt x="25827" y="29868"/>
                  </a:cubicBezTo>
                  <a:cubicBezTo>
                    <a:pt x="26576" y="29841"/>
                    <a:pt x="27352" y="29814"/>
                    <a:pt x="28102" y="29707"/>
                  </a:cubicBezTo>
                  <a:cubicBezTo>
                    <a:pt x="29395" y="29520"/>
                    <a:pt x="30501" y="29172"/>
                    <a:pt x="31322" y="28886"/>
                  </a:cubicBezTo>
                  <a:cubicBezTo>
                    <a:pt x="31938" y="28681"/>
                    <a:pt x="32589" y="28467"/>
                    <a:pt x="33276" y="28244"/>
                  </a:cubicBezTo>
                  <a:lnTo>
                    <a:pt x="33588" y="28146"/>
                  </a:lnTo>
                  <a:cubicBezTo>
                    <a:pt x="33909" y="28039"/>
                    <a:pt x="34248" y="27941"/>
                    <a:pt x="34578" y="27834"/>
                  </a:cubicBezTo>
                  <a:cubicBezTo>
                    <a:pt x="36478" y="27245"/>
                    <a:pt x="38441" y="26638"/>
                    <a:pt x="39886" y="25434"/>
                  </a:cubicBezTo>
                  <a:cubicBezTo>
                    <a:pt x="40404" y="25006"/>
                    <a:pt x="40841" y="24515"/>
                    <a:pt x="41224" y="23935"/>
                  </a:cubicBezTo>
                  <a:cubicBezTo>
                    <a:pt x="41911" y="22891"/>
                    <a:pt x="42393" y="21705"/>
                    <a:pt x="42670" y="20295"/>
                  </a:cubicBezTo>
                  <a:cubicBezTo>
                    <a:pt x="42919" y="19064"/>
                    <a:pt x="43009" y="17655"/>
                    <a:pt x="43098" y="16290"/>
                  </a:cubicBezTo>
                  <a:cubicBezTo>
                    <a:pt x="43160" y="15228"/>
                    <a:pt x="43232" y="14131"/>
                    <a:pt x="43374" y="13123"/>
                  </a:cubicBezTo>
                  <a:cubicBezTo>
                    <a:pt x="43571" y="11803"/>
                    <a:pt x="43820" y="10705"/>
                    <a:pt x="44151" y="9760"/>
                  </a:cubicBezTo>
                  <a:cubicBezTo>
                    <a:pt x="45043" y="7217"/>
                    <a:pt x="46479" y="5487"/>
                    <a:pt x="48522" y="4461"/>
                  </a:cubicBezTo>
                  <a:cubicBezTo>
                    <a:pt x="49039" y="4202"/>
                    <a:pt x="49557" y="4006"/>
                    <a:pt x="50119" y="3863"/>
                  </a:cubicBezTo>
                  <a:cubicBezTo>
                    <a:pt x="50868" y="3676"/>
                    <a:pt x="51635" y="3569"/>
                    <a:pt x="52447" y="3453"/>
                  </a:cubicBezTo>
                  <a:cubicBezTo>
                    <a:pt x="53295" y="3346"/>
                    <a:pt x="54160" y="3221"/>
                    <a:pt x="55016" y="2998"/>
                  </a:cubicBezTo>
                  <a:cubicBezTo>
                    <a:pt x="56479" y="2614"/>
                    <a:pt x="57452" y="1490"/>
                    <a:pt x="5759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6"/>
            <p:cNvSpPr/>
            <p:nvPr/>
          </p:nvSpPr>
          <p:spPr>
            <a:xfrm>
              <a:off x="3121950" y="793275"/>
              <a:ext cx="1423400" cy="1273275"/>
            </a:xfrm>
            <a:custGeom>
              <a:avLst/>
              <a:gdLst/>
              <a:ahLst/>
              <a:cxnLst/>
              <a:rect l="l" t="t" r="r" b="b"/>
              <a:pathLst>
                <a:path w="56936" h="50931" extrusionOk="0">
                  <a:moveTo>
                    <a:pt x="56882" y="0"/>
                  </a:moveTo>
                  <a:cubicBezTo>
                    <a:pt x="56819" y="1535"/>
                    <a:pt x="55918" y="2703"/>
                    <a:pt x="54464" y="3140"/>
                  </a:cubicBezTo>
                  <a:cubicBezTo>
                    <a:pt x="53634" y="3390"/>
                    <a:pt x="52778" y="3542"/>
                    <a:pt x="51948" y="3676"/>
                  </a:cubicBezTo>
                  <a:cubicBezTo>
                    <a:pt x="51119" y="3818"/>
                    <a:pt x="50334" y="3961"/>
                    <a:pt x="49566" y="4193"/>
                  </a:cubicBezTo>
                  <a:cubicBezTo>
                    <a:pt x="48995" y="4363"/>
                    <a:pt x="48469" y="4586"/>
                    <a:pt x="47961" y="4880"/>
                  </a:cubicBezTo>
                  <a:cubicBezTo>
                    <a:pt x="45998" y="5995"/>
                    <a:pt x="44588" y="7895"/>
                    <a:pt x="43768" y="10545"/>
                  </a:cubicBezTo>
                  <a:cubicBezTo>
                    <a:pt x="43473" y="11517"/>
                    <a:pt x="43250" y="12632"/>
                    <a:pt x="43099" y="13962"/>
                  </a:cubicBezTo>
                  <a:cubicBezTo>
                    <a:pt x="42983" y="15014"/>
                    <a:pt x="42947" y="16165"/>
                    <a:pt x="42911" y="17271"/>
                  </a:cubicBezTo>
                  <a:cubicBezTo>
                    <a:pt x="42867" y="18609"/>
                    <a:pt x="42822" y="19983"/>
                    <a:pt x="42635" y="21214"/>
                  </a:cubicBezTo>
                  <a:cubicBezTo>
                    <a:pt x="42412" y="22686"/>
                    <a:pt x="41992" y="23917"/>
                    <a:pt x="41368" y="24988"/>
                  </a:cubicBezTo>
                  <a:cubicBezTo>
                    <a:pt x="41011" y="25595"/>
                    <a:pt x="40592" y="26112"/>
                    <a:pt x="40092" y="26558"/>
                  </a:cubicBezTo>
                  <a:cubicBezTo>
                    <a:pt x="38558" y="27950"/>
                    <a:pt x="36292" y="28583"/>
                    <a:pt x="34293" y="29136"/>
                  </a:cubicBezTo>
                  <a:cubicBezTo>
                    <a:pt x="34133" y="29190"/>
                    <a:pt x="33972" y="29234"/>
                    <a:pt x="33812" y="29279"/>
                  </a:cubicBezTo>
                  <a:cubicBezTo>
                    <a:pt x="33357" y="29404"/>
                    <a:pt x="32920" y="29529"/>
                    <a:pt x="32491" y="29645"/>
                  </a:cubicBezTo>
                  <a:cubicBezTo>
                    <a:pt x="32144" y="29734"/>
                    <a:pt x="31805" y="29832"/>
                    <a:pt x="31474" y="29921"/>
                  </a:cubicBezTo>
                  <a:cubicBezTo>
                    <a:pt x="30261" y="30269"/>
                    <a:pt x="29244" y="30474"/>
                    <a:pt x="28183" y="30608"/>
                  </a:cubicBezTo>
                  <a:cubicBezTo>
                    <a:pt x="27487" y="30688"/>
                    <a:pt x="26764" y="30715"/>
                    <a:pt x="26068" y="30742"/>
                  </a:cubicBezTo>
                  <a:cubicBezTo>
                    <a:pt x="25025" y="30778"/>
                    <a:pt x="23945" y="30813"/>
                    <a:pt x="22937" y="31045"/>
                  </a:cubicBezTo>
                  <a:cubicBezTo>
                    <a:pt x="21733" y="31322"/>
                    <a:pt x="20618" y="31866"/>
                    <a:pt x="19609" y="32660"/>
                  </a:cubicBezTo>
                  <a:cubicBezTo>
                    <a:pt x="19190" y="32981"/>
                    <a:pt x="18780" y="33356"/>
                    <a:pt x="18396" y="33775"/>
                  </a:cubicBezTo>
                  <a:cubicBezTo>
                    <a:pt x="17129" y="35149"/>
                    <a:pt x="16175" y="36844"/>
                    <a:pt x="15301" y="38476"/>
                  </a:cubicBezTo>
                  <a:cubicBezTo>
                    <a:pt x="15176" y="38708"/>
                    <a:pt x="15051" y="38949"/>
                    <a:pt x="14926" y="39181"/>
                  </a:cubicBezTo>
                  <a:cubicBezTo>
                    <a:pt x="13882" y="41135"/>
                    <a:pt x="12812" y="43160"/>
                    <a:pt x="11545" y="44971"/>
                  </a:cubicBezTo>
                  <a:cubicBezTo>
                    <a:pt x="9536" y="47834"/>
                    <a:pt x="6493" y="50888"/>
                    <a:pt x="2670" y="50888"/>
                  </a:cubicBezTo>
                  <a:cubicBezTo>
                    <a:pt x="1824" y="50888"/>
                    <a:pt x="939" y="50739"/>
                    <a:pt x="19" y="50404"/>
                  </a:cubicBezTo>
                  <a:lnTo>
                    <a:pt x="1" y="50448"/>
                  </a:lnTo>
                  <a:cubicBezTo>
                    <a:pt x="884" y="50770"/>
                    <a:pt x="1767" y="50930"/>
                    <a:pt x="2651" y="50930"/>
                  </a:cubicBezTo>
                  <a:cubicBezTo>
                    <a:pt x="3971" y="50930"/>
                    <a:pt x="5291" y="50564"/>
                    <a:pt x="6576" y="49842"/>
                  </a:cubicBezTo>
                  <a:cubicBezTo>
                    <a:pt x="8333" y="48860"/>
                    <a:pt x="10019" y="47228"/>
                    <a:pt x="11589" y="44998"/>
                  </a:cubicBezTo>
                  <a:cubicBezTo>
                    <a:pt x="12856" y="43187"/>
                    <a:pt x="13927" y="41162"/>
                    <a:pt x="14962" y="39208"/>
                  </a:cubicBezTo>
                  <a:cubicBezTo>
                    <a:pt x="15095" y="38967"/>
                    <a:pt x="15220" y="38735"/>
                    <a:pt x="15345" y="38494"/>
                  </a:cubicBezTo>
                  <a:cubicBezTo>
                    <a:pt x="16211" y="36871"/>
                    <a:pt x="17165" y="35176"/>
                    <a:pt x="18432" y="33811"/>
                  </a:cubicBezTo>
                  <a:cubicBezTo>
                    <a:pt x="18815" y="33391"/>
                    <a:pt x="19226" y="33017"/>
                    <a:pt x="19636" y="32696"/>
                  </a:cubicBezTo>
                  <a:cubicBezTo>
                    <a:pt x="20644" y="31902"/>
                    <a:pt x="21750" y="31366"/>
                    <a:pt x="22946" y="31099"/>
                  </a:cubicBezTo>
                  <a:cubicBezTo>
                    <a:pt x="23954" y="30858"/>
                    <a:pt x="25025" y="30822"/>
                    <a:pt x="26068" y="30787"/>
                  </a:cubicBezTo>
                  <a:cubicBezTo>
                    <a:pt x="26764" y="30760"/>
                    <a:pt x="27496" y="30742"/>
                    <a:pt x="28191" y="30653"/>
                  </a:cubicBezTo>
                  <a:cubicBezTo>
                    <a:pt x="29253" y="30528"/>
                    <a:pt x="30270" y="30314"/>
                    <a:pt x="31492" y="29966"/>
                  </a:cubicBezTo>
                  <a:cubicBezTo>
                    <a:pt x="31822" y="29877"/>
                    <a:pt x="32152" y="29787"/>
                    <a:pt x="32500" y="29689"/>
                  </a:cubicBezTo>
                  <a:cubicBezTo>
                    <a:pt x="32929" y="29573"/>
                    <a:pt x="33366" y="29448"/>
                    <a:pt x="33821" y="29324"/>
                  </a:cubicBezTo>
                  <a:cubicBezTo>
                    <a:pt x="33981" y="29279"/>
                    <a:pt x="34142" y="29234"/>
                    <a:pt x="34311" y="29190"/>
                  </a:cubicBezTo>
                  <a:cubicBezTo>
                    <a:pt x="36310" y="28628"/>
                    <a:pt x="38585" y="27994"/>
                    <a:pt x="40128" y="26594"/>
                  </a:cubicBezTo>
                  <a:cubicBezTo>
                    <a:pt x="40627" y="26139"/>
                    <a:pt x="41047" y="25621"/>
                    <a:pt x="41412" y="25015"/>
                  </a:cubicBezTo>
                  <a:cubicBezTo>
                    <a:pt x="42037" y="23935"/>
                    <a:pt x="42456" y="22695"/>
                    <a:pt x="42679" y="21223"/>
                  </a:cubicBezTo>
                  <a:cubicBezTo>
                    <a:pt x="42867" y="19992"/>
                    <a:pt x="42911" y="18609"/>
                    <a:pt x="42956" y="17271"/>
                  </a:cubicBezTo>
                  <a:cubicBezTo>
                    <a:pt x="42992" y="16165"/>
                    <a:pt x="43027" y="15023"/>
                    <a:pt x="43152" y="13970"/>
                  </a:cubicBezTo>
                  <a:cubicBezTo>
                    <a:pt x="43295" y="12641"/>
                    <a:pt x="43518" y="11526"/>
                    <a:pt x="43821" y="10554"/>
                  </a:cubicBezTo>
                  <a:cubicBezTo>
                    <a:pt x="44633" y="7922"/>
                    <a:pt x="46034" y="6031"/>
                    <a:pt x="47987" y="4925"/>
                  </a:cubicBezTo>
                  <a:cubicBezTo>
                    <a:pt x="48496" y="4630"/>
                    <a:pt x="49013" y="4407"/>
                    <a:pt x="49575" y="4238"/>
                  </a:cubicBezTo>
                  <a:cubicBezTo>
                    <a:pt x="50342" y="4006"/>
                    <a:pt x="51128" y="3872"/>
                    <a:pt x="51957" y="3729"/>
                  </a:cubicBezTo>
                  <a:cubicBezTo>
                    <a:pt x="52787" y="3586"/>
                    <a:pt x="53643" y="3444"/>
                    <a:pt x="54482" y="3185"/>
                  </a:cubicBezTo>
                  <a:cubicBezTo>
                    <a:pt x="55945" y="2748"/>
                    <a:pt x="56864" y="1552"/>
                    <a:pt x="5693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6"/>
            <p:cNvSpPr/>
            <p:nvPr/>
          </p:nvSpPr>
          <p:spPr>
            <a:xfrm>
              <a:off x="3105900" y="767850"/>
              <a:ext cx="1407100" cy="1296250"/>
            </a:xfrm>
            <a:custGeom>
              <a:avLst/>
              <a:gdLst/>
              <a:ahLst/>
              <a:cxnLst/>
              <a:rect l="l" t="t" r="r" b="b"/>
              <a:pathLst>
                <a:path w="56284" h="51850" extrusionOk="0">
                  <a:moveTo>
                    <a:pt x="56221" y="0"/>
                  </a:moveTo>
                  <a:cubicBezTo>
                    <a:pt x="56239" y="1579"/>
                    <a:pt x="55356" y="2855"/>
                    <a:pt x="53928" y="3337"/>
                  </a:cubicBezTo>
                  <a:cubicBezTo>
                    <a:pt x="53108" y="3613"/>
                    <a:pt x="52269" y="3792"/>
                    <a:pt x="51457" y="3952"/>
                  </a:cubicBezTo>
                  <a:cubicBezTo>
                    <a:pt x="50610" y="4131"/>
                    <a:pt x="49807" y="4291"/>
                    <a:pt x="49022" y="4568"/>
                  </a:cubicBezTo>
                  <a:cubicBezTo>
                    <a:pt x="48451" y="4773"/>
                    <a:pt x="47925" y="5023"/>
                    <a:pt x="47425" y="5344"/>
                  </a:cubicBezTo>
                  <a:cubicBezTo>
                    <a:pt x="45525" y="6557"/>
                    <a:pt x="44187" y="8573"/>
                    <a:pt x="43446" y="11339"/>
                  </a:cubicBezTo>
                  <a:cubicBezTo>
                    <a:pt x="43170" y="12347"/>
                    <a:pt x="42991" y="13480"/>
                    <a:pt x="42875" y="14809"/>
                  </a:cubicBezTo>
                  <a:cubicBezTo>
                    <a:pt x="42786" y="15906"/>
                    <a:pt x="42786" y="17102"/>
                    <a:pt x="42786" y="18261"/>
                  </a:cubicBezTo>
                  <a:cubicBezTo>
                    <a:pt x="42786" y="19564"/>
                    <a:pt x="42777" y="20920"/>
                    <a:pt x="42652" y="22142"/>
                  </a:cubicBezTo>
                  <a:cubicBezTo>
                    <a:pt x="42483" y="23685"/>
                    <a:pt x="42126" y="24970"/>
                    <a:pt x="41555" y="26067"/>
                  </a:cubicBezTo>
                  <a:cubicBezTo>
                    <a:pt x="41225" y="26710"/>
                    <a:pt x="40823" y="27254"/>
                    <a:pt x="40342" y="27727"/>
                  </a:cubicBezTo>
                  <a:cubicBezTo>
                    <a:pt x="38709" y="29324"/>
                    <a:pt x="36229" y="29921"/>
                    <a:pt x="34043" y="30456"/>
                  </a:cubicBezTo>
                  <a:cubicBezTo>
                    <a:pt x="33419" y="30608"/>
                    <a:pt x="32812" y="30742"/>
                    <a:pt x="32232" y="30876"/>
                  </a:cubicBezTo>
                  <a:cubicBezTo>
                    <a:pt x="32036" y="30920"/>
                    <a:pt x="31840" y="30956"/>
                    <a:pt x="31653" y="31001"/>
                  </a:cubicBezTo>
                  <a:cubicBezTo>
                    <a:pt x="30457" y="31268"/>
                    <a:pt x="29387" y="31447"/>
                    <a:pt x="28280" y="31554"/>
                  </a:cubicBezTo>
                  <a:cubicBezTo>
                    <a:pt x="27638" y="31616"/>
                    <a:pt x="26987" y="31643"/>
                    <a:pt x="26345" y="31661"/>
                  </a:cubicBezTo>
                  <a:cubicBezTo>
                    <a:pt x="25238" y="31697"/>
                    <a:pt x="24096" y="31741"/>
                    <a:pt x="23017" y="31982"/>
                  </a:cubicBezTo>
                  <a:cubicBezTo>
                    <a:pt x="21804" y="32259"/>
                    <a:pt x="20680" y="32785"/>
                    <a:pt x="19663" y="33552"/>
                  </a:cubicBezTo>
                  <a:cubicBezTo>
                    <a:pt x="19243" y="33873"/>
                    <a:pt x="18824" y="34248"/>
                    <a:pt x="18432" y="34658"/>
                  </a:cubicBezTo>
                  <a:cubicBezTo>
                    <a:pt x="17093" y="36050"/>
                    <a:pt x="16094" y="37790"/>
                    <a:pt x="15256" y="39315"/>
                  </a:cubicBezTo>
                  <a:cubicBezTo>
                    <a:pt x="15042" y="39716"/>
                    <a:pt x="14819" y="40127"/>
                    <a:pt x="14613" y="40519"/>
                  </a:cubicBezTo>
                  <a:cubicBezTo>
                    <a:pt x="13650" y="42312"/>
                    <a:pt x="12660" y="44159"/>
                    <a:pt x="11509" y="45827"/>
                  </a:cubicBezTo>
                  <a:cubicBezTo>
                    <a:pt x="9515" y="48724"/>
                    <a:pt x="6493" y="51805"/>
                    <a:pt x="2702" y="51805"/>
                  </a:cubicBezTo>
                  <a:cubicBezTo>
                    <a:pt x="1846" y="51805"/>
                    <a:pt x="950" y="51648"/>
                    <a:pt x="19" y="51296"/>
                  </a:cubicBezTo>
                  <a:lnTo>
                    <a:pt x="1" y="51341"/>
                  </a:lnTo>
                  <a:cubicBezTo>
                    <a:pt x="937" y="51688"/>
                    <a:pt x="1838" y="51849"/>
                    <a:pt x="2704" y="51849"/>
                  </a:cubicBezTo>
                  <a:cubicBezTo>
                    <a:pt x="6513" y="51849"/>
                    <a:pt x="9537" y="48762"/>
                    <a:pt x="11545" y="45854"/>
                  </a:cubicBezTo>
                  <a:cubicBezTo>
                    <a:pt x="12695" y="44186"/>
                    <a:pt x="13686" y="42330"/>
                    <a:pt x="14649" y="40546"/>
                  </a:cubicBezTo>
                  <a:cubicBezTo>
                    <a:pt x="14863" y="40145"/>
                    <a:pt x="15077" y="39734"/>
                    <a:pt x="15300" y="39342"/>
                  </a:cubicBezTo>
                  <a:cubicBezTo>
                    <a:pt x="16130" y="37816"/>
                    <a:pt x="17129" y="36077"/>
                    <a:pt x="18458" y="34685"/>
                  </a:cubicBezTo>
                  <a:cubicBezTo>
                    <a:pt x="18851" y="34275"/>
                    <a:pt x="19270" y="33909"/>
                    <a:pt x="19689" y="33588"/>
                  </a:cubicBezTo>
                  <a:cubicBezTo>
                    <a:pt x="20698" y="32829"/>
                    <a:pt x="21822" y="32303"/>
                    <a:pt x="23026" y="32027"/>
                  </a:cubicBezTo>
                  <a:cubicBezTo>
                    <a:pt x="24105" y="31786"/>
                    <a:pt x="25247" y="31741"/>
                    <a:pt x="26345" y="31705"/>
                  </a:cubicBezTo>
                  <a:cubicBezTo>
                    <a:pt x="26987" y="31679"/>
                    <a:pt x="27647" y="31661"/>
                    <a:pt x="28280" y="31598"/>
                  </a:cubicBezTo>
                  <a:cubicBezTo>
                    <a:pt x="29387" y="31491"/>
                    <a:pt x="30466" y="31313"/>
                    <a:pt x="31661" y="31045"/>
                  </a:cubicBezTo>
                  <a:cubicBezTo>
                    <a:pt x="31849" y="31001"/>
                    <a:pt x="32045" y="30956"/>
                    <a:pt x="32241" y="30911"/>
                  </a:cubicBezTo>
                  <a:cubicBezTo>
                    <a:pt x="32830" y="30787"/>
                    <a:pt x="33428" y="30653"/>
                    <a:pt x="34052" y="30501"/>
                  </a:cubicBezTo>
                  <a:cubicBezTo>
                    <a:pt x="36247" y="29966"/>
                    <a:pt x="38727" y="29359"/>
                    <a:pt x="40368" y="27762"/>
                  </a:cubicBezTo>
                  <a:cubicBezTo>
                    <a:pt x="40859" y="27281"/>
                    <a:pt x="41261" y="26736"/>
                    <a:pt x="41591" y="26085"/>
                  </a:cubicBezTo>
                  <a:cubicBezTo>
                    <a:pt x="42162" y="24988"/>
                    <a:pt x="42518" y="23694"/>
                    <a:pt x="42688" y="22142"/>
                  </a:cubicBezTo>
                  <a:cubicBezTo>
                    <a:pt x="42822" y="20920"/>
                    <a:pt x="42822" y="19564"/>
                    <a:pt x="42831" y="18261"/>
                  </a:cubicBezTo>
                  <a:cubicBezTo>
                    <a:pt x="42831" y="17102"/>
                    <a:pt x="42831" y="15906"/>
                    <a:pt x="42920" y="14809"/>
                  </a:cubicBezTo>
                  <a:cubicBezTo>
                    <a:pt x="43027" y="13489"/>
                    <a:pt x="43214" y="12356"/>
                    <a:pt x="43482" y="11348"/>
                  </a:cubicBezTo>
                  <a:cubicBezTo>
                    <a:pt x="44222" y="8591"/>
                    <a:pt x="45552" y="6584"/>
                    <a:pt x="47452" y="5380"/>
                  </a:cubicBezTo>
                  <a:cubicBezTo>
                    <a:pt x="47951" y="5058"/>
                    <a:pt x="48469" y="4809"/>
                    <a:pt x="49040" y="4612"/>
                  </a:cubicBezTo>
                  <a:cubicBezTo>
                    <a:pt x="49816" y="4336"/>
                    <a:pt x="50619" y="4175"/>
                    <a:pt x="51466" y="3997"/>
                  </a:cubicBezTo>
                  <a:cubicBezTo>
                    <a:pt x="52278" y="3827"/>
                    <a:pt x="53117" y="3658"/>
                    <a:pt x="53946" y="3372"/>
                  </a:cubicBezTo>
                  <a:cubicBezTo>
                    <a:pt x="55391" y="2891"/>
                    <a:pt x="56284" y="1597"/>
                    <a:pt x="56266"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6"/>
            <p:cNvSpPr/>
            <p:nvPr/>
          </p:nvSpPr>
          <p:spPr>
            <a:xfrm>
              <a:off x="3089850" y="742425"/>
              <a:ext cx="1392375" cy="1319200"/>
            </a:xfrm>
            <a:custGeom>
              <a:avLst/>
              <a:gdLst/>
              <a:ahLst/>
              <a:cxnLst/>
              <a:rect l="l" t="t" r="r" b="b"/>
              <a:pathLst>
                <a:path w="55695" h="52768" extrusionOk="0">
                  <a:moveTo>
                    <a:pt x="55605" y="0"/>
                  </a:moveTo>
                  <a:lnTo>
                    <a:pt x="55561" y="9"/>
                  </a:lnTo>
                  <a:cubicBezTo>
                    <a:pt x="55659" y="1642"/>
                    <a:pt x="54829" y="2998"/>
                    <a:pt x="53402" y="3533"/>
                  </a:cubicBezTo>
                  <a:cubicBezTo>
                    <a:pt x="52590" y="3836"/>
                    <a:pt x="51760" y="4033"/>
                    <a:pt x="50948" y="4229"/>
                  </a:cubicBezTo>
                  <a:cubicBezTo>
                    <a:pt x="50092" y="4434"/>
                    <a:pt x="49271" y="4630"/>
                    <a:pt x="48477" y="4942"/>
                  </a:cubicBezTo>
                  <a:cubicBezTo>
                    <a:pt x="47906" y="5174"/>
                    <a:pt x="47380" y="5460"/>
                    <a:pt x="46889" y="5808"/>
                  </a:cubicBezTo>
                  <a:cubicBezTo>
                    <a:pt x="45043" y="7110"/>
                    <a:pt x="43776" y="9242"/>
                    <a:pt x="43116" y="12142"/>
                  </a:cubicBezTo>
                  <a:cubicBezTo>
                    <a:pt x="42875" y="13168"/>
                    <a:pt x="42723" y="14354"/>
                    <a:pt x="42652" y="15657"/>
                  </a:cubicBezTo>
                  <a:cubicBezTo>
                    <a:pt x="42589" y="16798"/>
                    <a:pt x="42625" y="18038"/>
                    <a:pt x="42661" y="19243"/>
                  </a:cubicBezTo>
                  <a:cubicBezTo>
                    <a:pt x="42705" y="20527"/>
                    <a:pt x="42741" y="21848"/>
                    <a:pt x="42661" y="23070"/>
                  </a:cubicBezTo>
                  <a:cubicBezTo>
                    <a:pt x="42554" y="24694"/>
                    <a:pt x="42259" y="26023"/>
                    <a:pt x="41742" y="27147"/>
                  </a:cubicBezTo>
                  <a:cubicBezTo>
                    <a:pt x="41439" y="27825"/>
                    <a:pt x="41055" y="28396"/>
                    <a:pt x="40582" y="28895"/>
                  </a:cubicBezTo>
                  <a:cubicBezTo>
                    <a:pt x="39012" y="30555"/>
                    <a:pt x="36612" y="31161"/>
                    <a:pt x="34284" y="31634"/>
                  </a:cubicBezTo>
                  <a:cubicBezTo>
                    <a:pt x="33543" y="31795"/>
                    <a:pt x="32830" y="31911"/>
                    <a:pt x="32134" y="32027"/>
                  </a:cubicBezTo>
                  <a:lnTo>
                    <a:pt x="31822" y="32080"/>
                  </a:lnTo>
                  <a:cubicBezTo>
                    <a:pt x="30671" y="32285"/>
                    <a:pt x="29547" y="32419"/>
                    <a:pt x="28369" y="32508"/>
                  </a:cubicBezTo>
                  <a:cubicBezTo>
                    <a:pt x="27816" y="32544"/>
                    <a:pt x="27245" y="32562"/>
                    <a:pt x="26692" y="32580"/>
                  </a:cubicBezTo>
                  <a:cubicBezTo>
                    <a:pt x="25497" y="32624"/>
                    <a:pt x="24266" y="32660"/>
                    <a:pt x="23106" y="32919"/>
                  </a:cubicBezTo>
                  <a:cubicBezTo>
                    <a:pt x="21875" y="33195"/>
                    <a:pt x="20733" y="33713"/>
                    <a:pt x="19725" y="34453"/>
                  </a:cubicBezTo>
                  <a:cubicBezTo>
                    <a:pt x="19288" y="34774"/>
                    <a:pt x="18868" y="35131"/>
                    <a:pt x="18467" y="35541"/>
                  </a:cubicBezTo>
                  <a:cubicBezTo>
                    <a:pt x="17129" y="36880"/>
                    <a:pt x="16112" y="38557"/>
                    <a:pt x="15220" y="40163"/>
                  </a:cubicBezTo>
                  <a:cubicBezTo>
                    <a:pt x="14916" y="40707"/>
                    <a:pt x="14622" y="41260"/>
                    <a:pt x="14328" y="41795"/>
                  </a:cubicBezTo>
                  <a:cubicBezTo>
                    <a:pt x="13435" y="43445"/>
                    <a:pt x="12526" y="45149"/>
                    <a:pt x="11473" y="46693"/>
                  </a:cubicBezTo>
                  <a:cubicBezTo>
                    <a:pt x="9492" y="49617"/>
                    <a:pt x="6497" y="52729"/>
                    <a:pt x="2726" y="52729"/>
                  </a:cubicBezTo>
                  <a:cubicBezTo>
                    <a:pt x="1860" y="52729"/>
                    <a:pt x="954" y="52565"/>
                    <a:pt x="9" y="52197"/>
                  </a:cubicBezTo>
                  <a:lnTo>
                    <a:pt x="0" y="52233"/>
                  </a:lnTo>
                  <a:cubicBezTo>
                    <a:pt x="946" y="52598"/>
                    <a:pt x="1856" y="52768"/>
                    <a:pt x="2730" y="52768"/>
                  </a:cubicBezTo>
                  <a:cubicBezTo>
                    <a:pt x="6513" y="52768"/>
                    <a:pt x="9519" y="49646"/>
                    <a:pt x="11509" y="46711"/>
                  </a:cubicBezTo>
                  <a:cubicBezTo>
                    <a:pt x="12552" y="45167"/>
                    <a:pt x="13471" y="43463"/>
                    <a:pt x="14363" y="41813"/>
                  </a:cubicBezTo>
                  <a:cubicBezTo>
                    <a:pt x="14649" y="41278"/>
                    <a:pt x="14952" y="40725"/>
                    <a:pt x="15246" y="40180"/>
                  </a:cubicBezTo>
                  <a:cubicBezTo>
                    <a:pt x="16147" y="38575"/>
                    <a:pt x="17156" y="36906"/>
                    <a:pt x="18494" y="35568"/>
                  </a:cubicBezTo>
                  <a:cubicBezTo>
                    <a:pt x="18895" y="35167"/>
                    <a:pt x="19314" y="34801"/>
                    <a:pt x="19743" y="34489"/>
                  </a:cubicBezTo>
                  <a:cubicBezTo>
                    <a:pt x="20751" y="33748"/>
                    <a:pt x="21884" y="33231"/>
                    <a:pt x="23106" y="32954"/>
                  </a:cubicBezTo>
                  <a:cubicBezTo>
                    <a:pt x="24266" y="32696"/>
                    <a:pt x="25497" y="32660"/>
                    <a:pt x="26692" y="32624"/>
                  </a:cubicBezTo>
                  <a:cubicBezTo>
                    <a:pt x="27245" y="32606"/>
                    <a:pt x="27816" y="32580"/>
                    <a:pt x="28378" y="32544"/>
                  </a:cubicBezTo>
                  <a:cubicBezTo>
                    <a:pt x="29547" y="32455"/>
                    <a:pt x="30680" y="32321"/>
                    <a:pt x="31831" y="32125"/>
                  </a:cubicBezTo>
                  <a:lnTo>
                    <a:pt x="32143" y="32071"/>
                  </a:lnTo>
                  <a:cubicBezTo>
                    <a:pt x="32830" y="31946"/>
                    <a:pt x="33543" y="31830"/>
                    <a:pt x="34293" y="31670"/>
                  </a:cubicBezTo>
                  <a:cubicBezTo>
                    <a:pt x="36621" y="31197"/>
                    <a:pt x="39030" y="30590"/>
                    <a:pt x="40609" y="28922"/>
                  </a:cubicBezTo>
                  <a:cubicBezTo>
                    <a:pt x="41082" y="28423"/>
                    <a:pt x="41465" y="27843"/>
                    <a:pt x="41778" y="27165"/>
                  </a:cubicBezTo>
                  <a:cubicBezTo>
                    <a:pt x="42295" y="26041"/>
                    <a:pt x="42589" y="24694"/>
                    <a:pt x="42696" y="23070"/>
                  </a:cubicBezTo>
                  <a:cubicBezTo>
                    <a:pt x="42777" y="21848"/>
                    <a:pt x="42741" y="20527"/>
                    <a:pt x="42705" y="19243"/>
                  </a:cubicBezTo>
                  <a:cubicBezTo>
                    <a:pt x="42670" y="18038"/>
                    <a:pt x="42625" y="16798"/>
                    <a:pt x="42688" y="15657"/>
                  </a:cubicBezTo>
                  <a:cubicBezTo>
                    <a:pt x="42759" y="14354"/>
                    <a:pt x="42920" y="13168"/>
                    <a:pt x="43151" y="12151"/>
                  </a:cubicBezTo>
                  <a:cubicBezTo>
                    <a:pt x="43803" y="9260"/>
                    <a:pt x="45069" y="7137"/>
                    <a:pt x="46916" y="5835"/>
                  </a:cubicBezTo>
                  <a:cubicBezTo>
                    <a:pt x="47407" y="5487"/>
                    <a:pt x="47924" y="5210"/>
                    <a:pt x="48495" y="4978"/>
                  </a:cubicBezTo>
                  <a:cubicBezTo>
                    <a:pt x="49289" y="4666"/>
                    <a:pt x="50101" y="4470"/>
                    <a:pt x="50957" y="4264"/>
                  </a:cubicBezTo>
                  <a:cubicBezTo>
                    <a:pt x="51769" y="4068"/>
                    <a:pt x="52599" y="3872"/>
                    <a:pt x="53411" y="3569"/>
                  </a:cubicBezTo>
                  <a:cubicBezTo>
                    <a:pt x="54856" y="3024"/>
                    <a:pt x="55694" y="1660"/>
                    <a:pt x="556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
            <p:cNvSpPr/>
            <p:nvPr/>
          </p:nvSpPr>
          <p:spPr>
            <a:xfrm>
              <a:off x="3073800" y="717000"/>
              <a:ext cx="1377875" cy="1341950"/>
            </a:xfrm>
            <a:custGeom>
              <a:avLst/>
              <a:gdLst/>
              <a:ahLst/>
              <a:cxnLst/>
              <a:rect l="l" t="t" r="r" b="b"/>
              <a:pathLst>
                <a:path w="55115" h="53678" extrusionOk="0">
                  <a:moveTo>
                    <a:pt x="54936" y="0"/>
                  </a:moveTo>
                  <a:lnTo>
                    <a:pt x="54900" y="9"/>
                  </a:lnTo>
                  <a:cubicBezTo>
                    <a:pt x="55079" y="1713"/>
                    <a:pt x="54294" y="3131"/>
                    <a:pt x="52866" y="3729"/>
                  </a:cubicBezTo>
                  <a:cubicBezTo>
                    <a:pt x="52063" y="4059"/>
                    <a:pt x="51243" y="4282"/>
                    <a:pt x="50449" y="4496"/>
                  </a:cubicBezTo>
                  <a:cubicBezTo>
                    <a:pt x="49574" y="4737"/>
                    <a:pt x="48745" y="4969"/>
                    <a:pt x="47942" y="5326"/>
                  </a:cubicBezTo>
                  <a:cubicBezTo>
                    <a:pt x="47362" y="5576"/>
                    <a:pt x="46844" y="5888"/>
                    <a:pt x="46354" y="6272"/>
                  </a:cubicBezTo>
                  <a:cubicBezTo>
                    <a:pt x="44561" y="7672"/>
                    <a:pt x="43356" y="9911"/>
                    <a:pt x="42785" y="12936"/>
                  </a:cubicBezTo>
                  <a:cubicBezTo>
                    <a:pt x="42580" y="14015"/>
                    <a:pt x="42464" y="15211"/>
                    <a:pt x="42429" y="16504"/>
                  </a:cubicBezTo>
                  <a:cubicBezTo>
                    <a:pt x="42393" y="17691"/>
                    <a:pt x="42473" y="18993"/>
                    <a:pt x="42553" y="20251"/>
                  </a:cubicBezTo>
                  <a:cubicBezTo>
                    <a:pt x="42625" y="21500"/>
                    <a:pt x="42705" y="22793"/>
                    <a:pt x="42678" y="23989"/>
                  </a:cubicBezTo>
                  <a:cubicBezTo>
                    <a:pt x="42634" y="25693"/>
                    <a:pt x="42393" y="27075"/>
                    <a:pt x="41938" y="28226"/>
                  </a:cubicBezTo>
                  <a:cubicBezTo>
                    <a:pt x="41652" y="28940"/>
                    <a:pt x="41287" y="29538"/>
                    <a:pt x="40823" y="30064"/>
                  </a:cubicBezTo>
                  <a:cubicBezTo>
                    <a:pt x="39297" y="31804"/>
                    <a:pt x="36889" y="32419"/>
                    <a:pt x="34524" y="32821"/>
                  </a:cubicBezTo>
                  <a:cubicBezTo>
                    <a:pt x="33677" y="32963"/>
                    <a:pt x="32874" y="33061"/>
                    <a:pt x="32098" y="33151"/>
                  </a:cubicBezTo>
                  <a:lnTo>
                    <a:pt x="31991" y="33168"/>
                  </a:lnTo>
                  <a:cubicBezTo>
                    <a:pt x="30885" y="33302"/>
                    <a:pt x="29734" y="33400"/>
                    <a:pt x="28467" y="33454"/>
                  </a:cubicBezTo>
                  <a:cubicBezTo>
                    <a:pt x="28012" y="33481"/>
                    <a:pt x="27548" y="33490"/>
                    <a:pt x="27093" y="33507"/>
                  </a:cubicBezTo>
                  <a:cubicBezTo>
                    <a:pt x="25800" y="33543"/>
                    <a:pt x="24453" y="33579"/>
                    <a:pt x="23186" y="33855"/>
                  </a:cubicBezTo>
                  <a:cubicBezTo>
                    <a:pt x="21946" y="34132"/>
                    <a:pt x="20795" y="34640"/>
                    <a:pt x="19778" y="35354"/>
                  </a:cubicBezTo>
                  <a:cubicBezTo>
                    <a:pt x="19341" y="35666"/>
                    <a:pt x="18904" y="36023"/>
                    <a:pt x="18502" y="36416"/>
                  </a:cubicBezTo>
                  <a:cubicBezTo>
                    <a:pt x="17093" y="37781"/>
                    <a:pt x="16031" y="39502"/>
                    <a:pt x="15175" y="41010"/>
                  </a:cubicBezTo>
                  <a:cubicBezTo>
                    <a:pt x="14800" y="41670"/>
                    <a:pt x="14425" y="42357"/>
                    <a:pt x="14069" y="43026"/>
                  </a:cubicBezTo>
                  <a:cubicBezTo>
                    <a:pt x="13248" y="44543"/>
                    <a:pt x="12391" y="46113"/>
                    <a:pt x="11437" y="47558"/>
                  </a:cubicBezTo>
                  <a:cubicBezTo>
                    <a:pt x="9471" y="50515"/>
                    <a:pt x="6503" y="53647"/>
                    <a:pt x="2761" y="53647"/>
                  </a:cubicBezTo>
                  <a:cubicBezTo>
                    <a:pt x="1885" y="53647"/>
                    <a:pt x="967" y="53475"/>
                    <a:pt x="9" y="53089"/>
                  </a:cubicBezTo>
                  <a:lnTo>
                    <a:pt x="0" y="53125"/>
                  </a:lnTo>
                  <a:cubicBezTo>
                    <a:pt x="928" y="53491"/>
                    <a:pt x="1847" y="53678"/>
                    <a:pt x="2766" y="53678"/>
                  </a:cubicBezTo>
                  <a:cubicBezTo>
                    <a:pt x="4050" y="53678"/>
                    <a:pt x="5326" y="53312"/>
                    <a:pt x="6566" y="52581"/>
                  </a:cubicBezTo>
                  <a:cubicBezTo>
                    <a:pt x="8279" y="51572"/>
                    <a:pt x="9920" y="49886"/>
                    <a:pt x="11464" y="47576"/>
                  </a:cubicBezTo>
                  <a:cubicBezTo>
                    <a:pt x="12418" y="46131"/>
                    <a:pt x="13275" y="44561"/>
                    <a:pt x="14095" y="43044"/>
                  </a:cubicBezTo>
                  <a:cubicBezTo>
                    <a:pt x="14461" y="42375"/>
                    <a:pt x="14827" y="41688"/>
                    <a:pt x="15202" y="41028"/>
                  </a:cubicBezTo>
                  <a:cubicBezTo>
                    <a:pt x="16058" y="39520"/>
                    <a:pt x="17120" y="37798"/>
                    <a:pt x="18520" y="36442"/>
                  </a:cubicBezTo>
                  <a:cubicBezTo>
                    <a:pt x="18931" y="36050"/>
                    <a:pt x="19359" y="35693"/>
                    <a:pt x="19796" y="35381"/>
                  </a:cubicBezTo>
                  <a:cubicBezTo>
                    <a:pt x="20813" y="34667"/>
                    <a:pt x="21955" y="34168"/>
                    <a:pt x="23195" y="33891"/>
                  </a:cubicBezTo>
                  <a:cubicBezTo>
                    <a:pt x="24453" y="33606"/>
                    <a:pt x="25800" y="33570"/>
                    <a:pt x="27093" y="33534"/>
                  </a:cubicBezTo>
                  <a:cubicBezTo>
                    <a:pt x="27548" y="33525"/>
                    <a:pt x="28012" y="33507"/>
                    <a:pt x="28467" y="33490"/>
                  </a:cubicBezTo>
                  <a:cubicBezTo>
                    <a:pt x="29734" y="33427"/>
                    <a:pt x="30894" y="33338"/>
                    <a:pt x="32000" y="33195"/>
                  </a:cubicBezTo>
                  <a:lnTo>
                    <a:pt x="32098" y="33186"/>
                  </a:lnTo>
                  <a:cubicBezTo>
                    <a:pt x="32883" y="33088"/>
                    <a:pt x="33686" y="32990"/>
                    <a:pt x="34524" y="32847"/>
                  </a:cubicBezTo>
                  <a:cubicBezTo>
                    <a:pt x="36906" y="32446"/>
                    <a:pt x="39315" y="31830"/>
                    <a:pt x="40850" y="30091"/>
                  </a:cubicBezTo>
                  <a:cubicBezTo>
                    <a:pt x="41313" y="29555"/>
                    <a:pt x="41679" y="28958"/>
                    <a:pt x="41965" y="28244"/>
                  </a:cubicBezTo>
                  <a:cubicBezTo>
                    <a:pt x="42420" y="27084"/>
                    <a:pt x="42669" y="25702"/>
                    <a:pt x="42705" y="23998"/>
                  </a:cubicBezTo>
                  <a:cubicBezTo>
                    <a:pt x="42741" y="22793"/>
                    <a:pt x="42660" y="21500"/>
                    <a:pt x="42580" y="20251"/>
                  </a:cubicBezTo>
                  <a:cubicBezTo>
                    <a:pt x="42509" y="18993"/>
                    <a:pt x="42429" y="17691"/>
                    <a:pt x="42464" y="16504"/>
                  </a:cubicBezTo>
                  <a:cubicBezTo>
                    <a:pt x="42491" y="15219"/>
                    <a:pt x="42607" y="14015"/>
                    <a:pt x="42812" y="12945"/>
                  </a:cubicBezTo>
                  <a:cubicBezTo>
                    <a:pt x="43392" y="9929"/>
                    <a:pt x="44587" y="7690"/>
                    <a:pt x="46381" y="6290"/>
                  </a:cubicBezTo>
                  <a:cubicBezTo>
                    <a:pt x="46862" y="5915"/>
                    <a:pt x="47380" y="5603"/>
                    <a:pt x="47951" y="5353"/>
                  </a:cubicBezTo>
                  <a:cubicBezTo>
                    <a:pt x="48754" y="4996"/>
                    <a:pt x="49583" y="4773"/>
                    <a:pt x="50457" y="4532"/>
                  </a:cubicBezTo>
                  <a:cubicBezTo>
                    <a:pt x="51251" y="4309"/>
                    <a:pt x="52072" y="4086"/>
                    <a:pt x="52875" y="3756"/>
                  </a:cubicBezTo>
                  <a:cubicBezTo>
                    <a:pt x="54320" y="3158"/>
                    <a:pt x="55114" y="1722"/>
                    <a:pt x="54936"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
            <p:cNvSpPr/>
            <p:nvPr/>
          </p:nvSpPr>
          <p:spPr>
            <a:xfrm>
              <a:off x="3057725" y="691800"/>
              <a:ext cx="1362500" cy="1364700"/>
            </a:xfrm>
            <a:custGeom>
              <a:avLst/>
              <a:gdLst/>
              <a:ahLst/>
              <a:cxnLst/>
              <a:rect l="l" t="t" r="r" b="b"/>
              <a:pathLst>
                <a:path w="54500" h="54588" extrusionOk="0">
                  <a:moveTo>
                    <a:pt x="54250" y="0"/>
                  </a:moveTo>
                  <a:cubicBezTo>
                    <a:pt x="54499" y="1767"/>
                    <a:pt x="53768" y="3265"/>
                    <a:pt x="52332" y="3916"/>
                  </a:cubicBezTo>
                  <a:cubicBezTo>
                    <a:pt x="51538" y="4273"/>
                    <a:pt x="50726" y="4523"/>
                    <a:pt x="49941" y="4764"/>
                  </a:cubicBezTo>
                  <a:cubicBezTo>
                    <a:pt x="49049" y="5041"/>
                    <a:pt x="48210" y="5290"/>
                    <a:pt x="47398" y="5692"/>
                  </a:cubicBezTo>
                  <a:cubicBezTo>
                    <a:pt x="46818" y="5977"/>
                    <a:pt x="46301" y="6316"/>
                    <a:pt x="45828" y="6718"/>
                  </a:cubicBezTo>
                  <a:cubicBezTo>
                    <a:pt x="44071" y="8225"/>
                    <a:pt x="42938" y="10580"/>
                    <a:pt x="42456" y="13721"/>
                  </a:cubicBezTo>
                  <a:cubicBezTo>
                    <a:pt x="42286" y="14827"/>
                    <a:pt x="42197" y="16040"/>
                    <a:pt x="42206" y="17343"/>
                  </a:cubicBezTo>
                  <a:cubicBezTo>
                    <a:pt x="42206" y="18574"/>
                    <a:pt x="42331" y="19921"/>
                    <a:pt x="42447" y="21223"/>
                  </a:cubicBezTo>
                  <a:cubicBezTo>
                    <a:pt x="42563" y="22445"/>
                    <a:pt x="42670" y="23712"/>
                    <a:pt x="42697" y="24908"/>
                  </a:cubicBezTo>
                  <a:cubicBezTo>
                    <a:pt x="42724" y="26710"/>
                    <a:pt x="42536" y="28110"/>
                    <a:pt x="42126" y="29297"/>
                  </a:cubicBezTo>
                  <a:cubicBezTo>
                    <a:pt x="41867" y="30037"/>
                    <a:pt x="41510" y="30679"/>
                    <a:pt x="41064" y="31224"/>
                  </a:cubicBezTo>
                  <a:cubicBezTo>
                    <a:pt x="39512" y="33133"/>
                    <a:pt x="36880" y="33704"/>
                    <a:pt x="34757" y="33989"/>
                  </a:cubicBezTo>
                  <a:cubicBezTo>
                    <a:pt x="33829" y="34114"/>
                    <a:pt x="32910" y="34185"/>
                    <a:pt x="32161" y="34239"/>
                  </a:cubicBezTo>
                  <a:cubicBezTo>
                    <a:pt x="30921" y="34337"/>
                    <a:pt x="29645" y="34373"/>
                    <a:pt x="28557" y="34400"/>
                  </a:cubicBezTo>
                  <a:cubicBezTo>
                    <a:pt x="28272" y="34408"/>
                    <a:pt x="27986" y="34408"/>
                    <a:pt x="27701" y="34417"/>
                  </a:cubicBezTo>
                  <a:cubicBezTo>
                    <a:pt x="26229" y="34444"/>
                    <a:pt x="24703" y="34471"/>
                    <a:pt x="23267" y="34783"/>
                  </a:cubicBezTo>
                  <a:cubicBezTo>
                    <a:pt x="22009" y="35060"/>
                    <a:pt x="20858" y="35550"/>
                    <a:pt x="19841" y="36246"/>
                  </a:cubicBezTo>
                  <a:cubicBezTo>
                    <a:pt x="19386" y="36549"/>
                    <a:pt x="18949" y="36906"/>
                    <a:pt x="18530" y="37290"/>
                  </a:cubicBezTo>
                  <a:cubicBezTo>
                    <a:pt x="17067" y="38655"/>
                    <a:pt x="15996" y="40359"/>
                    <a:pt x="15140" y="41849"/>
                  </a:cubicBezTo>
                  <a:cubicBezTo>
                    <a:pt x="14694" y="42616"/>
                    <a:pt x="14257" y="43428"/>
                    <a:pt x="13837" y="44204"/>
                  </a:cubicBezTo>
                  <a:cubicBezTo>
                    <a:pt x="13070" y="45613"/>
                    <a:pt x="12276" y="47067"/>
                    <a:pt x="11402" y="48405"/>
                  </a:cubicBezTo>
                  <a:cubicBezTo>
                    <a:pt x="9449" y="51397"/>
                    <a:pt x="6505" y="54563"/>
                    <a:pt x="2788" y="54563"/>
                  </a:cubicBezTo>
                  <a:cubicBezTo>
                    <a:pt x="1905" y="54563"/>
                    <a:pt x="978" y="54384"/>
                    <a:pt x="10" y="53981"/>
                  </a:cubicBezTo>
                  <a:lnTo>
                    <a:pt x="1" y="53999"/>
                  </a:lnTo>
                  <a:cubicBezTo>
                    <a:pt x="937" y="54391"/>
                    <a:pt x="1874" y="54588"/>
                    <a:pt x="2802" y="54588"/>
                  </a:cubicBezTo>
                  <a:cubicBezTo>
                    <a:pt x="4078" y="54588"/>
                    <a:pt x="5336" y="54222"/>
                    <a:pt x="6567" y="53482"/>
                  </a:cubicBezTo>
                  <a:cubicBezTo>
                    <a:pt x="8262" y="52465"/>
                    <a:pt x="9894" y="50770"/>
                    <a:pt x="11429" y="48423"/>
                  </a:cubicBezTo>
                  <a:cubicBezTo>
                    <a:pt x="12303" y="47076"/>
                    <a:pt x="13097" y="45622"/>
                    <a:pt x="13855" y="44213"/>
                  </a:cubicBezTo>
                  <a:cubicBezTo>
                    <a:pt x="14274" y="43436"/>
                    <a:pt x="14712" y="42634"/>
                    <a:pt x="15158" y="41866"/>
                  </a:cubicBezTo>
                  <a:cubicBezTo>
                    <a:pt x="16014" y="40377"/>
                    <a:pt x="17093" y="38673"/>
                    <a:pt x="18548" y="37308"/>
                  </a:cubicBezTo>
                  <a:cubicBezTo>
                    <a:pt x="18967" y="36924"/>
                    <a:pt x="19404" y="36567"/>
                    <a:pt x="19850" y="36264"/>
                  </a:cubicBezTo>
                  <a:cubicBezTo>
                    <a:pt x="20867" y="35577"/>
                    <a:pt x="22018" y="35086"/>
                    <a:pt x="23276" y="34810"/>
                  </a:cubicBezTo>
                  <a:cubicBezTo>
                    <a:pt x="24703" y="34498"/>
                    <a:pt x="26229" y="34471"/>
                    <a:pt x="27701" y="34444"/>
                  </a:cubicBezTo>
                  <a:cubicBezTo>
                    <a:pt x="27986" y="34435"/>
                    <a:pt x="28272" y="34435"/>
                    <a:pt x="28557" y="34426"/>
                  </a:cubicBezTo>
                  <a:cubicBezTo>
                    <a:pt x="29645" y="34400"/>
                    <a:pt x="30921" y="34364"/>
                    <a:pt x="32170" y="34266"/>
                  </a:cubicBezTo>
                  <a:cubicBezTo>
                    <a:pt x="32910" y="34212"/>
                    <a:pt x="33838" y="34141"/>
                    <a:pt x="34766" y="34016"/>
                  </a:cubicBezTo>
                  <a:cubicBezTo>
                    <a:pt x="36193" y="33820"/>
                    <a:pt x="37300" y="33561"/>
                    <a:pt x="38236" y="33204"/>
                  </a:cubicBezTo>
                  <a:cubicBezTo>
                    <a:pt x="39459" y="32731"/>
                    <a:pt x="40395" y="32089"/>
                    <a:pt x="41091" y="31241"/>
                  </a:cubicBezTo>
                  <a:cubicBezTo>
                    <a:pt x="41537" y="30697"/>
                    <a:pt x="41894" y="30046"/>
                    <a:pt x="42153" y="29306"/>
                  </a:cubicBezTo>
                  <a:cubicBezTo>
                    <a:pt x="42563" y="28110"/>
                    <a:pt x="42750" y="26710"/>
                    <a:pt x="42715" y="24908"/>
                  </a:cubicBezTo>
                  <a:cubicBezTo>
                    <a:pt x="42697" y="23712"/>
                    <a:pt x="42581" y="22445"/>
                    <a:pt x="42474" y="21223"/>
                  </a:cubicBezTo>
                  <a:cubicBezTo>
                    <a:pt x="42358" y="19921"/>
                    <a:pt x="42233" y="18574"/>
                    <a:pt x="42233" y="17343"/>
                  </a:cubicBezTo>
                  <a:cubicBezTo>
                    <a:pt x="42224" y="16040"/>
                    <a:pt x="42313" y="14827"/>
                    <a:pt x="42483" y="13730"/>
                  </a:cubicBezTo>
                  <a:cubicBezTo>
                    <a:pt x="42964" y="10589"/>
                    <a:pt x="44089" y="8243"/>
                    <a:pt x="45846" y="6744"/>
                  </a:cubicBezTo>
                  <a:cubicBezTo>
                    <a:pt x="46319" y="6334"/>
                    <a:pt x="46827" y="6004"/>
                    <a:pt x="47407" y="5719"/>
                  </a:cubicBezTo>
                  <a:cubicBezTo>
                    <a:pt x="48219" y="5317"/>
                    <a:pt x="49058" y="5058"/>
                    <a:pt x="49950" y="4791"/>
                  </a:cubicBezTo>
                  <a:cubicBezTo>
                    <a:pt x="50735" y="4550"/>
                    <a:pt x="51555" y="4291"/>
                    <a:pt x="52341" y="3934"/>
                  </a:cubicBezTo>
                  <a:cubicBezTo>
                    <a:pt x="53027" y="3631"/>
                    <a:pt x="53572" y="3105"/>
                    <a:pt x="53920" y="2436"/>
                  </a:cubicBezTo>
                  <a:cubicBezTo>
                    <a:pt x="54276" y="1731"/>
                    <a:pt x="54401" y="892"/>
                    <a:pt x="5426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
            <p:cNvSpPr/>
            <p:nvPr/>
          </p:nvSpPr>
          <p:spPr>
            <a:xfrm>
              <a:off x="3041450" y="666375"/>
              <a:ext cx="1348000" cy="1387675"/>
            </a:xfrm>
            <a:custGeom>
              <a:avLst/>
              <a:gdLst/>
              <a:ahLst/>
              <a:cxnLst/>
              <a:rect l="l" t="t" r="r" b="b"/>
              <a:pathLst>
                <a:path w="53920" h="55507" extrusionOk="0">
                  <a:moveTo>
                    <a:pt x="53598" y="0"/>
                  </a:moveTo>
                  <a:cubicBezTo>
                    <a:pt x="53919" y="1802"/>
                    <a:pt x="53223" y="3417"/>
                    <a:pt x="51814" y="4104"/>
                  </a:cubicBezTo>
                  <a:cubicBezTo>
                    <a:pt x="51029" y="4496"/>
                    <a:pt x="50217" y="4773"/>
                    <a:pt x="49432" y="5032"/>
                  </a:cubicBezTo>
                  <a:cubicBezTo>
                    <a:pt x="48531" y="5344"/>
                    <a:pt x="47683" y="5629"/>
                    <a:pt x="46863" y="6075"/>
                  </a:cubicBezTo>
                  <a:cubicBezTo>
                    <a:pt x="46274" y="6388"/>
                    <a:pt x="45765" y="6753"/>
                    <a:pt x="45302" y="7182"/>
                  </a:cubicBezTo>
                  <a:cubicBezTo>
                    <a:pt x="44418" y="8011"/>
                    <a:pt x="43696" y="9091"/>
                    <a:pt x="43152" y="10393"/>
                  </a:cubicBezTo>
                  <a:cubicBezTo>
                    <a:pt x="42661" y="11589"/>
                    <a:pt x="42322" y="12980"/>
                    <a:pt x="42135" y="14524"/>
                  </a:cubicBezTo>
                  <a:cubicBezTo>
                    <a:pt x="42001" y="15656"/>
                    <a:pt x="41947" y="16888"/>
                    <a:pt x="41992" y="18190"/>
                  </a:cubicBezTo>
                  <a:cubicBezTo>
                    <a:pt x="42028" y="19457"/>
                    <a:pt x="42197" y="20849"/>
                    <a:pt x="42358" y="22196"/>
                  </a:cubicBezTo>
                  <a:cubicBezTo>
                    <a:pt x="42500" y="23400"/>
                    <a:pt x="42652" y="24649"/>
                    <a:pt x="42714" y="25835"/>
                  </a:cubicBezTo>
                  <a:cubicBezTo>
                    <a:pt x="42813" y="27709"/>
                    <a:pt x="42688" y="29154"/>
                    <a:pt x="42322" y="30376"/>
                  </a:cubicBezTo>
                  <a:cubicBezTo>
                    <a:pt x="42090" y="31143"/>
                    <a:pt x="41760" y="31821"/>
                    <a:pt x="41323" y="32392"/>
                  </a:cubicBezTo>
                  <a:cubicBezTo>
                    <a:pt x="39771" y="34435"/>
                    <a:pt x="37130" y="34953"/>
                    <a:pt x="35007" y="35167"/>
                  </a:cubicBezTo>
                  <a:cubicBezTo>
                    <a:pt x="34070" y="35265"/>
                    <a:pt x="33142" y="35301"/>
                    <a:pt x="32348" y="35318"/>
                  </a:cubicBezTo>
                  <a:cubicBezTo>
                    <a:pt x="31700" y="35342"/>
                    <a:pt x="31040" y="35350"/>
                    <a:pt x="30384" y="35350"/>
                  </a:cubicBezTo>
                  <a:cubicBezTo>
                    <a:pt x="30055" y="35350"/>
                    <a:pt x="29728" y="35348"/>
                    <a:pt x="29404" y="35345"/>
                  </a:cubicBezTo>
                  <a:lnTo>
                    <a:pt x="28637" y="35345"/>
                  </a:lnTo>
                  <a:cubicBezTo>
                    <a:pt x="26880" y="35354"/>
                    <a:pt x="25060" y="35354"/>
                    <a:pt x="23365" y="35720"/>
                  </a:cubicBezTo>
                  <a:cubicBezTo>
                    <a:pt x="22062" y="36005"/>
                    <a:pt x="20929" y="36469"/>
                    <a:pt x="19903" y="37147"/>
                  </a:cubicBezTo>
                  <a:cubicBezTo>
                    <a:pt x="19448" y="37442"/>
                    <a:pt x="19002" y="37789"/>
                    <a:pt x="18574" y="38173"/>
                  </a:cubicBezTo>
                  <a:cubicBezTo>
                    <a:pt x="17040" y="39556"/>
                    <a:pt x="15916" y="41313"/>
                    <a:pt x="15104" y="42696"/>
                  </a:cubicBezTo>
                  <a:cubicBezTo>
                    <a:pt x="14595" y="43561"/>
                    <a:pt x="14105" y="44471"/>
                    <a:pt x="13623" y="45354"/>
                  </a:cubicBezTo>
                  <a:cubicBezTo>
                    <a:pt x="12918" y="46657"/>
                    <a:pt x="12187" y="48013"/>
                    <a:pt x="11375" y="49271"/>
                  </a:cubicBezTo>
                  <a:cubicBezTo>
                    <a:pt x="9435" y="52288"/>
                    <a:pt x="6517" y="55480"/>
                    <a:pt x="2822" y="55480"/>
                  </a:cubicBezTo>
                  <a:cubicBezTo>
                    <a:pt x="1929" y="55480"/>
                    <a:pt x="990" y="55293"/>
                    <a:pt x="9" y="54873"/>
                  </a:cubicBezTo>
                  <a:lnTo>
                    <a:pt x="0" y="54891"/>
                  </a:lnTo>
                  <a:cubicBezTo>
                    <a:pt x="955" y="55301"/>
                    <a:pt x="1910" y="55507"/>
                    <a:pt x="2846" y="55507"/>
                  </a:cubicBezTo>
                  <a:cubicBezTo>
                    <a:pt x="4113" y="55507"/>
                    <a:pt x="5353" y="55132"/>
                    <a:pt x="6575" y="54391"/>
                  </a:cubicBezTo>
                  <a:cubicBezTo>
                    <a:pt x="8252" y="53374"/>
                    <a:pt x="9867" y="51653"/>
                    <a:pt x="11393" y="49280"/>
                  </a:cubicBezTo>
                  <a:cubicBezTo>
                    <a:pt x="12196" y="48022"/>
                    <a:pt x="12936" y="46675"/>
                    <a:pt x="13641" y="45363"/>
                  </a:cubicBezTo>
                  <a:cubicBezTo>
                    <a:pt x="14123" y="44480"/>
                    <a:pt x="14613" y="43570"/>
                    <a:pt x="15122" y="42705"/>
                  </a:cubicBezTo>
                  <a:cubicBezTo>
                    <a:pt x="15933" y="41331"/>
                    <a:pt x="17058" y="39565"/>
                    <a:pt x="18592" y="38191"/>
                  </a:cubicBezTo>
                  <a:cubicBezTo>
                    <a:pt x="19011" y="37807"/>
                    <a:pt x="19457" y="37459"/>
                    <a:pt x="19912" y="37165"/>
                  </a:cubicBezTo>
                  <a:cubicBezTo>
                    <a:pt x="20938" y="36487"/>
                    <a:pt x="22071" y="36023"/>
                    <a:pt x="23365" y="35747"/>
                  </a:cubicBezTo>
                  <a:cubicBezTo>
                    <a:pt x="25069" y="35372"/>
                    <a:pt x="26880" y="35372"/>
                    <a:pt x="28637" y="35372"/>
                  </a:cubicBezTo>
                  <a:lnTo>
                    <a:pt x="29404" y="35372"/>
                  </a:lnTo>
                  <a:cubicBezTo>
                    <a:pt x="30377" y="35372"/>
                    <a:pt x="31376" y="35372"/>
                    <a:pt x="32348" y="35345"/>
                  </a:cubicBezTo>
                  <a:cubicBezTo>
                    <a:pt x="33142" y="35318"/>
                    <a:pt x="34070" y="35283"/>
                    <a:pt x="35007" y="35185"/>
                  </a:cubicBezTo>
                  <a:cubicBezTo>
                    <a:pt x="36443" y="35042"/>
                    <a:pt x="37558" y="34801"/>
                    <a:pt x="38513" y="34435"/>
                  </a:cubicBezTo>
                  <a:cubicBezTo>
                    <a:pt x="39735" y="33962"/>
                    <a:pt x="40654" y="33302"/>
                    <a:pt x="41341" y="32410"/>
                  </a:cubicBezTo>
                  <a:cubicBezTo>
                    <a:pt x="41778" y="31830"/>
                    <a:pt x="42108" y="31152"/>
                    <a:pt x="42340" y="30385"/>
                  </a:cubicBezTo>
                  <a:cubicBezTo>
                    <a:pt x="42714" y="29163"/>
                    <a:pt x="42839" y="27718"/>
                    <a:pt x="42732" y="25835"/>
                  </a:cubicBezTo>
                  <a:cubicBezTo>
                    <a:pt x="42670" y="24649"/>
                    <a:pt x="42527" y="23400"/>
                    <a:pt x="42375" y="22196"/>
                  </a:cubicBezTo>
                  <a:cubicBezTo>
                    <a:pt x="42215" y="20849"/>
                    <a:pt x="42045" y="19457"/>
                    <a:pt x="42010" y="18190"/>
                  </a:cubicBezTo>
                  <a:cubicBezTo>
                    <a:pt x="41974" y="16888"/>
                    <a:pt x="42019" y="15656"/>
                    <a:pt x="42152" y="14524"/>
                  </a:cubicBezTo>
                  <a:cubicBezTo>
                    <a:pt x="42545" y="11258"/>
                    <a:pt x="43607" y="8796"/>
                    <a:pt x="45310" y="7199"/>
                  </a:cubicBezTo>
                  <a:cubicBezTo>
                    <a:pt x="45774" y="6771"/>
                    <a:pt x="46292" y="6405"/>
                    <a:pt x="46872" y="6093"/>
                  </a:cubicBezTo>
                  <a:cubicBezTo>
                    <a:pt x="47692" y="5647"/>
                    <a:pt x="48540" y="5362"/>
                    <a:pt x="49441" y="5058"/>
                  </a:cubicBezTo>
                  <a:cubicBezTo>
                    <a:pt x="50226" y="4791"/>
                    <a:pt x="51029" y="4514"/>
                    <a:pt x="51823" y="4122"/>
                  </a:cubicBezTo>
                  <a:cubicBezTo>
                    <a:pt x="52501" y="3792"/>
                    <a:pt x="53027" y="3238"/>
                    <a:pt x="53348" y="2534"/>
                  </a:cubicBezTo>
                  <a:cubicBezTo>
                    <a:pt x="53696" y="1793"/>
                    <a:pt x="53785" y="919"/>
                    <a:pt x="53616"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
            <p:cNvSpPr/>
            <p:nvPr/>
          </p:nvSpPr>
          <p:spPr>
            <a:xfrm>
              <a:off x="3025400" y="640950"/>
              <a:ext cx="1333500" cy="1410650"/>
            </a:xfrm>
            <a:custGeom>
              <a:avLst/>
              <a:gdLst/>
              <a:ahLst/>
              <a:cxnLst/>
              <a:rect l="l" t="t" r="r" b="b"/>
              <a:pathLst>
                <a:path w="53340" h="56426" extrusionOk="0">
                  <a:moveTo>
                    <a:pt x="52938" y="0"/>
                  </a:moveTo>
                  <a:cubicBezTo>
                    <a:pt x="53339" y="1865"/>
                    <a:pt x="52688" y="3551"/>
                    <a:pt x="51278" y="4300"/>
                  </a:cubicBezTo>
                  <a:cubicBezTo>
                    <a:pt x="50493" y="4710"/>
                    <a:pt x="49690" y="5014"/>
                    <a:pt x="48914" y="5308"/>
                  </a:cubicBezTo>
                  <a:cubicBezTo>
                    <a:pt x="47416" y="5870"/>
                    <a:pt x="45997" y="6397"/>
                    <a:pt x="44766" y="7645"/>
                  </a:cubicBezTo>
                  <a:cubicBezTo>
                    <a:pt x="43571" y="8859"/>
                    <a:pt x="42705" y="10563"/>
                    <a:pt x="42215" y="12704"/>
                  </a:cubicBezTo>
                  <a:cubicBezTo>
                    <a:pt x="41777" y="14559"/>
                    <a:pt x="41635" y="16691"/>
                    <a:pt x="41769" y="19038"/>
                  </a:cubicBezTo>
                  <a:cubicBezTo>
                    <a:pt x="41840" y="20340"/>
                    <a:pt x="42045" y="21714"/>
                    <a:pt x="42268" y="23168"/>
                  </a:cubicBezTo>
                  <a:cubicBezTo>
                    <a:pt x="42696" y="26049"/>
                    <a:pt x="43142" y="29029"/>
                    <a:pt x="42509" y="31456"/>
                  </a:cubicBezTo>
                  <a:cubicBezTo>
                    <a:pt x="41328" y="36057"/>
                    <a:pt x="36683" y="36413"/>
                    <a:pt x="33412" y="36413"/>
                  </a:cubicBezTo>
                  <a:cubicBezTo>
                    <a:pt x="33100" y="36413"/>
                    <a:pt x="32800" y="36410"/>
                    <a:pt x="32517" y="36407"/>
                  </a:cubicBezTo>
                  <a:cubicBezTo>
                    <a:pt x="31795" y="36398"/>
                    <a:pt x="31054" y="36371"/>
                    <a:pt x="30332" y="36344"/>
                  </a:cubicBezTo>
                  <a:cubicBezTo>
                    <a:pt x="29455" y="36314"/>
                    <a:pt x="28563" y="36283"/>
                    <a:pt x="27675" y="36283"/>
                  </a:cubicBezTo>
                  <a:cubicBezTo>
                    <a:pt x="26755" y="36283"/>
                    <a:pt x="25837" y="36316"/>
                    <a:pt x="24943" y="36416"/>
                  </a:cubicBezTo>
                  <a:cubicBezTo>
                    <a:pt x="22972" y="36639"/>
                    <a:pt x="21339" y="37174"/>
                    <a:pt x="19957" y="38048"/>
                  </a:cubicBezTo>
                  <a:cubicBezTo>
                    <a:pt x="18609" y="38896"/>
                    <a:pt x="17387" y="40109"/>
                    <a:pt x="16228" y="41741"/>
                  </a:cubicBezTo>
                  <a:cubicBezTo>
                    <a:pt x="15193" y="43196"/>
                    <a:pt x="14292" y="44864"/>
                    <a:pt x="13426" y="46470"/>
                  </a:cubicBezTo>
                  <a:cubicBezTo>
                    <a:pt x="12766" y="47692"/>
                    <a:pt x="12079" y="48950"/>
                    <a:pt x="11339" y="50127"/>
                  </a:cubicBezTo>
                  <a:cubicBezTo>
                    <a:pt x="9813" y="52554"/>
                    <a:pt x="8225" y="54275"/>
                    <a:pt x="6575" y="55301"/>
                  </a:cubicBezTo>
                  <a:lnTo>
                    <a:pt x="6575" y="55301"/>
                  </a:lnTo>
                  <a:cubicBezTo>
                    <a:pt x="8234" y="54275"/>
                    <a:pt x="9840" y="52536"/>
                    <a:pt x="11357" y="50136"/>
                  </a:cubicBezTo>
                  <a:cubicBezTo>
                    <a:pt x="12097" y="48959"/>
                    <a:pt x="12775" y="47701"/>
                    <a:pt x="13435" y="46479"/>
                  </a:cubicBezTo>
                  <a:cubicBezTo>
                    <a:pt x="15255" y="43124"/>
                    <a:pt x="16968" y="39948"/>
                    <a:pt x="19965" y="38057"/>
                  </a:cubicBezTo>
                  <a:cubicBezTo>
                    <a:pt x="22294" y="36590"/>
                    <a:pt x="24973" y="36301"/>
                    <a:pt x="27684" y="36301"/>
                  </a:cubicBezTo>
                  <a:cubicBezTo>
                    <a:pt x="28567" y="36301"/>
                    <a:pt x="29453" y="36331"/>
                    <a:pt x="30332" y="36362"/>
                  </a:cubicBezTo>
                  <a:cubicBezTo>
                    <a:pt x="31054" y="36389"/>
                    <a:pt x="31795" y="36416"/>
                    <a:pt x="32517" y="36416"/>
                  </a:cubicBezTo>
                  <a:cubicBezTo>
                    <a:pt x="32776" y="36419"/>
                    <a:pt x="33040" y="36422"/>
                    <a:pt x="33308" y="36422"/>
                  </a:cubicBezTo>
                  <a:cubicBezTo>
                    <a:pt x="35006" y="36422"/>
                    <a:pt x="36855" y="36322"/>
                    <a:pt x="38450" y="35782"/>
                  </a:cubicBezTo>
                  <a:cubicBezTo>
                    <a:pt x="39467" y="35443"/>
                    <a:pt x="40305" y="34944"/>
                    <a:pt x="40957" y="34301"/>
                  </a:cubicBezTo>
                  <a:cubicBezTo>
                    <a:pt x="41706" y="33561"/>
                    <a:pt x="42232" y="32606"/>
                    <a:pt x="42527" y="31465"/>
                  </a:cubicBezTo>
                  <a:cubicBezTo>
                    <a:pt x="43151" y="29029"/>
                    <a:pt x="42705" y="26049"/>
                    <a:pt x="42277" y="23168"/>
                  </a:cubicBezTo>
                  <a:cubicBezTo>
                    <a:pt x="42063" y="21714"/>
                    <a:pt x="41858" y="20340"/>
                    <a:pt x="41777" y="19038"/>
                  </a:cubicBezTo>
                  <a:cubicBezTo>
                    <a:pt x="41608" y="16094"/>
                    <a:pt x="41777" y="10696"/>
                    <a:pt x="44775" y="7654"/>
                  </a:cubicBezTo>
                  <a:cubicBezTo>
                    <a:pt x="46006" y="6414"/>
                    <a:pt x="47424" y="5879"/>
                    <a:pt x="48914" y="5326"/>
                  </a:cubicBezTo>
                  <a:cubicBezTo>
                    <a:pt x="49699" y="5032"/>
                    <a:pt x="50502" y="4728"/>
                    <a:pt x="51287" y="4318"/>
                  </a:cubicBezTo>
                  <a:cubicBezTo>
                    <a:pt x="51956" y="3961"/>
                    <a:pt x="52474" y="3381"/>
                    <a:pt x="52777" y="2641"/>
                  </a:cubicBezTo>
                  <a:cubicBezTo>
                    <a:pt x="53098" y="1856"/>
                    <a:pt x="53161" y="946"/>
                    <a:pt x="52947" y="0"/>
                  </a:cubicBezTo>
                  <a:close/>
                  <a:moveTo>
                    <a:pt x="4880" y="56104"/>
                  </a:moveTo>
                  <a:cubicBezTo>
                    <a:pt x="4605" y="56191"/>
                    <a:pt x="4326" y="56261"/>
                    <a:pt x="4048" y="56314"/>
                  </a:cubicBezTo>
                  <a:lnTo>
                    <a:pt x="4048" y="56314"/>
                  </a:lnTo>
                  <a:cubicBezTo>
                    <a:pt x="4327" y="56263"/>
                    <a:pt x="4604" y="56193"/>
                    <a:pt x="4880" y="56104"/>
                  </a:cubicBezTo>
                  <a:close/>
                  <a:moveTo>
                    <a:pt x="9" y="55774"/>
                  </a:moveTo>
                  <a:lnTo>
                    <a:pt x="0" y="55783"/>
                  </a:lnTo>
                  <a:cubicBezTo>
                    <a:pt x="973" y="56211"/>
                    <a:pt x="1936" y="56425"/>
                    <a:pt x="2882" y="56425"/>
                  </a:cubicBezTo>
                  <a:cubicBezTo>
                    <a:pt x="3096" y="56425"/>
                    <a:pt x="3301" y="56417"/>
                    <a:pt x="3506" y="56399"/>
                  </a:cubicBezTo>
                  <a:cubicBezTo>
                    <a:pt x="3686" y="56378"/>
                    <a:pt x="3867" y="56349"/>
                    <a:pt x="4048" y="56314"/>
                  </a:cubicBezTo>
                  <a:lnTo>
                    <a:pt x="4048" y="56314"/>
                  </a:lnTo>
                  <a:cubicBezTo>
                    <a:pt x="3670" y="56384"/>
                    <a:pt x="3289" y="56419"/>
                    <a:pt x="2906" y="56419"/>
                  </a:cubicBezTo>
                  <a:cubicBezTo>
                    <a:pt x="1956" y="56419"/>
                    <a:pt x="990" y="56204"/>
                    <a:pt x="9" y="55774"/>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7" name="Google Shape;717;p6"/>
          <p:cNvSpPr/>
          <p:nvPr/>
        </p:nvSpPr>
        <p:spPr>
          <a:xfrm>
            <a:off x="3214375" y="477170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
          <p:cNvSpPr/>
          <p:nvPr/>
        </p:nvSpPr>
        <p:spPr>
          <a:xfrm>
            <a:off x="7872200" y="37819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
          <p:cNvSpPr/>
          <p:nvPr/>
        </p:nvSpPr>
        <p:spPr>
          <a:xfrm>
            <a:off x="8803300" y="14858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
          <p:cNvSpPr/>
          <p:nvPr/>
        </p:nvSpPr>
        <p:spPr>
          <a:xfrm>
            <a:off x="-378825" y="257487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22"/>
        <p:cNvGrpSpPr/>
        <p:nvPr/>
      </p:nvGrpSpPr>
      <p:grpSpPr>
        <a:xfrm>
          <a:off x="0" y="0"/>
          <a:ext cx="0" cy="0"/>
          <a:chOff x="0" y="0"/>
          <a:chExt cx="0" cy="0"/>
        </a:xfrm>
      </p:grpSpPr>
      <p:sp>
        <p:nvSpPr>
          <p:cNvPr id="723" name="Google Shape;723;p7"/>
          <p:cNvSpPr/>
          <p:nvPr/>
        </p:nvSpPr>
        <p:spPr>
          <a:xfrm>
            <a:off x="4700688" y="4175525"/>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7"/>
          <p:cNvSpPr/>
          <p:nvPr/>
        </p:nvSpPr>
        <p:spPr>
          <a:xfrm>
            <a:off x="7086813" y="40752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7"/>
          <p:cNvSpPr/>
          <p:nvPr/>
        </p:nvSpPr>
        <p:spPr>
          <a:xfrm>
            <a:off x="245325" y="2017725"/>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7"/>
          <p:cNvGrpSpPr/>
          <p:nvPr/>
        </p:nvGrpSpPr>
        <p:grpSpPr>
          <a:xfrm rot="1338813">
            <a:off x="-596400" y="3478252"/>
            <a:ext cx="11364944" cy="3576518"/>
            <a:chOff x="3025400" y="1754925"/>
            <a:chExt cx="7141649" cy="2247459"/>
          </a:xfrm>
        </p:grpSpPr>
        <p:sp>
          <p:nvSpPr>
            <p:cNvPr id="727" name="Google Shape;727;p7"/>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7"/>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7"/>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7"/>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7"/>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7"/>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7"/>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7"/>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7"/>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7"/>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7"/>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7"/>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7"/>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7"/>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7"/>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7"/>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7"/>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7"/>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7"/>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7"/>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7"/>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7"/>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7"/>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7"/>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7"/>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7"/>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7"/>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7"/>
          <p:cNvSpPr/>
          <p:nvPr/>
        </p:nvSpPr>
        <p:spPr>
          <a:xfrm>
            <a:off x="-391825" y="3150275"/>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7"/>
          <p:cNvSpPr/>
          <p:nvPr/>
        </p:nvSpPr>
        <p:spPr>
          <a:xfrm>
            <a:off x="1298025" y="32623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7"/>
          <p:cNvSpPr/>
          <p:nvPr/>
        </p:nvSpPr>
        <p:spPr>
          <a:xfrm flipH="1">
            <a:off x="362254" y="3447607"/>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7"/>
          <p:cNvSpPr/>
          <p:nvPr/>
        </p:nvSpPr>
        <p:spPr>
          <a:xfrm flipH="1">
            <a:off x="4523719" y="4586034"/>
            <a:ext cx="595200" cy="5952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8" name="Google Shape;758;p7"/>
          <p:cNvGrpSpPr/>
          <p:nvPr/>
        </p:nvGrpSpPr>
        <p:grpSpPr>
          <a:xfrm flipH="1">
            <a:off x="8890019" y="2530164"/>
            <a:ext cx="37200" cy="2435125"/>
            <a:chOff x="367100" y="2392375"/>
            <a:chExt cx="37200" cy="2435125"/>
          </a:xfrm>
        </p:grpSpPr>
        <p:sp>
          <p:nvSpPr>
            <p:cNvPr id="759" name="Google Shape;759;p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7"/>
          <p:cNvGrpSpPr/>
          <p:nvPr/>
        </p:nvGrpSpPr>
        <p:grpSpPr>
          <a:xfrm flipH="1">
            <a:off x="8528258" y="4224417"/>
            <a:ext cx="37200" cy="833425"/>
            <a:chOff x="367100" y="2392375"/>
            <a:chExt cx="37200" cy="833425"/>
          </a:xfrm>
        </p:grpSpPr>
        <p:sp>
          <p:nvSpPr>
            <p:cNvPr id="762" name="Google Shape;762;p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4" name="Google Shape;764;p7"/>
          <p:cNvGrpSpPr/>
          <p:nvPr/>
        </p:nvGrpSpPr>
        <p:grpSpPr>
          <a:xfrm flipH="1">
            <a:off x="3665318" y="3617891"/>
            <a:ext cx="37200" cy="1232425"/>
            <a:chOff x="367100" y="2392375"/>
            <a:chExt cx="37200" cy="1232425"/>
          </a:xfrm>
        </p:grpSpPr>
        <p:sp>
          <p:nvSpPr>
            <p:cNvPr id="765" name="Google Shape;765;p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7"/>
          <p:cNvGrpSpPr/>
          <p:nvPr/>
        </p:nvGrpSpPr>
        <p:grpSpPr>
          <a:xfrm flipH="1">
            <a:off x="593542" y="2530165"/>
            <a:ext cx="37200" cy="2435125"/>
            <a:chOff x="367100" y="2392375"/>
            <a:chExt cx="37200" cy="2435125"/>
          </a:xfrm>
        </p:grpSpPr>
        <p:sp>
          <p:nvSpPr>
            <p:cNvPr id="768" name="Google Shape;768;p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7"/>
          <p:cNvGrpSpPr/>
          <p:nvPr/>
        </p:nvGrpSpPr>
        <p:grpSpPr>
          <a:xfrm flipH="1">
            <a:off x="8751100" y="3814078"/>
            <a:ext cx="37200" cy="1232425"/>
            <a:chOff x="367100" y="2392375"/>
            <a:chExt cx="37200" cy="1232425"/>
          </a:xfrm>
        </p:grpSpPr>
        <p:sp>
          <p:nvSpPr>
            <p:cNvPr id="771" name="Google Shape;771;p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3" name="Google Shape;773;p7"/>
          <p:cNvGrpSpPr/>
          <p:nvPr/>
        </p:nvGrpSpPr>
        <p:grpSpPr>
          <a:xfrm flipH="1">
            <a:off x="6034130" y="4390729"/>
            <a:ext cx="37200" cy="833425"/>
            <a:chOff x="367100" y="2392375"/>
            <a:chExt cx="37200" cy="833425"/>
          </a:xfrm>
        </p:grpSpPr>
        <p:sp>
          <p:nvSpPr>
            <p:cNvPr id="774" name="Google Shape;774;p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7"/>
          <p:cNvGrpSpPr/>
          <p:nvPr/>
        </p:nvGrpSpPr>
        <p:grpSpPr>
          <a:xfrm flipH="1">
            <a:off x="4838764" y="4256928"/>
            <a:ext cx="37200" cy="833425"/>
            <a:chOff x="367100" y="2392375"/>
            <a:chExt cx="37200" cy="833425"/>
          </a:xfrm>
        </p:grpSpPr>
        <p:sp>
          <p:nvSpPr>
            <p:cNvPr id="777" name="Google Shape;777;p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7"/>
          <p:cNvGrpSpPr/>
          <p:nvPr/>
        </p:nvGrpSpPr>
        <p:grpSpPr>
          <a:xfrm flipH="1">
            <a:off x="7290381" y="4531516"/>
            <a:ext cx="37200" cy="833425"/>
            <a:chOff x="367100" y="2392375"/>
            <a:chExt cx="37200" cy="833425"/>
          </a:xfrm>
        </p:grpSpPr>
        <p:sp>
          <p:nvSpPr>
            <p:cNvPr id="780" name="Google Shape;780;p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7"/>
          <p:cNvGrpSpPr/>
          <p:nvPr/>
        </p:nvGrpSpPr>
        <p:grpSpPr>
          <a:xfrm flipH="1">
            <a:off x="1467921" y="3952153"/>
            <a:ext cx="37200" cy="833425"/>
            <a:chOff x="367100" y="2392375"/>
            <a:chExt cx="37200" cy="833425"/>
          </a:xfrm>
        </p:grpSpPr>
        <p:sp>
          <p:nvSpPr>
            <p:cNvPr id="783" name="Google Shape;783;p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7"/>
          <p:cNvGrpSpPr/>
          <p:nvPr/>
        </p:nvGrpSpPr>
        <p:grpSpPr>
          <a:xfrm flipH="1">
            <a:off x="3128018" y="4238304"/>
            <a:ext cx="37200" cy="833425"/>
            <a:chOff x="367100" y="2392375"/>
            <a:chExt cx="37200" cy="833425"/>
          </a:xfrm>
        </p:grpSpPr>
        <p:sp>
          <p:nvSpPr>
            <p:cNvPr id="786" name="Google Shape;786;p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7"/>
          <p:cNvGrpSpPr/>
          <p:nvPr/>
        </p:nvGrpSpPr>
        <p:grpSpPr>
          <a:xfrm flipH="1">
            <a:off x="4018898" y="4256916"/>
            <a:ext cx="37200" cy="833425"/>
            <a:chOff x="367100" y="2392375"/>
            <a:chExt cx="37200" cy="833425"/>
          </a:xfrm>
        </p:grpSpPr>
        <p:sp>
          <p:nvSpPr>
            <p:cNvPr id="789" name="Google Shape;789;p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7"/>
          <p:cNvGrpSpPr/>
          <p:nvPr/>
        </p:nvGrpSpPr>
        <p:grpSpPr>
          <a:xfrm flipH="1">
            <a:off x="2686861" y="3860303"/>
            <a:ext cx="37200" cy="1232425"/>
            <a:chOff x="367100" y="2392375"/>
            <a:chExt cx="37200" cy="1232425"/>
          </a:xfrm>
        </p:grpSpPr>
        <p:sp>
          <p:nvSpPr>
            <p:cNvPr id="792" name="Google Shape;792;p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7"/>
          <p:cNvGrpSpPr/>
          <p:nvPr/>
        </p:nvGrpSpPr>
        <p:grpSpPr>
          <a:xfrm flipH="1">
            <a:off x="1100610" y="3933529"/>
            <a:ext cx="37200" cy="833425"/>
            <a:chOff x="367100" y="2392375"/>
            <a:chExt cx="37200" cy="833425"/>
          </a:xfrm>
        </p:grpSpPr>
        <p:sp>
          <p:nvSpPr>
            <p:cNvPr id="795" name="Google Shape;795;p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7"/>
          <p:cNvGrpSpPr/>
          <p:nvPr/>
        </p:nvGrpSpPr>
        <p:grpSpPr>
          <a:xfrm flipH="1">
            <a:off x="897655" y="4006015"/>
            <a:ext cx="37200" cy="833425"/>
            <a:chOff x="367100" y="2392375"/>
            <a:chExt cx="37200" cy="833425"/>
          </a:xfrm>
        </p:grpSpPr>
        <p:sp>
          <p:nvSpPr>
            <p:cNvPr id="798" name="Google Shape;798;p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7"/>
          <p:cNvGrpSpPr/>
          <p:nvPr/>
        </p:nvGrpSpPr>
        <p:grpSpPr>
          <a:xfrm flipH="1">
            <a:off x="338964" y="3846491"/>
            <a:ext cx="37200" cy="1232425"/>
            <a:chOff x="367100" y="2392375"/>
            <a:chExt cx="37200" cy="1232425"/>
          </a:xfrm>
        </p:grpSpPr>
        <p:sp>
          <p:nvSpPr>
            <p:cNvPr id="801" name="Google Shape;801;p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7"/>
          <p:cNvSpPr/>
          <p:nvPr/>
        </p:nvSpPr>
        <p:spPr>
          <a:xfrm flipH="1">
            <a:off x="1262464" y="450983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7"/>
          <p:cNvSpPr/>
          <p:nvPr/>
        </p:nvSpPr>
        <p:spPr>
          <a:xfrm flipH="1">
            <a:off x="1982343" y="4592753"/>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5" name="Google Shape;805;p7"/>
          <p:cNvGrpSpPr/>
          <p:nvPr/>
        </p:nvGrpSpPr>
        <p:grpSpPr>
          <a:xfrm flipH="1">
            <a:off x="9077949" y="3701228"/>
            <a:ext cx="37200" cy="1232425"/>
            <a:chOff x="367100" y="2392375"/>
            <a:chExt cx="37200" cy="1232425"/>
          </a:xfrm>
        </p:grpSpPr>
        <p:sp>
          <p:nvSpPr>
            <p:cNvPr id="806" name="Google Shape;806;p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7"/>
          <p:cNvGrpSpPr/>
          <p:nvPr/>
        </p:nvGrpSpPr>
        <p:grpSpPr>
          <a:xfrm flipH="1">
            <a:off x="228356" y="2453965"/>
            <a:ext cx="37200" cy="2435125"/>
            <a:chOff x="367100" y="2392375"/>
            <a:chExt cx="37200" cy="2435125"/>
          </a:xfrm>
        </p:grpSpPr>
        <p:sp>
          <p:nvSpPr>
            <p:cNvPr id="809" name="Google Shape;809;p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7"/>
          <p:cNvGrpSpPr/>
          <p:nvPr/>
        </p:nvGrpSpPr>
        <p:grpSpPr>
          <a:xfrm flipH="1">
            <a:off x="2953925" y="3596415"/>
            <a:ext cx="37200" cy="833425"/>
            <a:chOff x="367100" y="2392375"/>
            <a:chExt cx="37200" cy="833425"/>
          </a:xfrm>
        </p:grpSpPr>
        <p:sp>
          <p:nvSpPr>
            <p:cNvPr id="812" name="Google Shape;812;p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814;p7"/>
          <p:cNvGrpSpPr/>
          <p:nvPr/>
        </p:nvGrpSpPr>
        <p:grpSpPr>
          <a:xfrm flipH="1">
            <a:off x="3514053" y="3952141"/>
            <a:ext cx="37200" cy="833425"/>
            <a:chOff x="367100" y="2392375"/>
            <a:chExt cx="37200" cy="833425"/>
          </a:xfrm>
        </p:grpSpPr>
        <p:sp>
          <p:nvSpPr>
            <p:cNvPr id="815" name="Google Shape;815;p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7"/>
          <p:cNvGrpSpPr/>
          <p:nvPr/>
        </p:nvGrpSpPr>
        <p:grpSpPr>
          <a:xfrm flipH="1">
            <a:off x="2393797" y="3023851"/>
            <a:ext cx="37200" cy="1232425"/>
            <a:chOff x="367100" y="2392375"/>
            <a:chExt cx="37200" cy="1232425"/>
          </a:xfrm>
        </p:grpSpPr>
        <p:sp>
          <p:nvSpPr>
            <p:cNvPr id="818" name="Google Shape;818;p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0" name="Google Shape;820;p7"/>
          <p:cNvSpPr/>
          <p:nvPr/>
        </p:nvSpPr>
        <p:spPr>
          <a:xfrm flipH="1">
            <a:off x="1201736" y="3267707"/>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7"/>
          <p:cNvSpPr/>
          <p:nvPr/>
        </p:nvSpPr>
        <p:spPr>
          <a:xfrm flipH="1">
            <a:off x="2039441" y="3837777"/>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2" name="Google Shape;822;p7"/>
          <p:cNvGrpSpPr/>
          <p:nvPr/>
        </p:nvGrpSpPr>
        <p:grpSpPr>
          <a:xfrm flipH="1">
            <a:off x="7964362" y="4674414"/>
            <a:ext cx="37200" cy="341729"/>
            <a:chOff x="367100" y="2392375"/>
            <a:chExt cx="37200" cy="341729"/>
          </a:xfrm>
        </p:grpSpPr>
        <p:sp>
          <p:nvSpPr>
            <p:cNvPr id="823" name="Google Shape;823;p7"/>
            <p:cNvSpPr/>
            <p:nvPr/>
          </p:nvSpPr>
          <p:spPr>
            <a:xfrm>
              <a:off x="382112" y="2424804"/>
              <a:ext cx="7200" cy="3093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7"/>
          <p:cNvGrpSpPr/>
          <p:nvPr/>
        </p:nvGrpSpPr>
        <p:grpSpPr>
          <a:xfrm flipH="1">
            <a:off x="1124196" y="2201987"/>
            <a:ext cx="37200" cy="2435125"/>
            <a:chOff x="367100" y="2392375"/>
            <a:chExt cx="37200" cy="2435125"/>
          </a:xfrm>
        </p:grpSpPr>
        <p:sp>
          <p:nvSpPr>
            <p:cNvPr id="826" name="Google Shape;826;p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7"/>
          <p:cNvGrpSpPr/>
          <p:nvPr/>
        </p:nvGrpSpPr>
        <p:grpSpPr>
          <a:xfrm flipH="1">
            <a:off x="2135982" y="1861336"/>
            <a:ext cx="37200" cy="2435125"/>
            <a:chOff x="367100" y="2392375"/>
            <a:chExt cx="37200" cy="2435125"/>
          </a:xfrm>
        </p:grpSpPr>
        <p:sp>
          <p:nvSpPr>
            <p:cNvPr id="829" name="Google Shape;829;p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7"/>
          <p:cNvGrpSpPr/>
          <p:nvPr/>
        </p:nvGrpSpPr>
        <p:grpSpPr>
          <a:xfrm flipH="1">
            <a:off x="1758997" y="1161285"/>
            <a:ext cx="37200" cy="3553537"/>
            <a:chOff x="367100" y="2392375"/>
            <a:chExt cx="37200" cy="3553537"/>
          </a:xfrm>
        </p:grpSpPr>
        <p:sp>
          <p:nvSpPr>
            <p:cNvPr id="832" name="Google Shape;832;p7"/>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7"/>
          <p:cNvGrpSpPr/>
          <p:nvPr/>
        </p:nvGrpSpPr>
        <p:grpSpPr>
          <a:xfrm flipH="1">
            <a:off x="1303564" y="2441538"/>
            <a:ext cx="37200" cy="2435125"/>
            <a:chOff x="367100" y="2392375"/>
            <a:chExt cx="37200" cy="2435125"/>
          </a:xfrm>
        </p:grpSpPr>
        <p:sp>
          <p:nvSpPr>
            <p:cNvPr id="835" name="Google Shape;835;p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7"/>
          <p:cNvGrpSpPr/>
          <p:nvPr/>
        </p:nvGrpSpPr>
        <p:grpSpPr>
          <a:xfrm flipH="1">
            <a:off x="3220065" y="905984"/>
            <a:ext cx="37200" cy="3553537"/>
            <a:chOff x="367100" y="2392375"/>
            <a:chExt cx="37200" cy="3553537"/>
          </a:xfrm>
        </p:grpSpPr>
        <p:sp>
          <p:nvSpPr>
            <p:cNvPr id="838" name="Google Shape;838;p7"/>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7"/>
          <p:cNvGrpSpPr/>
          <p:nvPr/>
        </p:nvGrpSpPr>
        <p:grpSpPr>
          <a:xfrm flipH="1">
            <a:off x="2806931" y="2157612"/>
            <a:ext cx="37200" cy="2435125"/>
            <a:chOff x="367100" y="2392375"/>
            <a:chExt cx="37200" cy="2435125"/>
          </a:xfrm>
        </p:grpSpPr>
        <p:sp>
          <p:nvSpPr>
            <p:cNvPr id="841" name="Google Shape;841;p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7"/>
          <p:cNvGrpSpPr/>
          <p:nvPr/>
        </p:nvGrpSpPr>
        <p:grpSpPr>
          <a:xfrm flipH="1">
            <a:off x="2055260" y="4175529"/>
            <a:ext cx="37200" cy="833425"/>
            <a:chOff x="367100" y="2392375"/>
            <a:chExt cx="37200" cy="833425"/>
          </a:xfrm>
        </p:grpSpPr>
        <p:sp>
          <p:nvSpPr>
            <p:cNvPr id="844" name="Google Shape;844;p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7"/>
          <p:cNvGrpSpPr/>
          <p:nvPr/>
        </p:nvGrpSpPr>
        <p:grpSpPr>
          <a:xfrm flipH="1">
            <a:off x="4338012" y="4618889"/>
            <a:ext cx="37200" cy="341729"/>
            <a:chOff x="367100" y="2392375"/>
            <a:chExt cx="37200" cy="341729"/>
          </a:xfrm>
        </p:grpSpPr>
        <p:sp>
          <p:nvSpPr>
            <p:cNvPr id="847" name="Google Shape;847;p7"/>
            <p:cNvSpPr/>
            <p:nvPr/>
          </p:nvSpPr>
          <p:spPr>
            <a:xfrm>
              <a:off x="382112" y="2424804"/>
              <a:ext cx="7200" cy="3093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9" name="Google Shape;849;p7"/>
          <p:cNvSpPr/>
          <p:nvPr/>
        </p:nvSpPr>
        <p:spPr>
          <a:xfrm>
            <a:off x="551513" y="1550925"/>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7"/>
          <p:cNvSpPr/>
          <p:nvPr/>
        </p:nvSpPr>
        <p:spPr>
          <a:xfrm>
            <a:off x="1968650" y="359846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7"/>
          <p:cNvSpPr txBox="1">
            <a:spLocks noGrp="1"/>
          </p:cNvSpPr>
          <p:nvPr>
            <p:ph type="body" idx="1"/>
          </p:nvPr>
        </p:nvSpPr>
        <p:spPr>
          <a:xfrm flipH="1">
            <a:off x="4617285" y="1733316"/>
            <a:ext cx="3813600" cy="2340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852" name="Google Shape;852;p7"/>
          <p:cNvSpPr txBox="1">
            <a:spLocks noGrp="1"/>
          </p:cNvSpPr>
          <p:nvPr>
            <p:ph type="title"/>
          </p:nvPr>
        </p:nvSpPr>
        <p:spPr>
          <a:xfrm flipH="1">
            <a:off x="4617275" y="1069288"/>
            <a:ext cx="3813600" cy="663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91"/>
        <p:cNvGrpSpPr/>
        <p:nvPr/>
      </p:nvGrpSpPr>
      <p:grpSpPr>
        <a:xfrm>
          <a:off x="0" y="0"/>
          <a:ext cx="0" cy="0"/>
          <a:chOff x="0" y="0"/>
          <a:chExt cx="0" cy="0"/>
        </a:xfrm>
      </p:grpSpPr>
      <p:sp>
        <p:nvSpPr>
          <p:cNvPr id="992" name="Google Shape;992;p9"/>
          <p:cNvSpPr txBox="1">
            <a:spLocks noGrp="1"/>
          </p:cNvSpPr>
          <p:nvPr>
            <p:ph type="title"/>
          </p:nvPr>
        </p:nvSpPr>
        <p:spPr>
          <a:xfrm>
            <a:off x="2241450" y="1423117"/>
            <a:ext cx="4661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93" name="Google Shape;993;p9"/>
          <p:cNvSpPr txBox="1">
            <a:spLocks noGrp="1"/>
          </p:cNvSpPr>
          <p:nvPr>
            <p:ph type="subTitle" idx="1"/>
          </p:nvPr>
        </p:nvSpPr>
        <p:spPr>
          <a:xfrm>
            <a:off x="2502650" y="2264917"/>
            <a:ext cx="4138800" cy="144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994" name="Google Shape;994;p9"/>
          <p:cNvGrpSpPr/>
          <p:nvPr/>
        </p:nvGrpSpPr>
        <p:grpSpPr>
          <a:xfrm>
            <a:off x="-2002207" y="3097671"/>
            <a:ext cx="12528867" cy="3405915"/>
            <a:chOff x="5171575" y="1460000"/>
            <a:chExt cx="1813675" cy="493025"/>
          </a:xfrm>
        </p:grpSpPr>
        <p:sp>
          <p:nvSpPr>
            <p:cNvPr id="995" name="Google Shape;995;p9"/>
            <p:cNvSpPr/>
            <p:nvPr/>
          </p:nvSpPr>
          <p:spPr>
            <a:xfrm>
              <a:off x="5268600" y="1460000"/>
              <a:ext cx="1716650" cy="394450"/>
            </a:xfrm>
            <a:custGeom>
              <a:avLst/>
              <a:gdLst/>
              <a:ahLst/>
              <a:cxnLst/>
              <a:rect l="l" t="t" r="r" b="b"/>
              <a:pathLst>
                <a:path w="68666" h="15778" extrusionOk="0">
                  <a:moveTo>
                    <a:pt x="11229" y="1"/>
                  </a:moveTo>
                  <a:cubicBezTo>
                    <a:pt x="5339" y="1"/>
                    <a:pt x="67" y="3484"/>
                    <a:pt x="0" y="3529"/>
                  </a:cubicBezTo>
                  <a:lnTo>
                    <a:pt x="62" y="3618"/>
                  </a:lnTo>
                  <a:cubicBezTo>
                    <a:pt x="122" y="3573"/>
                    <a:pt x="5374" y="104"/>
                    <a:pt x="11234" y="104"/>
                  </a:cubicBezTo>
                  <a:cubicBezTo>
                    <a:pt x="12364" y="104"/>
                    <a:pt x="13516" y="233"/>
                    <a:pt x="14657" y="540"/>
                  </a:cubicBezTo>
                  <a:cubicBezTo>
                    <a:pt x="18583" y="1602"/>
                    <a:pt x="20804" y="4831"/>
                    <a:pt x="22954" y="7954"/>
                  </a:cubicBezTo>
                  <a:cubicBezTo>
                    <a:pt x="24711" y="10514"/>
                    <a:pt x="26380" y="12931"/>
                    <a:pt x="28860" y="14002"/>
                  </a:cubicBezTo>
                  <a:cubicBezTo>
                    <a:pt x="31598" y="15180"/>
                    <a:pt x="34114" y="15777"/>
                    <a:pt x="36443" y="15777"/>
                  </a:cubicBezTo>
                  <a:cubicBezTo>
                    <a:pt x="38396" y="15777"/>
                    <a:pt x="40216" y="15358"/>
                    <a:pt x="41938" y="14528"/>
                  </a:cubicBezTo>
                  <a:cubicBezTo>
                    <a:pt x="45257" y="12931"/>
                    <a:pt x="47737" y="10068"/>
                    <a:pt x="50136" y="7293"/>
                  </a:cubicBezTo>
                  <a:cubicBezTo>
                    <a:pt x="53169" y="3787"/>
                    <a:pt x="56033" y="478"/>
                    <a:pt x="60137" y="451"/>
                  </a:cubicBezTo>
                  <a:lnTo>
                    <a:pt x="60235" y="451"/>
                  </a:lnTo>
                  <a:cubicBezTo>
                    <a:pt x="63295" y="451"/>
                    <a:pt x="65507" y="1147"/>
                    <a:pt x="66837" y="2512"/>
                  </a:cubicBezTo>
                  <a:cubicBezTo>
                    <a:pt x="68558" y="4296"/>
                    <a:pt x="68460" y="6874"/>
                    <a:pt x="68398" y="8587"/>
                  </a:cubicBezTo>
                  <a:cubicBezTo>
                    <a:pt x="68380" y="9247"/>
                    <a:pt x="68353" y="9765"/>
                    <a:pt x="68442" y="10095"/>
                  </a:cubicBezTo>
                  <a:lnTo>
                    <a:pt x="68540" y="10077"/>
                  </a:lnTo>
                  <a:cubicBezTo>
                    <a:pt x="68460" y="9756"/>
                    <a:pt x="68478" y="9238"/>
                    <a:pt x="68505" y="8587"/>
                  </a:cubicBezTo>
                  <a:cubicBezTo>
                    <a:pt x="68567" y="6865"/>
                    <a:pt x="68665" y="4251"/>
                    <a:pt x="66908" y="2440"/>
                  </a:cubicBezTo>
                  <a:cubicBezTo>
                    <a:pt x="65570" y="1049"/>
                    <a:pt x="63322" y="353"/>
                    <a:pt x="60235" y="353"/>
                  </a:cubicBezTo>
                  <a:lnTo>
                    <a:pt x="60137" y="353"/>
                  </a:lnTo>
                  <a:cubicBezTo>
                    <a:pt x="55989" y="371"/>
                    <a:pt x="53107" y="3698"/>
                    <a:pt x="50056" y="7222"/>
                  </a:cubicBezTo>
                  <a:cubicBezTo>
                    <a:pt x="46576" y="11240"/>
                    <a:pt x="42754" y="15659"/>
                    <a:pt x="36408" y="15659"/>
                  </a:cubicBezTo>
                  <a:cubicBezTo>
                    <a:pt x="34230" y="15659"/>
                    <a:pt x="31756" y="15139"/>
                    <a:pt x="28895" y="13904"/>
                  </a:cubicBezTo>
                  <a:cubicBezTo>
                    <a:pt x="26442" y="12842"/>
                    <a:pt x="24792" y="10443"/>
                    <a:pt x="23043" y="7891"/>
                  </a:cubicBezTo>
                  <a:cubicBezTo>
                    <a:pt x="20884" y="4751"/>
                    <a:pt x="18645" y="1504"/>
                    <a:pt x="14684" y="442"/>
                  </a:cubicBezTo>
                  <a:cubicBezTo>
                    <a:pt x="13531" y="131"/>
                    <a:pt x="12369" y="1"/>
                    <a:pt x="1122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9"/>
            <p:cNvSpPr/>
            <p:nvPr/>
          </p:nvSpPr>
          <p:spPr>
            <a:xfrm>
              <a:off x="5264575" y="1467800"/>
              <a:ext cx="1717325" cy="382175"/>
            </a:xfrm>
            <a:custGeom>
              <a:avLst/>
              <a:gdLst/>
              <a:ahLst/>
              <a:cxnLst/>
              <a:rect l="l" t="t" r="r" b="b"/>
              <a:pathLst>
                <a:path w="68693" h="15287" extrusionOk="0">
                  <a:moveTo>
                    <a:pt x="11153" y="0"/>
                  </a:moveTo>
                  <a:cubicBezTo>
                    <a:pt x="6400" y="0"/>
                    <a:pt x="2154" y="2227"/>
                    <a:pt x="589" y="3047"/>
                  </a:cubicBezTo>
                  <a:cubicBezTo>
                    <a:pt x="322" y="3181"/>
                    <a:pt x="90" y="3306"/>
                    <a:pt x="54" y="3306"/>
                  </a:cubicBezTo>
                  <a:cubicBezTo>
                    <a:pt x="54" y="3306"/>
                    <a:pt x="81" y="3315"/>
                    <a:pt x="90" y="3333"/>
                  </a:cubicBezTo>
                  <a:lnTo>
                    <a:pt x="0" y="3386"/>
                  </a:lnTo>
                  <a:cubicBezTo>
                    <a:pt x="11" y="3404"/>
                    <a:pt x="22" y="3416"/>
                    <a:pt x="45" y="3416"/>
                  </a:cubicBezTo>
                  <a:cubicBezTo>
                    <a:pt x="104" y="3416"/>
                    <a:pt x="240" y="3346"/>
                    <a:pt x="634" y="3136"/>
                  </a:cubicBezTo>
                  <a:cubicBezTo>
                    <a:pt x="2192" y="2324"/>
                    <a:pt x="6429" y="101"/>
                    <a:pt x="11161" y="101"/>
                  </a:cubicBezTo>
                  <a:cubicBezTo>
                    <a:pt x="12038" y="101"/>
                    <a:pt x="12931" y="177"/>
                    <a:pt x="13828" y="353"/>
                  </a:cubicBezTo>
                  <a:cubicBezTo>
                    <a:pt x="14122" y="416"/>
                    <a:pt x="14417" y="478"/>
                    <a:pt x="14693" y="558"/>
                  </a:cubicBezTo>
                  <a:cubicBezTo>
                    <a:pt x="18208" y="1531"/>
                    <a:pt x="20055" y="4198"/>
                    <a:pt x="22009" y="7026"/>
                  </a:cubicBezTo>
                  <a:cubicBezTo>
                    <a:pt x="22499" y="7731"/>
                    <a:pt x="22999" y="8453"/>
                    <a:pt x="23525" y="9149"/>
                  </a:cubicBezTo>
                  <a:cubicBezTo>
                    <a:pt x="24970" y="11040"/>
                    <a:pt x="26567" y="12958"/>
                    <a:pt x="28744" y="13806"/>
                  </a:cubicBezTo>
                  <a:cubicBezTo>
                    <a:pt x="31411" y="14850"/>
                    <a:pt x="33731" y="15287"/>
                    <a:pt x="35792" y="15287"/>
                  </a:cubicBezTo>
                  <a:cubicBezTo>
                    <a:pt x="40422" y="15287"/>
                    <a:pt x="43714" y="13057"/>
                    <a:pt x="46577" y="10470"/>
                  </a:cubicBezTo>
                  <a:cubicBezTo>
                    <a:pt x="47826" y="9337"/>
                    <a:pt x="48977" y="8105"/>
                    <a:pt x="50083" y="6919"/>
                  </a:cubicBezTo>
                  <a:cubicBezTo>
                    <a:pt x="53116" y="3672"/>
                    <a:pt x="55980" y="603"/>
                    <a:pt x="60102" y="558"/>
                  </a:cubicBezTo>
                  <a:lnTo>
                    <a:pt x="60262" y="558"/>
                  </a:lnTo>
                  <a:cubicBezTo>
                    <a:pt x="63269" y="558"/>
                    <a:pt x="65472" y="1245"/>
                    <a:pt x="66810" y="2592"/>
                  </a:cubicBezTo>
                  <a:cubicBezTo>
                    <a:pt x="68568" y="4350"/>
                    <a:pt x="68541" y="6901"/>
                    <a:pt x="68523" y="8596"/>
                  </a:cubicBezTo>
                  <a:cubicBezTo>
                    <a:pt x="68514" y="9230"/>
                    <a:pt x="68505" y="9738"/>
                    <a:pt x="68594" y="10059"/>
                  </a:cubicBezTo>
                  <a:lnTo>
                    <a:pt x="68693" y="10032"/>
                  </a:lnTo>
                  <a:cubicBezTo>
                    <a:pt x="68612" y="9720"/>
                    <a:pt x="68621" y="9221"/>
                    <a:pt x="68621" y="8596"/>
                  </a:cubicBezTo>
                  <a:cubicBezTo>
                    <a:pt x="68648" y="6892"/>
                    <a:pt x="68675" y="4314"/>
                    <a:pt x="66890" y="2521"/>
                  </a:cubicBezTo>
                  <a:cubicBezTo>
                    <a:pt x="65526" y="1147"/>
                    <a:pt x="63295" y="460"/>
                    <a:pt x="60253" y="460"/>
                  </a:cubicBezTo>
                  <a:lnTo>
                    <a:pt x="60102" y="460"/>
                  </a:lnTo>
                  <a:cubicBezTo>
                    <a:pt x="55935" y="496"/>
                    <a:pt x="53054" y="3583"/>
                    <a:pt x="50012" y="6848"/>
                  </a:cubicBezTo>
                  <a:cubicBezTo>
                    <a:pt x="48897" y="8034"/>
                    <a:pt x="47755" y="9265"/>
                    <a:pt x="46515" y="10389"/>
                  </a:cubicBezTo>
                  <a:cubicBezTo>
                    <a:pt x="43667" y="12965"/>
                    <a:pt x="40396" y="15186"/>
                    <a:pt x="35789" y="15186"/>
                  </a:cubicBezTo>
                  <a:cubicBezTo>
                    <a:pt x="33743" y="15186"/>
                    <a:pt x="31433" y="14748"/>
                    <a:pt x="28780" y="13708"/>
                  </a:cubicBezTo>
                  <a:cubicBezTo>
                    <a:pt x="26630" y="12869"/>
                    <a:pt x="25051" y="10960"/>
                    <a:pt x="23614" y="9087"/>
                  </a:cubicBezTo>
                  <a:cubicBezTo>
                    <a:pt x="23088" y="8391"/>
                    <a:pt x="22580" y="7668"/>
                    <a:pt x="22098" y="6964"/>
                  </a:cubicBezTo>
                  <a:cubicBezTo>
                    <a:pt x="20216" y="4252"/>
                    <a:pt x="18280" y="1441"/>
                    <a:pt x="14720" y="460"/>
                  </a:cubicBezTo>
                  <a:cubicBezTo>
                    <a:pt x="14435" y="380"/>
                    <a:pt x="14140" y="309"/>
                    <a:pt x="13846" y="255"/>
                  </a:cubicBezTo>
                  <a:cubicBezTo>
                    <a:pt x="12940" y="77"/>
                    <a:pt x="12038" y="0"/>
                    <a:pt x="1115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9"/>
            <p:cNvSpPr/>
            <p:nvPr/>
          </p:nvSpPr>
          <p:spPr>
            <a:xfrm>
              <a:off x="5260775" y="1475575"/>
              <a:ext cx="1720900" cy="370175"/>
            </a:xfrm>
            <a:custGeom>
              <a:avLst/>
              <a:gdLst/>
              <a:ahLst/>
              <a:cxnLst/>
              <a:rect l="l" t="t" r="r" b="b"/>
              <a:pathLst>
                <a:path w="68836" h="14807" extrusionOk="0">
                  <a:moveTo>
                    <a:pt x="81" y="3111"/>
                  </a:moveTo>
                  <a:lnTo>
                    <a:pt x="81" y="3111"/>
                  </a:lnTo>
                  <a:cubicBezTo>
                    <a:pt x="82" y="3111"/>
                    <a:pt x="83" y="3111"/>
                    <a:pt x="84" y="3112"/>
                  </a:cubicBezTo>
                  <a:lnTo>
                    <a:pt x="84" y="3112"/>
                  </a:lnTo>
                  <a:cubicBezTo>
                    <a:pt x="83" y="3111"/>
                    <a:pt x="81" y="3111"/>
                    <a:pt x="81" y="3111"/>
                  </a:cubicBezTo>
                  <a:close/>
                  <a:moveTo>
                    <a:pt x="11123" y="0"/>
                  </a:moveTo>
                  <a:cubicBezTo>
                    <a:pt x="6789" y="0"/>
                    <a:pt x="2898" y="1830"/>
                    <a:pt x="1053" y="2701"/>
                  </a:cubicBezTo>
                  <a:cubicBezTo>
                    <a:pt x="591" y="2915"/>
                    <a:pt x="187" y="3112"/>
                    <a:pt x="92" y="3112"/>
                  </a:cubicBezTo>
                  <a:cubicBezTo>
                    <a:pt x="89" y="3112"/>
                    <a:pt x="87" y="3112"/>
                    <a:pt x="84" y="3112"/>
                  </a:cubicBezTo>
                  <a:lnTo>
                    <a:pt x="84" y="3112"/>
                  </a:lnTo>
                  <a:cubicBezTo>
                    <a:pt x="87" y="3112"/>
                    <a:pt x="90" y="3115"/>
                    <a:pt x="90" y="3120"/>
                  </a:cubicBezTo>
                  <a:lnTo>
                    <a:pt x="1" y="3173"/>
                  </a:lnTo>
                  <a:cubicBezTo>
                    <a:pt x="16" y="3197"/>
                    <a:pt x="40" y="3210"/>
                    <a:pt x="79" y="3210"/>
                  </a:cubicBezTo>
                  <a:cubicBezTo>
                    <a:pt x="200" y="3210"/>
                    <a:pt x="471" y="3087"/>
                    <a:pt x="1098" y="2790"/>
                  </a:cubicBezTo>
                  <a:cubicBezTo>
                    <a:pt x="2935" y="1927"/>
                    <a:pt x="6801" y="107"/>
                    <a:pt x="11111" y="107"/>
                  </a:cubicBezTo>
                  <a:cubicBezTo>
                    <a:pt x="12014" y="107"/>
                    <a:pt x="12937" y="187"/>
                    <a:pt x="13864" y="372"/>
                  </a:cubicBezTo>
                  <a:cubicBezTo>
                    <a:pt x="14159" y="426"/>
                    <a:pt x="14444" y="497"/>
                    <a:pt x="14729" y="577"/>
                  </a:cubicBezTo>
                  <a:cubicBezTo>
                    <a:pt x="17977" y="1505"/>
                    <a:pt x="19591" y="3896"/>
                    <a:pt x="21304" y="6438"/>
                  </a:cubicBezTo>
                  <a:cubicBezTo>
                    <a:pt x="21938" y="7375"/>
                    <a:pt x="22589" y="8339"/>
                    <a:pt x="23338" y="9240"/>
                  </a:cubicBezTo>
                  <a:cubicBezTo>
                    <a:pt x="24882" y="11113"/>
                    <a:pt x="26452" y="12853"/>
                    <a:pt x="28611" y="13611"/>
                  </a:cubicBezTo>
                  <a:cubicBezTo>
                    <a:pt x="31010" y="14450"/>
                    <a:pt x="33134" y="14806"/>
                    <a:pt x="35034" y="14806"/>
                  </a:cubicBezTo>
                  <a:cubicBezTo>
                    <a:pt x="40003" y="14806"/>
                    <a:pt x="43455" y="12389"/>
                    <a:pt x="46390" y="9953"/>
                  </a:cubicBezTo>
                  <a:cubicBezTo>
                    <a:pt x="47693" y="8865"/>
                    <a:pt x="48879" y="7696"/>
                    <a:pt x="50030" y="6554"/>
                  </a:cubicBezTo>
                  <a:cubicBezTo>
                    <a:pt x="53054" y="3557"/>
                    <a:pt x="55918" y="720"/>
                    <a:pt x="60066" y="676"/>
                  </a:cubicBezTo>
                  <a:cubicBezTo>
                    <a:pt x="60147" y="667"/>
                    <a:pt x="60227" y="667"/>
                    <a:pt x="60307" y="667"/>
                  </a:cubicBezTo>
                  <a:cubicBezTo>
                    <a:pt x="68514" y="667"/>
                    <a:pt x="68595" y="5823"/>
                    <a:pt x="68630" y="8606"/>
                  </a:cubicBezTo>
                  <a:cubicBezTo>
                    <a:pt x="68639" y="9222"/>
                    <a:pt x="68648" y="9704"/>
                    <a:pt x="68737" y="10025"/>
                  </a:cubicBezTo>
                  <a:lnTo>
                    <a:pt x="68836" y="9998"/>
                  </a:lnTo>
                  <a:cubicBezTo>
                    <a:pt x="68755" y="9695"/>
                    <a:pt x="68746" y="9186"/>
                    <a:pt x="68737" y="8606"/>
                  </a:cubicBezTo>
                  <a:cubicBezTo>
                    <a:pt x="68693" y="5787"/>
                    <a:pt x="68622" y="568"/>
                    <a:pt x="60316" y="568"/>
                  </a:cubicBezTo>
                  <a:lnTo>
                    <a:pt x="60066" y="568"/>
                  </a:lnTo>
                  <a:cubicBezTo>
                    <a:pt x="55873" y="622"/>
                    <a:pt x="52992" y="3468"/>
                    <a:pt x="49950" y="6483"/>
                  </a:cubicBezTo>
                  <a:cubicBezTo>
                    <a:pt x="48808" y="7616"/>
                    <a:pt x="47621" y="8794"/>
                    <a:pt x="46319" y="9873"/>
                  </a:cubicBezTo>
                  <a:cubicBezTo>
                    <a:pt x="43408" y="12294"/>
                    <a:pt x="39974" y="14700"/>
                    <a:pt x="35029" y="14700"/>
                  </a:cubicBezTo>
                  <a:cubicBezTo>
                    <a:pt x="33140" y="14700"/>
                    <a:pt x="31031" y="14349"/>
                    <a:pt x="28646" y="13513"/>
                  </a:cubicBezTo>
                  <a:cubicBezTo>
                    <a:pt x="26505" y="12763"/>
                    <a:pt x="24953" y="11033"/>
                    <a:pt x="23419" y="9177"/>
                  </a:cubicBezTo>
                  <a:cubicBezTo>
                    <a:pt x="22669" y="8276"/>
                    <a:pt x="22018" y="7313"/>
                    <a:pt x="21393" y="6376"/>
                  </a:cubicBezTo>
                  <a:cubicBezTo>
                    <a:pt x="19663" y="3825"/>
                    <a:pt x="18039" y="1407"/>
                    <a:pt x="14756" y="479"/>
                  </a:cubicBezTo>
                  <a:cubicBezTo>
                    <a:pt x="14471" y="399"/>
                    <a:pt x="14176" y="328"/>
                    <a:pt x="13882" y="265"/>
                  </a:cubicBezTo>
                  <a:cubicBezTo>
                    <a:pt x="12953" y="80"/>
                    <a:pt x="12028" y="0"/>
                    <a:pt x="1112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9"/>
            <p:cNvSpPr/>
            <p:nvPr/>
          </p:nvSpPr>
          <p:spPr>
            <a:xfrm>
              <a:off x="5257000" y="1483550"/>
              <a:ext cx="1724450" cy="358850"/>
            </a:xfrm>
            <a:custGeom>
              <a:avLst/>
              <a:gdLst/>
              <a:ahLst/>
              <a:cxnLst/>
              <a:rect l="l" t="t" r="r" b="b"/>
              <a:pathLst>
                <a:path w="68978" h="14354" extrusionOk="0">
                  <a:moveTo>
                    <a:pt x="11083" y="0"/>
                  </a:moveTo>
                  <a:cubicBezTo>
                    <a:pt x="7041" y="0"/>
                    <a:pt x="3400" y="1567"/>
                    <a:pt x="1463" y="2408"/>
                  </a:cubicBezTo>
                  <a:cubicBezTo>
                    <a:pt x="867" y="2663"/>
                    <a:pt x="298" y="2910"/>
                    <a:pt x="132" y="2910"/>
                  </a:cubicBezTo>
                  <a:cubicBezTo>
                    <a:pt x="111" y="2910"/>
                    <a:pt x="97" y="2907"/>
                    <a:pt x="89" y="2899"/>
                  </a:cubicBezTo>
                  <a:lnTo>
                    <a:pt x="0" y="2953"/>
                  </a:lnTo>
                  <a:cubicBezTo>
                    <a:pt x="25" y="2991"/>
                    <a:pt x="66" y="3011"/>
                    <a:pt x="130" y="3011"/>
                  </a:cubicBezTo>
                  <a:cubicBezTo>
                    <a:pt x="318" y="3011"/>
                    <a:pt x="710" y="2843"/>
                    <a:pt x="1508" y="2498"/>
                  </a:cubicBezTo>
                  <a:cubicBezTo>
                    <a:pt x="3440" y="1670"/>
                    <a:pt x="7069" y="102"/>
                    <a:pt x="11091" y="102"/>
                  </a:cubicBezTo>
                  <a:cubicBezTo>
                    <a:pt x="12009" y="102"/>
                    <a:pt x="12947" y="184"/>
                    <a:pt x="13890" y="374"/>
                  </a:cubicBezTo>
                  <a:cubicBezTo>
                    <a:pt x="14194" y="437"/>
                    <a:pt x="14488" y="508"/>
                    <a:pt x="14756" y="588"/>
                  </a:cubicBezTo>
                  <a:cubicBezTo>
                    <a:pt x="17807" y="1472"/>
                    <a:pt x="19234" y="3684"/>
                    <a:pt x="20751" y="6030"/>
                  </a:cubicBezTo>
                  <a:cubicBezTo>
                    <a:pt x="21464" y="7136"/>
                    <a:pt x="22196" y="8278"/>
                    <a:pt x="23141" y="9331"/>
                  </a:cubicBezTo>
                  <a:cubicBezTo>
                    <a:pt x="24720" y="11097"/>
                    <a:pt x="26317" y="12739"/>
                    <a:pt x="28485" y="13408"/>
                  </a:cubicBezTo>
                  <a:cubicBezTo>
                    <a:pt x="30617" y="14068"/>
                    <a:pt x="32526" y="14354"/>
                    <a:pt x="34266" y="14354"/>
                  </a:cubicBezTo>
                  <a:cubicBezTo>
                    <a:pt x="39190" y="14354"/>
                    <a:pt x="42750" y="12052"/>
                    <a:pt x="46193" y="9429"/>
                  </a:cubicBezTo>
                  <a:cubicBezTo>
                    <a:pt x="47558" y="8394"/>
                    <a:pt x="48780" y="7279"/>
                    <a:pt x="49967" y="6200"/>
                  </a:cubicBezTo>
                  <a:cubicBezTo>
                    <a:pt x="53116" y="3327"/>
                    <a:pt x="55846" y="838"/>
                    <a:pt x="60021" y="776"/>
                  </a:cubicBezTo>
                  <a:cubicBezTo>
                    <a:pt x="60128" y="774"/>
                    <a:pt x="60233" y="773"/>
                    <a:pt x="60337" y="773"/>
                  </a:cubicBezTo>
                  <a:cubicBezTo>
                    <a:pt x="68430" y="773"/>
                    <a:pt x="68631" y="5860"/>
                    <a:pt x="68746" y="8608"/>
                  </a:cubicBezTo>
                  <a:cubicBezTo>
                    <a:pt x="68773" y="9206"/>
                    <a:pt x="68790" y="9670"/>
                    <a:pt x="68880" y="9982"/>
                  </a:cubicBezTo>
                  <a:lnTo>
                    <a:pt x="68978" y="9956"/>
                  </a:lnTo>
                  <a:cubicBezTo>
                    <a:pt x="68897" y="9652"/>
                    <a:pt x="68871" y="9170"/>
                    <a:pt x="68853" y="8608"/>
                  </a:cubicBezTo>
                  <a:cubicBezTo>
                    <a:pt x="68738" y="5827"/>
                    <a:pt x="68528" y="666"/>
                    <a:pt x="60357" y="666"/>
                  </a:cubicBezTo>
                  <a:cubicBezTo>
                    <a:pt x="60246" y="666"/>
                    <a:pt x="60134" y="667"/>
                    <a:pt x="60021" y="669"/>
                  </a:cubicBezTo>
                  <a:cubicBezTo>
                    <a:pt x="55801" y="731"/>
                    <a:pt x="53063" y="3229"/>
                    <a:pt x="49896" y="6128"/>
                  </a:cubicBezTo>
                  <a:cubicBezTo>
                    <a:pt x="48709" y="7199"/>
                    <a:pt x="47487" y="8314"/>
                    <a:pt x="46131" y="9349"/>
                  </a:cubicBezTo>
                  <a:cubicBezTo>
                    <a:pt x="42700" y="11955"/>
                    <a:pt x="39166" y="14249"/>
                    <a:pt x="34263" y="14249"/>
                  </a:cubicBezTo>
                  <a:cubicBezTo>
                    <a:pt x="32537" y="14249"/>
                    <a:pt x="30641" y="13965"/>
                    <a:pt x="28521" y="13310"/>
                  </a:cubicBezTo>
                  <a:cubicBezTo>
                    <a:pt x="26371" y="12650"/>
                    <a:pt x="24783" y="11017"/>
                    <a:pt x="23213" y="9260"/>
                  </a:cubicBezTo>
                  <a:cubicBezTo>
                    <a:pt x="22285" y="8216"/>
                    <a:pt x="21544" y="7074"/>
                    <a:pt x="20831" y="5968"/>
                  </a:cubicBezTo>
                  <a:cubicBezTo>
                    <a:pt x="19314" y="3613"/>
                    <a:pt x="17878" y="1382"/>
                    <a:pt x="14791" y="490"/>
                  </a:cubicBezTo>
                  <a:cubicBezTo>
                    <a:pt x="14515" y="410"/>
                    <a:pt x="14220" y="339"/>
                    <a:pt x="13917" y="276"/>
                  </a:cubicBezTo>
                  <a:cubicBezTo>
                    <a:pt x="12962" y="83"/>
                    <a:pt x="12012" y="0"/>
                    <a:pt x="1108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9"/>
            <p:cNvSpPr/>
            <p:nvPr/>
          </p:nvSpPr>
          <p:spPr>
            <a:xfrm>
              <a:off x="5253425" y="1491325"/>
              <a:ext cx="1727800" cy="347950"/>
            </a:xfrm>
            <a:custGeom>
              <a:avLst/>
              <a:gdLst/>
              <a:ahLst/>
              <a:cxnLst/>
              <a:rect l="l" t="t" r="r" b="b"/>
              <a:pathLst>
                <a:path w="69112" h="13918" extrusionOk="0">
                  <a:moveTo>
                    <a:pt x="11029" y="1"/>
                  </a:moveTo>
                  <a:cubicBezTo>
                    <a:pt x="7245" y="1"/>
                    <a:pt x="3847" y="1354"/>
                    <a:pt x="1829" y="2160"/>
                  </a:cubicBezTo>
                  <a:cubicBezTo>
                    <a:pt x="1084" y="2458"/>
                    <a:pt x="427" y="2718"/>
                    <a:pt x="183" y="2718"/>
                  </a:cubicBezTo>
                  <a:cubicBezTo>
                    <a:pt x="135" y="2718"/>
                    <a:pt x="103" y="2708"/>
                    <a:pt x="90" y="2686"/>
                  </a:cubicBezTo>
                  <a:lnTo>
                    <a:pt x="0" y="2740"/>
                  </a:lnTo>
                  <a:cubicBezTo>
                    <a:pt x="34" y="2794"/>
                    <a:pt x="94" y="2820"/>
                    <a:pt x="187" y="2820"/>
                  </a:cubicBezTo>
                  <a:cubicBezTo>
                    <a:pt x="445" y="2820"/>
                    <a:pt x="960" y="2619"/>
                    <a:pt x="1865" y="2258"/>
                  </a:cubicBezTo>
                  <a:cubicBezTo>
                    <a:pt x="3876" y="1459"/>
                    <a:pt x="7266" y="108"/>
                    <a:pt x="11029" y="108"/>
                  </a:cubicBezTo>
                  <a:cubicBezTo>
                    <a:pt x="11973" y="108"/>
                    <a:pt x="12942" y="193"/>
                    <a:pt x="13917" y="393"/>
                  </a:cubicBezTo>
                  <a:cubicBezTo>
                    <a:pt x="14229" y="456"/>
                    <a:pt x="14506" y="527"/>
                    <a:pt x="14783" y="608"/>
                  </a:cubicBezTo>
                  <a:cubicBezTo>
                    <a:pt x="17691" y="1464"/>
                    <a:pt x="18949" y="3543"/>
                    <a:pt x="20287" y="5746"/>
                  </a:cubicBezTo>
                  <a:cubicBezTo>
                    <a:pt x="21036" y="6986"/>
                    <a:pt x="21821" y="8271"/>
                    <a:pt x="22936" y="9430"/>
                  </a:cubicBezTo>
                  <a:cubicBezTo>
                    <a:pt x="24533" y="11090"/>
                    <a:pt x="26157" y="12633"/>
                    <a:pt x="28352" y="13222"/>
                  </a:cubicBezTo>
                  <a:cubicBezTo>
                    <a:pt x="30180" y="13704"/>
                    <a:pt x="31849" y="13918"/>
                    <a:pt x="33392" y="13918"/>
                  </a:cubicBezTo>
                  <a:cubicBezTo>
                    <a:pt x="38771" y="13918"/>
                    <a:pt x="42527" y="11322"/>
                    <a:pt x="45926" y="8967"/>
                  </a:cubicBezTo>
                  <a:lnTo>
                    <a:pt x="45988" y="8922"/>
                  </a:lnTo>
                  <a:cubicBezTo>
                    <a:pt x="47416" y="7932"/>
                    <a:pt x="48674" y="6888"/>
                    <a:pt x="49887" y="5871"/>
                  </a:cubicBezTo>
                  <a:cubicBezTo>
                    <a:pt x="53045" y="3239"/>
                    <a:pt x="55766" y="964"/>
                    <a:pt x="59977" y="884"/>
                  </a:cubicBezTo>
                  <a:cubicBezTo>
                    <a:pt x="60102" y="884"/>
                    <a:pt x="60226" y="875"/>
                    <a:pt x="60351" y="875"/>
                  </a:cubicBezTo>
                  <a:cubicBezTo>
                    <a:pt x="68327" y="875"/>
                    <a:pt x="68675" y="5907"/>
                    <a:pt x="68853" y="8628"/>
                  </a:cubicBezTo>
                  <a:cubicBezTo>
                    <a:pt x="68889" y="9198"/>
                    <a:pt x="68924" y="9645"/>
                    <a:pt x="69014" y="9948"/>
                  </a:cubicBezTo>
                  <a:lnTo>
                    <a:pt x="69112" y="9921"/>
                  </a:lnTo>
                  <a:cubicBezTo>
                    <a:pt x="69023" y="9627"/>
                    <a:pt x="68996" y="9163"/>
                    <a:pt x="68960" y="8628"/>
                  </a:cubicBezTo>
                  <a:cubicBezTo>
                    <a:pt x="68776" y="5871"/>
                    <a:pt x="68427" y="773"/>
                    <a:pt x="60365" y="773"/>
                  </a:cubicBezTo>
                  <a:cubicBezTo>
                    <a:pt x="60235" y="773"/>
                    <a:pt x="60102" y="774"/>
                    <a:pt x="59968" y="777"/>
                  </a:cubicBezTo>
                  <a:cubicBezTo>
                    <a:pt x="55721" y="857"/>
                    <a:pt x="52991" y="3141"/>
                    <a:pt x="49816" y="5791"/>
                  </a:cubicBezTo>
                  <a:cubicBezTo>
                    <a:pt x="48602" y="6799"/>
                    <a:pt x="47344" y="7851"/>
                    <a:pt x="45926" y="8833"/>
                  </a:cubicBezTo>
                  <a:lnTo>
                    <a:pt x="45864" y="8877"/>
                  </a:lnTo>
                  <a:cubicBezTo>
                    <a:pt x="42483" y="11223"/>
                    <a:pt x="38746" y="13813"/>
                    <a:pt x="33388" y="13813"/>
                  </a:cubicBezTo>
                  <a:cubicBezTo>
                    <a:pt x="31860" y="13813"/>
                    <a:pt x="30200" y="13602"/>
                    <a:pt x="28378" y="13115"/>
                  </a:cubicBezTo>
                  <a:cubicBezTo>
                    <a:pt x="26210" y="12535"/>
                    <a:pt x="24605" y="11009"/>
                    <a:pt x="23008" y="9359"/>
                  </a:cubicBezTo>
                  <a:cubicBezTo>
                    <a:pt x="21902" y="8208"/>
                    <a:pt x="21125" y="6933"/>
                    <a:pt x="20376" y="5693"/>
                  </a:cubicBezTo>
                  <a:cubicBezTo>
                    <a:pt x="19029" y="3471"/>
                    <a:pt x="17753" y="1375"/>
                    <a:pt x="14809" y="509"/>
                  </a:cubicBezTo>
                  <a:cubicBezTo>
                    <a:pt x="14533" y="420"/>
                    <a:pt x="14247" y="358"/>
                    <a:pt x="13935" y="286"/>
                  </a:cubicBezTo>
                  <a:cubicBezTo>
                    <a:pt x="12953" y="86"/>
                    <a:pt x="11979" y="1"/>
                    <a:pt x="11029"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9"/>
            <p:cNvSpPr/>
            <p:nvPr/>
          </p:nvSpPr>
          <p:spPr>
            <a:xfrm>
              <a:off x="5249625" y="1499175"/>
              <a:ext cx="1731375" cy="337875"/>
            </a:xfrm>
            <a:custGeom>
              <a:avLst/>
              <a:gdLst/>
              <a:ahLst/>
              <a:cxnLst/>
              <a:rect l="l" t="t" r="r" b="b"/>
              <a:pathLst>
                <a:path w="69255" h="13515" extrusionOk="0">
                  <a:moveTo>
                    <a:pt x="10963" y="1"/>
                  </a:moveTo>
                  <a:cubicBezTo>
                    <a:pt x="7417" y="1"/>
                    <a:pt x="4245" y="1175"/>
                    <a:pt x="2169" y="1944"/>
                  </a:cubicBezTo>
                  <a:cubicBezTo>
                    <a:pt x="1313" y="2267"/>
                    <a:pt x="595" y="2534"/>
                    <a:pt x="267" y="2534"/>
                  </a:cubicBezTo>
                  <a:cubicBezTo>
                    <a:pt x="177" y="2534"/>
                    <a:pt x="117" y="2514"/>
                    <a:pt x="90" y="2470"/>
                  </a:cubicBezTo>
                  <a:lnTo>
                    <a:pt x="1" y="2524"/>
                  </a:lnTo>
                  <a:cubicBezTo>
                    <a:pt x="48" y="2600"/>
                    <a:pt x="137" y="2635"/>
                    <a:pt x="269" y="2635"/>
                  </a:cubicBezTo>
                  <a:cubicBezTo>
                    <a:pt x="615" y="2635"/>
                    <a:pt x="1256" y="2397"/>
                    <a:pt x="2204" y="2042"/>
                  </a:cubicBezTo>
                  <a:cubicBezTo>
                    <a:pt x="4275" y="1272"/>
                    <a:pt x="7438" y="102"/>
                    <a:pt x="10966" y="102"/>
                  </a:cubicBezTo>
                  <a:cubicBezTo>
                    <a:pt x="11936" y="102"/>
                    <a:pt x="12934" y="191"/>
                    <a:pt x="13944" y="401"/>
                  </a:cubicBezTo>
                  <a:cubicBezTo>
                    <a:pt x="14266" y="472"/>
                    <a:pt x="14542" y="543"/>
                    <a:pt x="14819" y="624"/>
                  </a:cubicBezTo>
                  <a:cubicBezTo>
                    <a:pt x="17611" y="1471"/>
                    <a:pt x="18726" y="3443"/>
                    <a:pt x="19904" y="5539"/>
                  </a:cubicBezTo>
                  <a:cubicBezTo>
                    <a:pt x="20671" y="6886"/>
                    <a:pt x="21456" y="8287"/>
                    <a:pt x="22741" y="9527"/>
                  </a:cubicBezTo>
                  <a:cubicBezTo>
                    <a:pt x="24293" y="11017"/>
                    <a:pt x="25997" y="12524"/>
                    <a:pt x="28227" y="13024"/>
                  </a:cubicBezTo>
                  <a:cubicBezTo>
                    <a:pt x="29761" y="13363"/>
                    <a:pt x="31180" y="13514"/>
                    <a:pt x="32500" y="13514"/>
                  </a:cubicBezTo>
                  <a:cubicBezTo>
                    <a:pt x="37764" y="13514"/>
                    <a:pt x="41501" y="11133"/>
                    <a:pt x="44891" y="8974"/>
                  </a:cubicBezTo>
                  <a:cubicBezTo>
                    <a:pt x="45195" y="8786"/>
                    <a:pt x="45498" y="8590"/>
                    <a:pt x="45792" y="8403"/>
                  </a:cubicBezTo>
                  <a:cubicBezTo>
                    <a:pt x="47273" y="7475"/>
                    <a:pt x="48567" y="6494"/>
                    <a:pt x="49816" y="5548"/>
                  </a:cubicBezTo>
                  <a:cubicBezTo>
                    <a:pt x="52965" y="3148"/>
                    <a:pt x="55695" y="1088"/>
                    <a:pt x="59932" y="989"/>
                  </a:cubicBezTo>
                  <a:cubicBezTo>
                    <a:pt x="60081" y="986"/>
                    <a:pt x="60228" y="984"/>
                    <a:pt x="60372" y="984"/>
                  </a:cubicBezTo>
                  <a:cubicBezTo>
                    <a:pt x="68255" y="984"/>
                    <a:pt x="68715" y="5954"/>
                    <a:pt x="68978" y="8653"/>
                  </a:cubicBezTo>
                  <a:cubicBezTo>
                    <a:pt x="69023" y="9170"/>
                    <a:pt x="69068" y="9616"/>
                    <a:pt x="69157" y="9910"/>
                  </a:cubicBezTo>
                  <a:lnTo>
                    <a:pt x="69255" y="9884"/>
                  </a:lnTo>
                  <a:cubicBezTo>
                    <a:pt x="69166" y="9598"/>
                    <a:pt x="69130" y="9152"/>
                    <a:pt x="69076" y="8635"/>
                  </a:cubicBezTo>
                  <a:cubicBezTo>
                    <a:pt x="68822" y="5909"/>
                    <a:pt x="68344" y="877"/>
                    <a:pt x="60371" y="877"/>
                  </a:cubicBezTo>
                  <a:cubicBezTo>
                    <a:pt x="60227" y="877"/>
                    <a:pt x="60081" y="879"/>
                    <a:pt x="59932" y="882"/>
                  </a:cubicBezTo>
                  <a:cubicBezTo>
                    <a:pt x="55659" y="980"/>
                    <a:pt x="52920" y="3059"/>
                    <a:pt x="49753" y="5459"/>
                  </a:cubicBezTo>
                  <a:cubicBezTo>
                    <a:pt x="48504" y="6404"/>
                    <a:pt x="47220" y="7386"/>
                    <a:pt x="45739" y="8314"/>
                  </a:cubicBezTo>
                  <a:cubicBezTo>
                    <a:pt x="45445" y="8501"/>
                    <a:pt x="45141" y="8697"/>
                    <a:pt x="44838" y="8893"/>
                  </a:cubicBezTo>
                  <a:cubicBezTo>
                    <a:pt x="41468" y="11038"/>
                    <a:pt x="37733" y="13410"/>
                    <a:pt x="32507" y="13410"/>
                  </a:cubicBezTo>
                  <a:cubicBezTo>
                    <a:pt x="31190" y="13410"/>
                    <a:pt x="29778" y="13260"/>
                    <a:pt x="28254" y="12917"/>
                  </a:cubicBezTo>
                  <a:cubicBezTo>
                    <a:pt x="26041" y="12426"/>
                    <a:pt x="24355" y="10936"/>
                    <a:pt x="22812" y="9446"/>
                  </a:cubicBezTo>
                  <a:cubicBezTo>
                    <a:pt x="21545" y="8224"/>
                    <a:pt x="20760" y="6833"/>
                    <a:pt x="19993" y="5486"/>
                  </a:cubicBezTo>
                  <a:cubicBezTo>
                    <a:pt x="18806" y="3371"/>
                    <a:pt x="17673" y="1382"/>
                    <a:pt x="14845" y="525"/>
                  </a:cubicBezTo>
                  <a:cubicBezTo>
                    <a:pt x="14569" y="436"/>
                    <a:pt x="14283" y="365"/>
                    <a:pt x="13971" y="302"/>
                  </a:cubicBezTo>
                  <a:cubicBezTo>
                    <a:pt x="12950" y="90"/>
                    <a:pt x="11942" y="1"/>
                    <a:pt x="1096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9"/>
            <p:cNvSpPr/>
            <p:nvPr/>
          </p:nvSpPr>
          <p:spPr>
            <a:xfrm>
              <a:off x="5245850" y="1507000"/>
              <a:ext cx="1734925" cy="328700"/>
            </a:xfrm>
            <a:custGeom>
              <a:avLst/>
              <a:gdLst/>
              <a:ahLst/>
              <a:cxnLst/>
              <a:rect l="l" t="t" r="r" b="b"/>
              <a:pathLst>
                <a:path w="69397" h="13148" extrusionOk="0">
                  <a:moveTo>
                    <a:pt x="10942" y="1"/>
                  </a:moveTo>
                  <a:cubicBezTo>
                    <a:pt x="7552" y="1"/>
                    <a:pt x="4496" y="1059"/>
                    <a:pt x="2489" y="1756"/>
                  </a:cubicBezTo>
                  <a:cubicBezTo>
                    <a:pt x="1522" y="2089"/>
                    <a:pt x="754" y="2353"/>
                    <a:pt x="358" y="2353"/>
                  </a:cubicBezTo>
                  <a:cubicBezTo>
                    <a:pt x="224" y="2353"/>
                    <a:pt x="132" y="2323"/>
                    <a:pt x="89" y="2255"/>
                  </a:cubicBezTo>
                  <a:lnTo>
                    <a:pt x="0" y="2309"/>
                  </a:lnTo>
                  <a:cubicBezTo>
                    <a:pt x="64" y="2413"/>
                    <a:pt x="186" y="2459"/>
                    <a:pt x="365" y="2459"/>
                  </a:cubicBezTo>
                  <a:cubicBezTo>
                    <a:pt x="786" y="2459"/>
                    <a:pt x="1517" y="2205"/>
                    <a:pt x="2525" y="1854"/>
                  </a:cubicBezTo>
                  <a:cubicBezTo>
                    <a:pt x="4522" y="1158"/>
                    <a:pt x="7562" y="106"/>
                    <a:pt x="10929" y="106"/>
                  </a:cubicBezTo>
                  <a:cubicBezTo>
                    <a:pt x="11924" y="106"/>
                    <a:pt x="12946" y="198"/>
                    <a:pt x="13979" y="418"/>
                  </a:cubicBezTo>
                  <a:cubicBezTo>
                    <a:pt x="14292" y="480"/>
                    <a:pt x="14577" y="560"/>
                    <a:pt x="14845" y="641"/>
                  </a:cubicBezTo>
                  <a:cubicBezTo>
                    <a:pt x="17548" y="1479"/>
                    <a:pt x="18529" y="3379"/>
                    <a:pt x="19573" y="5387"/>
                  </a:cubicBezTo>
                  <a:cubicBezTo>
                    <a:pt x="20322" y="6832"/>
                    <a:pt x="21098" y="8322"/>
                    <a:pt x="22544" y="9615"/>
                  </a:cubicBezTo>
                  <a:cubicBezTo>
                    <a:pt x="24444" y="11319"/>
                    <a:pt x="26032" y="12452"/>
                    <a:pt x="28101" y="12827"/>
                  </a:cubicBezTo>
                  <a:cubicBezTo>
                    <a:pt x="29324" y="13050"/>
                    <a:pt x="30483" y="13148"/>
                    <a:pt x="31572" y="13148"/>
                  </a:cubicBezTo>
                  <a:cubicBezTo>
                    <a:pt x="36737" y="13148"/>
                    <a:pt x="40493" y="10918"/>
                    <a:pt x="43874" y="8902"/>
                  </a:cubicBezTo>
                  <a:cubicBezTo>
                    <a:pt x="44472" y="8545"/>
                    <a:pt x="45034" y="8206"/>
                    <a:pt x="45604" y="7885"/>
                  </a:cubicBezTo>
                  <a:cubicBezTo>
                    <a:pt x="47139" y="7019"/>
                    <a:pt x="48459" y="6109"/>
                    <a:pt x="49735" y="5235"/>
                  </a:cubicBezTo>
                  <a:cubicBezTo>
                    <a:pt x="52893" y="3076"/>
                    <a:pt x="55614" y="1212"/>
                    <a:pt x="59896" y="1096"/>
                  </a:cubicBezTo>
                  <a:cubicBezTo>
                    <a:pt x="60072" y="1091"/>
                    <a:pt x="60245" y="1089"/>
                    <a:pt x="60415" y="1089"/>
                  </a:cubicBezTo>
                  <a:cubicBezTo>
                    <a:pt x="68174" y="1089"/>
                    <a:pt x="68771" y="6007"/>
                    <a:pt x="69094" y="8670"/>
                  </a:cubicBezTo>
                  <a:cubicBezTo>
                    <a:pt x="69156" y="9160"/>
                    <a:pt x="69210" y="9588"/>
                    <a:pt x="69299" y="9874"/>
                  </a:cubicBezTo>
                  <a:lnTo>
                    <a:pt x="69397" y="9847"/>
                  </a:lnTo>
                  <a:cubicBezTo>
                    <a:pt x="69308" y="9562"/>
                    <a:pt x="69263" y="9142"/>
                    <a:pt x="69201" y="8661"/>
                  </a:cubicBezTo>
                  <a:cubicBezTo>
                    <a:pt x="68869" y="5960"/>
                    <a:pt x="68262" y="982"/>
                    <a:pt x="60387" y="982"/>
                  </a:cubicBezTo>
                  <a:cubicBezTo>
                    <a:pt x="60223" y="982"/>
                    <a:pt x="60057" y="984"/>
                    <a:pt x="59887" y="989"/>
                  </a:cubicBezTo>
                  <a:cubicBezTo>
                    <a:pt x="55578" y="1105"/>
                    <a:pt x="52848" y="2978"/>
                    <a:pt x="49681" y="5146"/>
                  </a:cubicBezTo>
                  <a:cubicBezTo>
                    <a:pt x="48406" y="6020"/>
                    <a:pt x="47076" y="6930"/>
                    <a:pt x="45551" y="7795"/>
                  </a:cubicBezTo>
                  <a:cubicBezTo>
                    <a:pt x="44980" y="8116"/>
                    <a:pt x="44418" y="8455"/>
                    <a:pt x="43820" y="8812"/>
                  </a:cubicBezTo>
                  <a:cubicBezTo>
                    <a:pt x="40444" y="10817"/>
                    <a:pt x="36703" y="13047"/>
                    <a:pt x="31560" y="13047"/>
                  </a:cubicBezTo>
                  <a:cubicBezTo>
                    <a:pt x="30478" y="13047"/>
                    <a:pt x="29335" y="12949"/>
                    <a:pt x="28119" y="12729"/>
                  </a:cubicBezTo>
                  <a:cubicBezTo>
                    <a:pt x="26076" y="12354"/>
                    <a:pt x="24497" y="11230"/>
                    <a:pt x="22615" y="9544"/>
                  </a:cubicBezTo>
                  <a:cubicBezTo>
                    <a:pt x="21188" y="8259"/>
                    <a:pt x="20411" y="6778"/>
                    <a:pt x="19671" y="5342"/>
                  </a:cubicBezTo>
                  <a:cubicBezTo>
                    <a:pt x="18618" y="3308"/>
                    <a:pt x="17619" y="1390"/>
                    <a:pt x="14880" y="543"/>
                  </a:cubicBezTo>
                  <a:cubicBezTo>
                    <a:pt x="14604" y="453"/>
                    <a:pt x="14318" y="382"/>
                    <a:pt x="13997" y="311"/>
                  </a:cubicBezTo>
                  <a:cubicBezTo>
                    <a:pt x="12962" y="92"/>
                    <a:pt x="11938" y="1"/>
                    <a:pt x="10942"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9"/>
            <p:cNvSpPr/>
            <p:nvPr/>
          </p:nvSpPr>
          <p:spPr>
            <a:xfrm>
              <a:off x="5242275" y="1514925"/>
              <a:ext cx="1738275" cy="320350"/>
            </a:xfrm>
            <a:custGeom>
              <a:avLst/>
              <a:gdLst/>
              <a:ahLst/>
              <a:cxnLst/>
              <a:rect l="l" t="t" r="r" b="b"/>
              <a:pathLst>
                <a:path w="69531" h="12814" extrusionOk="0">
                  <a:moveTo>
                    <a:pt x="10890" y="0"/>
                  </a:moveTo>
                  <a:cubicBezTo>
                    <a:pt x="7650" y="0"/>
                    <a:pt x="4715" y="951"/>
                    <a:pt x="2775" y="1582"/>
                  </a:cubicBezTo>
                  <a:cubicBezTo>
                    <a:pt x="1751" y="1912"/>
                    <a:pt x="931" y="2180"/>
                    <a:pt x="467" y="2180"/>
                  </a:cubicBezTo>
                  <a:cubicBezTo>
                    <a:pt x="280" y="2180"/>
                    <a:pt x="151" y="2136"/>
                    <a:pt x="90" y="2037"/>
                  </a:cubicBezTo>
                  <a:lnTo>
                    <a:pt x="0" y="2090"/>
                  </a:lnTo>
                  <a:cubicBezTo>
                    <a:pt x="84" y="2226"/>
                    <a:pt x="242" y="2285"/>
                    <a:pt x="470" y="2285"/>
                  </a:cubicBezTo>
                  <a:cubicBezTo>
                    <a:pt x="946" y="2285"/>
                    <a:pt x="1732" y="2029"/>
                    <a:pt x="2810" y="1680"/>
                  </a:cubicBezTo>
                  <a:cubicBezTo>
                    <a:pt x="4857" y="1018"/>
                    <a:pt x="7697" y="100"/>
                    <a:pt x="10868" y="100"/>
                  </a:cubicBezTo>
                  <a:cubicBezTo>
                    <a:pt x="11885" y="100"/>
                    <a:pt x="12936" y="194"/>
                    <a:pt x="14006" y="422"/>
                  </a:cubicBezTo>
                  <a:cubicBezTo>
                    <a:pt x="14319" y="493"/>
                    <a:pt x="14604" y="565"/>
                    <a:pt x="14872" y="654"/>
                  </a:cubicBezTo>
                  <a:cubicBezTo>
                    <a:pt x="17495" y="1483"/>
                    <a:pt x="18360" y="3321"/>
                    <a:pt x="19279" y="5275"/>
                  </a:cubicBezTo>
                  <a:cubicBezTo>
                    <a:pt x="19992" y="6791"/>
                    <a:pt x="20733" y="8370"/>
                    <a:pt x="22339" y="9709"/>
                  </a:cubicBezTo>
                  <a:cubicBezTo>
                    <a:pt x="24185" y="11252"/>
                    <a:pt x="25845" y="12331"/>
                    <a:pt x="27968" y="12626"/>
                  </a:cubicBezTo>
                  <a:cubicBezTo>
                    <a:pt x="28887" y="12760"/>
                    <a:pt x="29761" y="12813"/>
                    <a:pt x="30608" y="12813"/>
                  </a:cubicBezTo>
                  <a:cubicBezTo>
                    <a:pt x="35711" y="12813"/>
                    <a:pt x="39485" y="10672"/>
                    <a:pt x="42875" y="8754"/>
                  </a:cubicBezTo>
                  <a:cubicBezTo>
                    <a:pt x="43749" y="8254"/>
                    <a:pt x="44570" y="7791"/>
                    <a:pt x="45400" y="7371"/>
                  </a:cubicBezTo>
                  <a:cubicBezTo>
                    <a:pt x="46988" y="6559"/>
                    <a:pt x="48335" y="5739"/>
                    <a:pt x="49646" y="4936"/>
                  </a:cubicBezTo>
                  <a:cubicBezTo>
                    <a:pt x="52804" y="3000"/>
                    <a:pt x="55525" y="1332"/>
                    <a:pt x="59843" y="1198"/>
                  </a:cubicBezTo>
                  <a:cubicBezTo>
                    <a:pt x="60033" y="1192"/>
                    <a:pt x="60220" y="1190"/>
                    <a:pt x="60403" y="1190"/>
                  </a:cubicBezTo>
                  <a:cubicBezTo>
                    <a:pt x="68085" y="1190"/>
                    <a:pt x="68818" y="6051"/>
                    <a:pt x="69219" y="8692"/>
                  </a:cubicBezTo>
                  <a:cubicBezTo>
                    <a:pt x="69281" y="9155"/>
                    <a:pt x="69344" y="9557"/>
                    <a:pt x="69433" y="9833"/>
                  </a:cubicBezTo>
                  <a:lnTo>
                    <a:pt x="69531" y="9798"/>
                  </a:lnTo>
                  <a:cubicBezTo>
                    <a:pt x="69442" y="9530"/>
                    <a:pt x="69388" y="9138"/>
                    <a:pt x="69317" y="8683"/>
                  </a:cubicBezTo>
                  <a:cubicBezTo>
                    <a:pt x="69121" y="7371"/>
                    <a:pt x="68826" y="5391"/>
                    <a:pt x="67542" y="3794"/>
                  </a:cubicBezTo>
                  <a:cubicBezTo>
                    <a:pt x="66096" y="1994"/>
                    <a:pt x="63699" y="1082"/>
                    <a:pt x="60401" y="1082"/>
                  </a:cubicBezTo>
                  <a:cubicBezTo>
                    <a:pt x="60218" y="1082"/>
                    <a:pt x="60032" y="1085"/>
                    <a:pt x="59843" y="1091"/>
                  </a:cubicBezTo>
                  <a:cubicBezTo>
                    <a:pt x="55489" y="1225"/>
                    <a:pt x="52759" y="2902"/>
                    <a:pt x="49592" y="4847"/>
                  </a:cubicBezTo>
                  <a:cubicBezTo>
                    <a:pt x="48281" y="5641"/>
                    <a:pt x="46934" y="6470"/>
                    <a:pt x="45346" y="7273"/>
                  </a:cubicBezTo>
                  <a:cubicBezTo>
                    <a:pt x="44525" y="7692"/>
                    <a:pt x="43696" y="8165"/>
                    <a:pt x="42821" y="8665"/>
                  </a:cubicBezTo>
                  <a:cubicBezTo>
                    <a:pt x="39444" y="10580"/>
                    <a:pt x="35678" y="12712"/>
                    <a:pt x="30598" y="12712"/>
                  </a:cubicBezTo>
                  <a:cubicBezTo>
                    <a:pt x="29761" y="12712"/>
                    <a:pt x="28889" y="12654"/>
                    <a:pt x="27977" y="12528"/>
                  </a:cubicBezTo>
                  <a:cubicBezTo>
                    <a:pt x="25889" y="12233"/>
                    <a:pt x="24239" y="11154"/>
                    <a:pt x="22410" y="9628"/>
                  </a:cubicBezTo>
                  <a:cubicBezTo>
                    <a:pt x="20822" y="8308"/>
                    <a:pt x="20082" y="6738"/>
                    <a:pt x="19377" y="5230"/>
                  </a:cubicBezTo>
                  <a:cubicBezTo>
                    <a:pt x="18449" y="3259"/>
                    <a:pt x="17575" y="1394"/>
                    <a:pt x="14907" y="556"/>
                  </a:cubicBezTo>
                  <a:cubicBezTo>
                    <a:pt x="14631" y="466"/>
                    <a:pt x="14345" y="395"/>
                    <a:pt x="14024" y="324"/>
                  </a:cubicBezTo>
                  <a:cubicBezTo>
                    <a:pt x="12963" y="95"/>
                    <a:pt x="11911" y="0"/>
                    <a:pt x="10890"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9"/>
            <p:cNvSpPr/>
            <p:nvPr/>
          </p:nvSpPr>
          <p:spPr>
            <a:xfrm>
              <a:off x="5238475" y="1522575"/>
              <a:ext cx="1741875" cy="313125"/>
            </a:xfrm>
            <a:custGeom>
              <a:avLst/>
              <a:gdLst/>
              <a:ahLst/>
              <a:cxnLst/>
              <a:rect l="l" t="t" r="r" b="b"/>
              <a:pathLst>
                <a:path w="69675" h="12525" extrusionOk="0">
                  <a:moveTo>
                    <a:pt x="10823" y="1"/>
                  </a:moveTo>
                  <a:cubicBezTo>
                    <a:pt x="7776" y="1"/>
                    <a:pt x="5038" y="830"/>
                    <a:pt x="3061" y="1427"/>
                  </a:cubicBezTo>
                  <a:cubicBezTo>
                    <a:pt x="1989" y="1756"/>
                    <a:pt x="1117" y="2018"/>
                    <a:pt x="589" y="2018"/>
                  </a:cubicBezTo>
                  <a:cubicBezTo>
                    <a:pt x="343" y="2018"/>
                    <a:pt x="172" y="1962"/>
                    <a:pt x="90" y="1829"/>
                  </a:cubicBezTo>
                  <a:lnTo>
                    <a:pt x="1" y="1882"/>
                  </a:lnTo>
                  <a:cubicBezTo>
                    <a:pt x="105" y="2051"/>
                    <a:pt x="303" y="2121"/>
                    <a:pt x="587" y="2121"/>
                  </a:cubicBezTo>
                  <a:cubicBezTo>
                    <a:pt x="1131" y="2121"/>
                    <a:pt x="1986" y="1862"/>
                    <a:pt x="3087" y="1534"/>
                  </a:cubicBezTo>
                  <a:cubicBezTo>
                    <a:pt x="5066" y="937"/>
                    <a:pt x="7792" y="112"/>
                    <a:pt x="10822" y="112"/>
                  </a:cubicBezTo>
                  <a:cubicBezTo>
                    <a:pt x="11863" y="112"/>
                    <a:pt x="12939" y="209"/>
                    <a:pt x="14034" y="446"/>
                  </a:cubicBezTo>
                  <a:cubicBezTo>
                    <a:pt x="14355" y="517"/>
                    <a:pt x="14640" y="589"/>
                    <a:pt x="14908" y="678"/>
                  </a:cubicBezTo>
                  <a:cubicBezTo>
                    <a:pt x="17468" y="1508"/>
                    <a:pt x="18226" y="3301"/>
                    <a:pt x="19020" y="5201"/>
                  </a:cubicBezTo>
                  <a:cubicBezTo>
                    <a:pt x="19689" y="6789"/>
                    <a:pt x="20385" y="8439"/>
                    <a:pt x="22143" y="9813"/>
                  </a:cubicBezTo>
                  <a:cubicBezTo>
                    <a:pt x="23980" y="11240"/>
                    <a:pt x="25649" y="12231"/>
                    <a:pt x="27843" y="12436"/>
                  </a:cubicBezTo>
                  <a:cubicBezTo>
                    <a:pt x="28450" y="12498"/>
                    <a:pt x="29048" y="12525"/>
                    <a:pt x="29628" y="12525"/>
                  </a:cubicBezTo>
                  <a:cubicBezTo>
                    <a:pt x="34695" y="12525"/>
                    <a:pt x="38504" y="10437"/>
                    <a:pt x="41912" y="8564"/>
                  </a:cubicBezTo>
                  <a:cubicBezTo>
                    <a:pt x="43054" y="7940"/>
                    <a:pt x="44133" y="7342"/>
                    <a:pt x="45204" y="6860"/>
                  </a:cubicBezTo>
                  <a:cubicBezTo>
                    <a:pt x="46845" y="6120"/>
                    <a:pt x="48219" y="5379"/>
                    <a:pt x="49548" y="4657"/>
                  </a:cubicBezTo>
                  <a:cubicBezTo>
                    <a:pt x="52706" y="2944"/>
                    <a:pt x="55436" y="1463"/>
                    <a:pt x="59807" y="1311"/>
                  </a:cubicBezTo>
                  <a:cubicBezTo>
                    <a:pt x="60019" y="1304"/>
                    <a:pt x="60225" y="1301"/>
                    <a:pt x="60427" y="1301"/>
                  </a:cubicBezTo>
                  <a:cubicBezTo>
                    <a:pt x="68025" y="1301"/>
                    <a:pt x="68883" y="6118"/>
                    <a:pt x="69344" y="8734"/>
                  </a:cubicBezTo>
                  <a:cubicBezTo>
                    <a:pt x="69424" y="9162"/>
                    <a:pt x="69487" y="9536"/>
                    <a:pt x="69576" y="9804"/>
                  </a:cubicBezTo>
                  <a:lnTo>
                    <a:pt x="69674" y="9768"/>
                  </a:lnTo>
                  <a:cubicBezTo>
                    <a:pt x="69594" y="9510"/>
                    <a:pt x="69522" y="9144"/>
                    <a:pt x="69451" y="8716"/>
                  </a:cubicBezTo>
                  <a:cubicBezTo>
                    <a:pt x="69219" y="7422"/>
                    <a:pt x="68871" y="5460"/>
                    <a:pt x="67551" y="3872"/>
                  </a:cubicBezTo>
                  <a:cubicBezTo>
                    <a:pt x="66068" y="2104"/>
                    <a:pt x="63681" y="1202"/>
                    <a:pt x="60440" y="1202"/>
                  </a:cubicBezTo>
                  <a:cubicBezTo>
                    <a:pt x="60230" y="1202"/>
                    <a:pt x="60016" y="1205"/>
                    <a:pt x="59798" y="1213"/>
                  </a:cubicBezTo>
                  <a:cubicBezTo>
                    <a:pt x="55409" y="1356"/>
                    <a:pt x="52671" y="2846"/>
                    <a:pt x="49504" y="4558"/>
                  </a:cubicBezTo>
                  <a:cubicBezTo>
                    <a:pt x="48174" y="5281"/>
                    <a:pt x="46792" y="6030"/>
                    <a:pt x="45159" y="6762"/>
                  </a:cubicBezTo>
                  <a:cubicBezTo>
                    <a:pt x="44089" y="7253"/>
                    <a:pt x="43000" y="7841"/>
                    <a:pt x="41858" y="8475"/>
                  </a:cubicBezTo>
                  <a:cubicBezTo>
                    <a:pt x="38462" y="10333"/>
                    <a:pt x="34662" y="12422"/>
                    <a:pt x="29621" y="12422"/>
                  </a:cubicBezTo>
                  <a:cubicBezTo>
                    <a:pt x="29048" y="12422"/>
                    <a:pt x="28459" y="12395"/>
                    <a:pt x="27852" y="12338"/>
                  </a:cubicBezTo>
                  <a:cubicBezTo>
                    <a:pt x="25684" y="12132"/>
                    <a:pt x="24034" y="11142"/>
                    <a:pt x="22205" y="9724"/>
                  </a:cubicBezTo>
                  <a:cubicBezTo>
                    <a:pt x="20475" y="8377"/>
                    <a:pt x="19788" y="6744"/>
                    <a:pt x="19119" y="5156"/>
                  </a:cubicBezTo>
                  <a:cubicBezTo>
                    <a:pt x="18316" y="3238"/>
                    <a:pt x="17548" y="1418"/>
                    <a:pt x="14935" y="580"/>
                  </a:cubicBezTo>
                  <a:cubicBezTo>
                    <a:pt x="14667" y="491"/>
                    <a:pt x="14381" y="410"/>
                    <a:pt x="14060" y="339"/>
                  </a:cubicBezTo>
                  <a:cubicBezTo>
                    <a:pt x="12957" y="99"/>
                    <a:pt x="11871" y="1"/>
                    <a:pt x="1082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9"/>
            <p:cNvSpPr/>
            <p:nvPr/>
          </p:nvSpPr>
          <p:spPr>
            <a:xfrm>
              <a:off x="5234700" y="1530475"/>
              <a:ext cx="1745425" cy="306575"/>
            </a:xfrm>
            <a:custGeom>
              <a:avLst/>
              <a:gdLst/>
              <a:ahLst/>
              <a:cxnLst/>
              <a:rect l="l" t="t" r="r" b="b"/>
              <a:pathLst>
                <a:path w="69817" h="12263" extrusionOk="0">
                  <a:moveTo>
                    <a:pt x="10757" y="1"/>
                  </a:moveTo>
                  <a:cubicBezTo>
                    <a:pt x="7850" y="1"/>
                    <a:pt x="5235" y="740"/>
                    <a:pt x="3328" y="1281"/>
                  </a:cubicBezTo>
                  <a:cubicBezTo>
                    <a:pt x="2217" y="1596"/>
                    <a:pt x="1306" y="1855"/>
                    <a:pt x="721" y="1855"/>
                  </a:cubicBezTo>
                  <a:cubicBezTo>
                    <a:pt x="414" y="1855"/>
                    <a:pt x="197" y="1783"/>
                    <a:pt x="89" y="1611"/>
                  </a:cubicBezTo>
                  <a:lnTo>
                    <a:pt x="0" y="1664"/>
                  </a:lnTo>
                  <a:cubicBezTo>
                    <a:pt x="132" y="1875"/>
                    <a:pt x="378" y="1962"/>
                    <a:pt x="726" y="1962"/>
                  </a:cubicBezTo>
                  <a:cubicBezTo>
                    <a:pt x="1322" y="1962"/>
                    <a:pt x="2218" y="1709"/>
                    <a:pt x="3354" y="1388"/>
                  </a:cubicBezTo>
                  <a:cubicBezTo>
                    <a:pt x="5260" y="846"/>
                    <a:pt x="7876" y="104"/>
                    <a:pt x="10778" y="104"/>
                  </a:cubicBezTo>
                  <a:cubicBezTo>
                    <a:pt x="11843" y="104"/>
                    <a:pt x="12947" y="204"/>
                    <a:pt x="14069" y="451"/>
                  </a:cubicBezTo>
                  <a:cubicBezTo>
                    <a:pt x="14390" y="522"/>
                    <a:pt x="14675" y="603"/>
                    <a:pt x="14934" y="692"/>
                  </a:cubicBezTo>
                  <a:cubicBezTo>
                    <a:pt x="17450" y="1522"/>
                    <a:pt x="18101" y="3279"/>
                    <a:pt x="18788" y="5144"/>
                  </a:cubicBezTo>
                  <a:cubicBezTo>
                    <a:pt x="19403" y="6803"/>
                    <a:pt x="20037" y="8516"/>
                    <a:pt x="21946" y="9898"/>
                  </a:cubicBezTo>
                  <a:cubicBezTo>
                    <a:pt x="24105" y="11468"/>
                    <a:pt x="25773" y="12146"/>
                    <a:pt x="27709" y="12245"/>
                  </a:cubicBezTo>
                  <a:cubicBezTo>
                    <a:pt x="28030" y="12254"/>
                    <a:pt x="28342" y="12262"/>
                    <a:pt x="28654" y="12262"/>
                  </a:cubicBezTo>
                  <a:cubicBezTo>
                    <a:pt x="33695" y="12262"/>
                    <a:pt x="37549" y="10184"/>
                    <a:pt x="40974" y="8337"/>
                  </a:cubicBezTo>
                  <a:cubicBezTo>
                    <a:pt x="42384" y="7579"/>
                    <a:pt x="43704" y="6856"/>
                    <a:pt x="45007" y="6339"/>
                  </a:cubicBezTo>
                  <a:cubicBezTo>
                    <a:pt x="46693" y="5679"/>
                    <a:pt x="48084" y="5019"/>
                    <a:pt x="49432" y="4376"/>
                  </a:cubicBezTo>
                  <a:cubicBezTo>
                    <a:pt x="52732" y="2815"/>
                    <a:pt x="55337" y="1584"/>
                    <a:pt x="59762" y="1415"/>
                  </a:cubicBezTo>
                  <a:cubicBezTo>
                    <a:pt x="59986" y="1406"/>
                    <a:pt x="60205" y="1402"/>
                    <a:pt x="60419" y="1402"/>
                  </a:cubicBezTo>
                  <a:cubicBezTo>
                    <a:pt x="67965" y="1402"/>
                    <a:pt x="68983" y="6354"/>
                    <a:pt x="69477" y="8765"/>
                  </a:cubicBezTo>
                  <a:cubicBezTo>
                    <a:pt x="69557" y="9167"/>
                    <a:pt x="69629" y="9515"/>
                    <a:pt x="69718" y="9765"/>
                  </a:cubicBezTo>
                  <a:lnTo>
                    <a:pt x="69816" y="9729"/>
                  </a:lnTo>
                  <a:cubicBezTo>
                    <a:pt x="69736" y="9488"/>
                    <a:pt x="69665" y="9140"/>
                    <a:pt x="69584" y="8748"/>
                  </a:cubicBezTo>
                  <a:cubicBezTo>
                    <a:pt x="69081" y="6302"/>
                    <a:pt x="68064" y="1304"/>
                    <a:pt x="60439" y="1304"/>
                  </a:cubicBezTo>
                  <a:cubicBezTo>
                    <a:pt x="60219" y="1304"/>
                    <a:pt x="59993" y="1308"/>
                    <a:pt x="59762" y="1316"/>
                  </a:cubicBezTo>
                  <a:cubicBezTo>
                    <a:pt x="55319" y="1477"/>
                    <a:pt x="52697" y="2717"/>
                    <a:pt x="49387" y="4287"/>
                  </a:cubicBezTo>
                  <a:cubicBezTo>
                    <a:pt x="48040" y="4920"/>
                    <a:pt x="46648" y="5581"/>
                    <a:pt x="44971" y="6250"/>
                  </a:cubicBezTo>
                  <a:cubicBezTo>
                    <a:pt x="43660" y="6767"/>
                    <a:pt x="42330" y="7481"/>
                    <a:pt x="40930" y="8239"/>
                  </a:cubicBezTo>
                  <a:cubicBezTo>
                    <a:pt x="37516" y="10089"/>
                    <a:pt x="33665" y="12161"/>
                    <a:pt x="28647" y="12161"/>
                  </a:cubicBezTo>
                  <a:cubicBezTo>
                    <a:pt x="28342" y="12161"/>
                    <a:pt x="28032" y="12153"/>
                    <a:pt x="27718" y="12138"/>
                  </a:cubicBezTo>
                  <a:cubicBezTo>
                    <a:pt x="25800" y="12039"/>
                    <a:pt x="24149" y="11370"/>
                    <a:pt x="22008" y="9818"/>
                  </a:cubicBezTo>
                  <a:cubicBezTo>
                    <a:pt x="20126" y="8444"/>
                    <a:pt x="19493" y="6749"/>
                    <a:pt x="18886" y="5108"/>
                  </a:cubicBezTo>
                  <a:cubicBezTo>
                    <a:pt x="18190" y="3217"/>
                    <a:pt x="17530" y="1432"/>
                    <a:pt x="14970" y="594"/>
                  </a:cubicBezTo>
                  <a:cubicBezTo>
                    <a:pt x="14702" y="505"/>
                    <a:pt x="14416" y="424"/>
                    <a:pt x="14086" y="353"/>
                  </a:cubicBezTo>
                  <a:cubicBezTo>
                    <a:pt x="12951" y="102"/>
                    <a:pt x="11834" y="1"/>
                    <a:pt x="10757"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9"/>
            <p:cNvSpPr/>
            <p:nvPr/>
          </p:nvSpPr>
          <p:spPr>
            <a:xfrm>
              <a:off x="5231125" y="1538325"/>
              <a:ext cx="1748775" cy="301175"/>
            </a:xfrm>
            <a:custGeom>
              <a:avLst/>
              <a:gdLst/>
              <a:ahLst/>
              <a:cxnLst/>
              <a:rect l="l" t="t" r="r" b="b"/>
              <a:pathLst>
                <a:path w="69951" h="12047" extrusionOk="0">
                  <a:moveTo>
                    <a:pt x="10722" y="1"/>
                  </a:moveTo>
                  <a:cubicBezTo>
                    <a:pt x="7930" y="1"/>
                    <a:pt x="5414" y="667"/>
                    <a:pt x="3569" y="1154"/>
                  </a:cubicBezTo>
                  <a:cubicBezTo>
                    <a:pt x="2432" y="1451"/>
                    <a:pt x="1493" y="1698"/>
                    <a:pt x="862" y="1698"/>
                  </a:cubicBezTo>
                  <a:cubicBezTo>
                    <a:pt x="488" y="1698"/>
                    <a:pt x="222" y="1611"/>
                    <a:pt x="90" y="1395"/>
                  </a:cubicBezTo>
                  <a:lnTo>
                    <a:pt x="0" y="1448"/>
                  </a:lnTo>
                  <a:cubicBezTo>
                    <a:pt x="158" y="1704"/>
                    <a:pt x="449" y="1807"/>
                    <a:pt x="861" y="1807"/>
                  </a:cubicBezTo>
                  <a:cubicBezTo>
                    <a:pt x="1499" y="1807"/>
                    <a:pt x="2425" y="1561"/>
                    <a:pt x="3595" y="1252"/>
                  </a:cubicBezTo>
                  <a:cubicBezTo>
                    <a:pt x="5424" y="766"/>
                    <a:pt x="7931" y="106"/>
                    <a:pt x="10702" y="106"/>
                  </a:cubicBezTo>
                  <a:cubicBezTo>
                    <a:pt x="11797" y="106"/>
                    <a:pt x="12934" y="209"/>
                    <a:pt x="14087" y="467"/>
                  </a:cubicBezTo>
                  <a:cubicBezTo>
                    <a:pt x="14408" y="539"/>
                    <a:pt x="14693" y="619"/>
                    <a:pt x="14961" y="708"/>
                  </a:cubicBezTo>
                  <a:cubicBezTo>
                    <a:pt x="17432" y="1538"/>
                    <a:pt x="17985" y="3268"/>
                    <a:pt x="18565" y="5106"/>
                  </a:cubicBezTo>
                  <a:cubicBezTo>
                    <a:pt x="19109" y="6819"/>
                    <a:pt x="19680" y="8594"/>
                    <a:pt x="21741" y="9995"/>
                  </a:cubicBezTo>
                  <a:cubicBezTo>
                    <a:pt x="23882" y="11440"/>
                    <a:pt x="25568" y="12029"/>
                    <a:pt x="27575" y="12047"/>
                  </a:cubicBezTo>
                  <a:lnTo>
                    <a:pt x="27691" y="12047"/>
                  </a:lnTo>
                  <a:cubicBezTo>
                    <a:pt x="32714" y="12047"/>
                    <a:pt x="36621" y="9941"/>
                    <a:pt x="40074" y="8077"/>
                  </a:cubicBezTo>
                  <a:cubicBezTo>
                    <a:pt x="41724" y="7194"/>
                    <a:pt x="43285" y="6346"/>
                    <a:pt x="44802" y="5829"/>
                  </a:cubicBezTo>
                  <a:cubicBezTo>
                    <a:pt x="46515" y="5240"/>
                    <a:pt x="47924" y="4669"/>
                    <a:pt x="49280" y="4116"/>
                  </a:cubicBezTo>
                  <a:cubicBezTo>
                    <a:pt x="52599" y="2769"/>
                    <a:pt x="55222" y="1707"/>
                    <a:pt x="59718" y="1529"/>
                  </a:cubicBezTo>
                  <a:cubicBezTo>
                    <a:pt x="59969" y="1519"/>
                    <a:pt x="60213" y="1514"/>
                    <a:pt x="60451" y="1514"/>
                  </a:cubicBezTo>
                  <a:cubicBezTo>
                    <a:pt x="67918" y="1514"/>
                    <a:pt x="69049" y="6413"/>
                    <a:pt x="69611" y="8808"/>
                  </a:cubicBezTo>
                  <a:cubicBezTo>
                    <a:pt x="69692" y="9174"/>
                    <a:pt x="69772" y="9486"/>
                    <a:pt x="69852" y="9727"/>
                  </a:cubicBezTo>
                  <a:lnTo>
                    <a:pt x="69950" y="9691"/>
                  </a:lnTo>
                  <a:cubicBezTo>
                    <a:pt x="69870" y="9460"/>
                    <a:pt x="69799" y="9147"/>
                    <a:pt x="69709" y="8782"/>
                  </a:cubicBezTo>
                  <a:cubicBezTo>
                    <a:pt x="69147" y="6360"/>
                    <a:pt x="67990" y="1407"/>
                    <a:pt x="60442" y="1407"/>
                  </a:cubicBezTo>
                  <a:cubicBezTo>
                    <a:pt x="60204" y="1407"/>
                    <a:pt x="59960" y="1412"/>
                    <a:pt x="59709" y="1422"/>
                  </a:cubicBezTo>
                  <a:cubicBezTo>
                    <a:pt x="55204" y="1600"/>
                    <a:pt x="52572" y="2671"/>
                    <a:pt x="49244" y="4018"/>
                  </a:cubicBezTo>
                  <a:cubicBezTo>
                    <a:pt x="47888" y="4571"/>
                    <a:pt x="46479" y="5142"/>
                    <a:pt x="44775" y="5731"/>
                  </a:cubicBezTo>
                  <a:cubicBezTo>
                    <a:pt x="43241" y="6257"/>
                    <a:pt x="41679" y="7095"/>
                    <a:pt x="40020" y="7988"/>
                  </a:cubicBezTo>
                  <a:cubicBezTo>
                    <a:pt x="36586" y="9843"/>
                    <a:pt x="32687" y="11940"/>
                    <a:pt x="27691" y="11940"/>
                  </a:cubicBezTo>
                  <a:lnTo>
                    <a:pt x="27575" y="11940"/>
                  </a:lnTo>
                  <a:cubicBezTo>
                    <a:pt x="25595" y="11931"/>
                    <a:pt x="23918" y="11342"/>
                    <a:pt x="21803" y="9906"/>
                  </a:cubicBezTo>
                  <a:cubicBezTo>
                    <a:pt x="19769" y="8532"/>
                    <a:pt x="19207" y="6774"/>
                    <a:pt x="18663" y="5070"/>
                  </a:cubicBezTo>
                  <a:cubicBezTo>
                    <a:pt x="18074" y="3215"/>
                    <a:pt x="17521" y="1457"/>
                    <a:pt x="14997" y="610"/>
                  </a:cubicBezTo>
                  <a:cubicBezTo>
                    <a:pt x="14729" y="512"/>
                    <a:pt x="14435" y="440"/>
                    <a:pt x="14113" y="360"/>
                  </a:cubicBezTo>
                  <a:cubicBezTo>
                    <a:pt x="12957" y="104"/>
                    <a:pt x="11818" y="1"/>
                    <a:pt x="10722"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9"/>
            <p:cNvSpPr/>
            <p:nvPr/>
          </p:nvSpPr>
          <p:spPr>
            <a:xfrm>
              <a:off x="5227325" y="1545925"/>
              <a:ext cx="1752350" cy="296700"/>
            </a:xfrm>
            <a:custGeom>
              <a:avLst/>
              <a:gdLst/>
              <a:ahLst/>
              <a:cxnLst/>
              <a:rect l="l" t="t" r="r" b="b"/>
              <a:pathLst>
                <a:path w="70094" h="11868" extrusionOk="0">
                  <a:moveTo>
                    <a:pt x="10612" y="1"/>
                  </a:moveTo>
                  <a:cubicBezTo>
                    <a:pt x="8007" y="1"/>
                    <a:pt x="5668" y="578"/>
                    <a:pt x="3810" y="1037"/>
                  </a:cubicBezTo>
                  <a:cubicBezTo>
                    <a:pt x="2657" y="1322"/>
                    <a:pt x="1697" y="1561"/>
                    <a:pt x="1024" y="1561"/>
                  </a:cubicBezTo>
                  <a:cubicBezTo>
                    <a:pt x="577" y="1561"/>
                    <a:pt x="257" y="1456"/>
                    <a:pt x="90" y="1189"/>
                  </a:cubicBezTo>
                  <a:lnTo>
                    <a:pt x="1" y="1243"/>
                  </a:lnTo>
                  <a:cubicBezTo>
                    <a:pt x="191" y="1548"/>
                    <a:pt x="537" y="1669"/>
                    <a:pt x="1024" y="1669"/>
                  </a:cubicBezTo>
                  <a:cubicBezTo>
                    <a:pt x="1702" y="1669"/>
                    <a:pt x="2653" y="1435"/>
                    <a:pt x="3837" y="1144"/>
                  </a:cubicBezTo>
                  <a:cubicBezTo>
                    <a:pt x="5694" y="683"/>
                    <a:pt x="8029" y="105"/>
                    <a:pt x="10628" y="105"/>
                  </a:cubicBezTo>
                  <a:cubicBezTo>
                    <a:pt x="11749" y="105"/>
                    <a:pt x="12920" y="213"/>
                    <a:pt x="14123" y="484"/>
                  </a:cubicBezTo>
                  <a:cubicBezTo>
                    <a:pt x="14444" y="565"/>
                    <a:pt x="14729" y="645"/>
                    <a:pt x="14997" y="734"/>
                  </a:cubicBezTo>
                  <a:cubicBezTo>
                    <a:pt x="17432" y="1573"/>
                    <a:pt x="17887" y="3285"/>
                    <a:pt x="18369" y="5096"/>
                  </a:cubicBezTo>
                  <a:cubicBezTo>
                    <a:pt x="18842" y="6863"/>
                    <a:pt x="19333" y="8701"/>
                    <a:pt x="21554" y="10101"/>
                  </a:cubicBezTo>
                  <a:cubicBezTo>
                    <a:pt x="23499" y="11323"/>
                    <a:pt x="25167" y="11867"/>
                    <a:pt x="27058" y="11867"/>
                  </a:cubicBezTo>
                  <a:cubicBezTo>
                    <a:pt x="27183" y="11867"/>
                    <a:pt x="27317" y="11867"/>
                    <a:pt x="27451" y="11859"/>
                  </a:cubicBezTo>
                  <a:cubicBezTo>
                    <a:pt x="32134" y="11680"/>
                    <a:pt x="35899" y="9628"/>
                    <a:pt x="39218" y="7826"/>
                  </a:cubicBezTo>
                  <a:cubicBezTo>
                    <a:pt x="41100" y="6800"/>
                    <a:pt x="42875" y="5828"/>
                    <a:pt x="44615" y="5319"/>
                  </a:cubicBezTo>
                  <a:cubicBezTo>
                    <a:pt x="46328" y="4820"/>
                    <a:pt x="47791" y="4320"/>
                    <a:pt x="49093" y="3883"/>
                  </a:cubicBezTo>
                  <a:cubicBezTo>
                    <a:pt x="52439" y="2741"/>
                    <a:pt x="55088" y="1840"/>
                    <a:pt x="59674" y="1644"/>
                  </a:cubicBezTo>
                  <a:cubicBezTo>
                    <a:pt x="59944" y="1632"/>
                    <a:pt x="60208" y="1626"/>
                    <a:pt x="60464" y="1626"/>
                  </a:cubicBezTo>
                  <a:cubicBezTo>
                    <a:pt x="67871" y="1626"/>
                    <a:pt x="69133" y="6490"/>
                    <a:pt x="69754" y="8861"/>
                  </a:cubicBezTo>
                  <a:cubicBezTo>
                    <a:pt x="69844" y="9191"/>
                    <a:pt x="69915" y="9477"/>
                    <a:pt x="69995" y="9700"/>
                  </a:cubicBezTo>
                  <a:lnTo>
                    <a:pt x="70093" y="9664"/>
                  </a:lnTo>
                  <a:cubicBezTo>
                    <a:pt x="70013" y="9450"/>
                    <a:pt x="69942" y="9164"/>
                    <a:pt x="69861" y="8834"/>
                  </a:cubicBezTo>
                  <a:cubicBezTo>
                    <a:pt x="69232" y="6436"/>
                    <a:pt x="67960" y="1519"/>
                    <a:pt x="60457" y="1519"/>
                  </a:cubicBezTo>
                  <a:cubicBezTo>
                    <a:pt x="60200" y="1519"/>
                    <a:pt x="59936" y="1525"/>
                    <a:pt x="59665" y="1537"/>
                  </a:cubicBezTo>
                  <a:cubicBezTo>
                    <a:pt x="55070" y="1733"/>
                    <a:pt x="52412" y="2643"/>
                    <a:pt x="49057" y="3785"/>
                  </a:cubicBezTo>
                  <a:cubicBezTo>
                    <a:pt x="47764" y="4222"/>
                    <a:pt x="46301" y="4722"/>
                    <a:pt x="44579" y="5221"/>
                  </a:cubicBezTo>
                  <a:cubicBezTo>
                    <a:pt x="42840" y="5730"/>
                    <a:pt x="41055" y="6702"/>
                    <a:pt x="39164" y="7728"/>
                  </a:cubicBezTo>
                  <a:cubicBezTo>
                    <a:pt x="35854" y="9530"/>
                    <a:pt x="32108" y="11573"/>
                    <a:pt x="27451" y="11752"/>
                  </a:cubicBezTo>
                  <a:cubicBezTo>
                    <a:pt x="27310" y="11757"/>
                    <a:pt x="27171" y="11760"/>
                    <a:pt x="27034" y="11760"/>
                  </a:cubicBezTo>
                  <a:cubicBezTo>
                    <a:pt x="25157" y="11760"/>
                    <a:pt x="23552" y="11242"/>
                    <a:pt x="21607" y="10012"/>
                  </a:cubicBezTo>
                  <a:cubicBezTo>
                    <a:pt x="19422" y="8629"/>
                    <a:pt x="18940" y="6818"/>
                    <a:pt x="18476" y="5070"/>
                  </a:cubicBezTo>
                  <a:cubicBezTo>
                    <a:pt x="17985" y="3223"/>
                    <a:pt x="17522" y="1483"/>
                    <a:pt x="15024" y="636"/>
                  </a:cubicBezTo>
                  <a:cubicBezTo>
                    <a:pt x="14765" y="538"/>
                    <a:pt x="14471" y="458"/>
                    <a:pt x="14149" y="386"/>
                  </a:cubicBezTo>
                  <a:cubicBezTo>
                    <a:pt x="12932" y="110"/>
                    <a:pt x="11747" y="1"/>
                    <a:pt x="10612"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9"/>
            <p:cNvSpPr/>
            <p:nvPr/>
          </p:nvSpPr>
          <p:spPr>
            <a:xfrm>
              <a:off x="5223550" y="1553750"/>
              <a:ext cx="1755900" cy="292450"/>
            </a:xfrm>
            <a:custGeom>
              <a:avLst/>
              <a:gdLst/>
              <a:ahLst/>
              <a:cxnLst/>
              <a:rect l="l" t="t" r="r" b="b"/>
              <a:pathLst>
                <a:path w="70236" h="11698" extrusionOk="0">
                  <a:moveTo>
                    <a:pt x="10566" y="1"/>
                  </a:moveTo>
                  <a:cubicBezTo>
                    <a:pt x="8074" y="1"/>
                    <a:pt x="5833" y="515"/>
                    <a:pt x="4041" y="930"/>
                  </a:cubicBezTo>
                  <a:cubicBezTo>
                    <a:pt x="2884" y="1196"/>
                    <a:pt x="1909" y="1421"/>
                    <a:pt x="1198" y="1421"/>
                  </a:cubicBezTo>
                  <a:cubicBezTo>
                    <a:pt x="672" y="1421"/>
                    <a:pt x="291" y="1297"/>
                    <a:pt x="89" y="974"/>
                  </a:cubicBezTo>
                  <a:lnTo>
                    <a:pt x="0" y="1037"/>
                  </a:lnTo>
                  <a:cubicBezTo>
                    <a:pt x="226" y="1391"/>
                    <a:pt x="636" y="1526"/>
                    <a:pt x="1198" y="1526"/>
                  </a:cubicBezTo>
                  <a:cubicBezTo>
                    <a:pt x="1925" y="1526"/>
                    <a:pt x="2906" y="1299"/>
                    <a:pt x="4068" y="1028"/>
                  </a:cubicBezTo>
                  <a:cubicBezTo>
                    <a:pt x="5846" y="620"/>
                    <a:pt x="8078" y="108"/>
                    <a:pt x="10558" y="108"/>
                  </a:cubicBezTo>
                  <a:cubicBezTo>
                    <a:pt x="11711" y="108"/>
                    <a:pt x="12918" y="218"/>
                    <a:pt x="14158" y="501"/>
                  </a:cubicBezTo>
                  <a:cubicBezTo>
                    <a:pt x="14479" y="573"/>
                    <a:pt x="14764" y="653"/>
                    <a:pt x="15023" y="751"/>
                  </a:cubicBezTo>
                  <a:cubicBezTo>
                    <a:pt x="17441" y="1590"/>
                    <a:pt x="17797" y="3294"/>
                    <a:pt x="18190" y="5096"/>
                  </a:cubicBezTo>
                  <a:cubicBezTo>
                    <a:pt x="18574" y="6916"/>
                    <a:pt x="18975" y="8798"/>
                    <a:pt x="21357" y="10190"/>
                  </a:cubicBezTo>
                  <a:cubicBezTo>
                    <a:pt x="23123" y="11233"/>
                    <a:pt x="24685" y="11697"/>
                    <a:pt x="26433" y="11697"/>
                  </a:cubicBezTo>
                  <a:cubicBezTo>
                    <a:pt x="26727" y="11697"/>
                    <a:pt x="27022" y="11688"/>
                    <a:pt x="27325" y="11662"/>
                  </a:cubicBezTo>
                  <a:cubicBezTo>
                    <a:pt x="31643" y="11296"/>
                    <a:pt x="35229" y="9306"/>
                    <a:pt x="38396" y="7549"/>
                  </a:cubicBezTo>
                  <a:cubicBezTo>
                    <a:pt x="40502" y="6380"/>
                    <a:pt x="42491" y="5274"/>
                    <a:pt x="44418" y="4801"/>
                  </a:cubicBezTo>
                  <a:cubicBezTo>
                    <a:pt x="46095" y="4400"/>
                    <a:pt x="47522" y="3998"/>
                    <a:pt x="48789" y="3659"/>
                  </a:cubicBezTo>
                  <a:cubicBezTo>
                    <a:pt x="52340" y="2678"/>
                    <a:pt x="54909" y="1973"/>
                    <a:pt x="59628" y="1750"/>
                  </a:cubicBezTo>
                  <a:cubicBezTo>
                    <a:pt x="59919" y="1737"/>
                    <a:pt x="60202" y="1730"/>
                    <a:pt x="60476" y="1730"/>
                  </a:cubicBezTo>
                  <a:cubicBezTo>
                    <a:pt x="67833" y="1730"/>
                    <a:pt x="69226" y="6557"/>
                    <a:pt x="69905" y="8914"/>
                  </a:cubicBezTo>
                  <a:cubicBezTo>
                    <a:pt x="69995" y="9208"/>
                    <a:pt x="70066" y="9458"/>
                    <a:pt x="70137" y="9663"/>
                  </a:cubicBezTo>
                  <a:lnTo>
                    <a:pt x="70235" y="9628"/>
                  </a:lnTo>
                  <a:cubicBezTo>
                    <a:pt x="70164" y="9431"/>
                    <a:pt x="70093" y="9181"/>
                    <a:pt x="70012" y="8887"/>
                  </a:cubicBezTo>
                  <a:cubicBezTo>
                    <a:pt x="69324" y="6504"/>
                    <a:pt x="67922" y="1623"/>
                    <a:pt x="60477" y="1623"/>
                  </a:cubicBezTo>
                  <a:cubicBezTo>
                    <a:pt x="60202" y="1623"/>
                    <a:pt x="59919" y="1630"/>
                    <a:pt x="59628" y="1643"/>
                  </a:cubicBezTo>
                  <a:cubicBezTo>
                    <a:pt x="54891" y="1866"/>
                    <a:pt x="52322" y="2571"/>
                    <a:pt x="48762" y="3552"/>
                  </a:cubicBezTo>
                  <a:cubicBezTo>
                    <a:pt x="47496" y="3900"/>
                    <a:pt x="46068" y="4293"/>
                    <a:pt x="44391" y="4703"/>
                  </a:cubicBezTo>
                  <a:cubicBezTo>
                    <a:pt x="42446" y="5176"/>
                    <a:pt x="40457" y="6282"/>
                    <a:pt x="38343" y="7460"/>
                  </a:cubicBezTo>
                  <a:cubicBezTo>
                    <a:pt x="35185" y="9208"/>
                    <a:pt x="31616" y="11198"/>
                    <a:pt x="27316" y="11554"/>
                  </a:cubicBezTo>
                  <a:cubicBezTo>
                    <a:pt x="27016" y="11580"/>
                    <a:pt x="26723" y="11593"/>
                    <a:pt x="26435" y="11593"/>
                  </a:cubicBezTo>
                  <a:cubicBezTo>
                    <a:pt x="24702" y="11593"/>
                    <a:pt x="23155" y="11125"/>
                    <a:pt x="21411" y="10100"/>
                  </a:cubicBezTo>
                  <a:cubicBezTo>
                    <a:pt x="19073" y="8735"/>
                    <a:pt x="18672" y="6871"/>
                    <a:pt x="18288" y="5069"/>
                  </a:cubicBezTo>
                  <a:cubicBezTo>
                    <a:pt x="17896" y="3240"/>
                    <a:pt x="17530" y="1509"/>
                    <a:pt x="15059" y="653"/>
                  </a:cubicBezTo>
                  <a:cubicBezTo>
                    <a:pt x="14791" y="555"/>
                    <a:pt x="14506" y="475"/>
                    <a:pt x="14176" y="394"/>
                  </a:cubicBezTo>
                  <a:cubicBezTo>
                    <a:pt x="12932" y="112"/>
                    <a:pt x="11722" y="1"/>
                    <a:pt x="10566"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9"/>
            <p:cNvSpPr/>
            <p:nvPr/>
          </p:nvSpPr>
          <p:spPr>
            <a:xfrm>
              <a:off x="5219975" y="1561575"/>
              <a:ext cx="1759250" cy="289075"/>
            </a:xfrm>
            <a:custGeom>
              <a:avLst/>
              <a:gdLst/>
              <a:ahLst/>
              <a:cxnLst/>
              <a:rect l="l" t="t" r="r" b="b"/>
              <a:pathLst>
                <a:path w="70370" h="11563" extrusionOk="0">
                  <a:moveTo>
                    <a:pt x="10493" y="0"/>
                  </a:moveTo>
                  <a:cubicBezTo>
                    <a:pt x="8117" y="0"/>
                    <a:pt x="5976" y="459"/>
                    <a:pt x="4256" y="822"/>
                  </a:cubicBezTo>
                  <a:cubicBezTo>
                    <a:pt x="3094" y="1072"/>
                    <a:pt x="2110" y="1284"/>
                    <a:pt x="1372" y="1284"/>
                  </a:cubicBezTo>
                  <a:cubicBezTo>
                    <a:pt x="767" y="1284"/>
                    <a:pt x="327" y="1141"/>
                    <a:pt x="89" y="759"/>
                  </a:cubicBezTo>
                  <a:lnTo>
                    <a:pt x="0" y="822"/>
                  </a:lnTo>
                  <a:cubicBezTo>
                    <a:pt x="259" y="1237"/>
                    <a:pt x="730" y="1390"/>
                    <a:pt x="1373" y="1390"/>
                  </a:cubicBezTo>
                  <a:cubicBezTo>
                    <a:pt x="2127" y="1390"/>
                    <a:pt x="3117" y="1179"/>
                    <a:pt x="4282" y="929"/>
                  </a:cubicBezTo>
                  <a:cubicBezTo>
                    <a:pt x="5992" y="560"/>
                    <a:pt x="8127" y="103"/>
                    <a:pt x="10493" y="103"/>
                  </a:cubicBezTo>
                  <a:cubicBezTo>
                    <a:pt x="11671" y="103"/>
                    <a:pt x="12907" y="216"/>
                    <a:pt x="14176" y="510"/>
                  </a:cubicBezTo>
                  <a:cubicBezTo>
                    <a:pt x="14506" y="590"/>
                    <a:pt x="14791" y="670"/>
                    <a:pt x="15050" y="768"/>
                  </a:cubicBezTo>
                  <a:cubicBezTo>
                    <a:pt x="17441" y="1616"/>
                    <a:pt x="17717" y="3311"/>
                    <a:pt x="18003" y="5104"/>
                  </a:cubicBezTo>
                  <a:cubicBezTo>
                    <a:pt x="18306" y="6977"/>
                    <a:pt x="18618" y="8904"/>
                    <a:pt x="21152" y="10287"/>
                  </a:cubicBezTo>
                  <a:cubicBezTo>
                    <a:pt x="22740" y="11152"/>
                    <a:pt x="24185" y="11563"/>
                    <a:pt x="25791" y="11563"/>
                  </a:cubicBezTo>
                  <a:cubicBezTo>
                    <a:pt x="26246" y="11563"/>
                    <a:pt x="26710" y="11527"/>
                    <a:pt x="27192" y="11465"/>
                  </a:cubicBezTo>
                  <a:cubicBezTo>
                    <a:pt x="31179" y="10947"/>
                    <a:pt x="34587" y="8993"/>
                    <a:pt x="37602" y="7281"/>
                  </a:cubicBezTo>
                  <a:cubicBezTo>
                    <a:pt x="39913" y="5951"/>
                    <a:pt x="42099" y="4702"/>
                    <a:pt x="44213" y="4292"/>
                  </a:cubicBezTo>
                  <a:cubicBezTo>
                    <a:pt x="45730" y="3989"/>
                    <a:pt x="47041" y="3712"/>
                    <a:pt x="48201" y="3462"/>
                  </a:cubicBezTo>
                  <a:cubicBezTo>
                    <a:pt x="52055" y="2651"/>
                    <a:pt x="54597" y="2106"/>
                    <a:pt x="59584" y="1857"/>
                  </a:cubicBezTo>
                  <a:cubicBezTo>
                    <a:pt x="59896" y="1841"/>
                    <a:pt x="60198" y="1833"/>
                    <a:pt x="60490" y="1833"/>
                  </a:cubicBezTo>
                  <a:cubicBezTo>
                    <a:pt x="67815" y="1833"/>
                    <a:pt x="69320" y="6625"/>
                    <a:pt x="70057" y="8984"/>
                  </a:cubicBezTo>
                  <a:cubicBezTo>
                    <a:pt x="70138" y="9234"/>
                    <a:pt x="70200" y="9448"/>
                    <a:pt x="70271" y="9627"/>
                  </a:cubicBezTo>
                  <a:lnTo>
                    <a:pt x="70369" y="9582"/>
                  </a:lnTo>
                  <a:cubicBezTo>
                    <a:pt x="70307" y="9413"/>
                    <a:pt x="70236" y="9199"/>
                    <a:pt x="70155" y="8949"/>
                  </a:cubicBezTo>
                  <a:cubicBezTo>
                    <a:pt x="69799" y="7798"/>
                    <a:pt x="69192" y="5862"/>
                    <a:pt x="67657" y="4310"/>
                  </a:cubicBezTo>
                  <a:cubicBezTo>
                    <a:pt x="65977" y="2597"/>
                    <a:pt x="63558" y="1727"/>
                    <a:pt x="60462" y="1727"/>
                  </a:cubicBezTo>
                  <a:cubicBezTo>
                    <a:pt x="60172" y="1727"/>
                    <a:pt x="59877" y="1734"/>
                    <a:pt x="59575" y="1750"/>
                  </a:cubicBezTo>
                  <a:cubicBezTo>
                    <a:pt x="54588" y="1999"/>
                    <a:pt x="52037" y="2544"/>
                    <a:pt x="48174" y="3364"/>
                  </a:cubicBezTo>
                  <a:cubicBezTo>
                    <a:pt x="47023" y="3614"/>
                    <a:pt x="45712" y="3891"/>
                    <a:pt x="44195" y="4185"/>
                  </a:cubicBezTo>
                  <a:cubicBezTo>
                    <a:pt x="42063" y="4604"/>
                    <a:pt x="39868" y="5862"/>
                    <a:pt x="37549" y="7182"/>
                  </a:cubicBezTo>
                  <a:cubicBezTo>
                    <a:pt x="34551" y="8904"/>
                    <a:pt x="31144" y="10840"/>
                    <a:pt x="27174" y="11366"/>
                  </a:cubicBezTo>
                  <a:cubicBezTo>
                    <a:pt x="26704" y="11426"/>
                    <a:pt x="26252" y="11457"/>
                    <a:pt x="25811" y="11457"/>
                  </a:cubicBezTo>
                  <a:cubicBezTo>
                    <a:pt x="24218" y="11457"/>
                    <a:pt x="22776" y="11057"/>
                    <a:pt x="21197" y="10198"/>
                  </a:cubicBezTo>
                  <a:cubicBezTo>
                    <a:pt x="18717" y="8842"/>
                    <a:pt x="18404" y="6933"/>
                    <a:pt x="18110" y="5086"/>
                  </a:cubicBezTo>
                  <a:cubicBezTo>
                    <a:pt x="17816" y="3266"/>
                    <a:pt x="17530" y="1535"/>
                    <a:pt x="15086" y="670"/>
                  </a:cubicBezTo>
                  <a:cubicBezTo>
                    <a:pt x="14818" y="572"/>
                    <a:pt x="14533" y="492"/>
                    <a:pt x="14203" y="411"/>
                  </a:cubicBezTo>
                  <a:cubicBezTo>
                    <a:pt x="12923" y="114"/>
                    <a:pt x="11679" y="0"/>
                    <a:pt x="10493"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9"/>
            <p:cNvSpPr/>
            <p:nvPr/>
          </p:nvSpPr>
          <p:spPr>
            <a:xfrm>
              <a:off x="5216175" y="1569250"/>
              <a:ext cx="1762825" cy="286300"/>
            </a:xfrm>
            <a:custGeom>
              <a:avLst/>
              <a:gdLst/>
              <a:ahLst/>
              <a:cxnLst/>
              <a:rect l="l" t="t" r="r" b="b"/>
              <a:pathLst>
                <a:path w="70513" h="11452" extrusionOk="0">
                  <a:moveTo>
                    <a:pt x="10424" y="0"/>
                  </a:moveTo>
                  <a:cubicBezTo>
                    <a:pt x="8161" y="0"/>
                    <a:pt x="6119" y="407"/>
                    <a:pt x="4470" y="738"/>
                  </a:cubicBezTo>
                  <a:cubicBezTo>
                    <a:pt x="3319" y="966"/>
                    <a:pt x="2334" y="1160"/>
                    <a:pt x="1572" y="1160"/>
                  </a:cubicBezTo>
                  <a:cubicBezTo>
                    <a:pt x="876" y="1160"/>
                    <a:pt x="367" y="998"/>
                    <a:pt x="90" y="550"/>
                  </a:cubicBezTo>
                  <a:lnTo>
                    <a:pt x="1" y="613"/>
                  </a:lnTo>
                  <a:cubicBezTo>
                    <a:pt x="302" y="1091"/>
                    <a:pt x="837" y="1264"/>
                    <a:pt x="1562" y="1264"/>
                  </a:cubicBezTo>
                  <a:cubicBezTo>
                    <a:pt x="2338" y="1264"/>
                    <a:pt x="3331" y="1066"/>
                    <a:pt x="4488" y="836"/>
                  </a:cubicBezTo>
                  <a:cubicBezTo>
                    <a:pt x="6130" y="511"/>
                    <a:pt x="8164" y="107"/>
                    <a:pt x="10416" y="107"/>
                  </a:cubicBezTo>
                  <a:cubicBezTo>
                    <a:pt x="11627" y="107"/>
                    <a:pt x="12902" y="224"/>
                    <a:pt x="14212" y="533"/>
                  </a:cubicBezTo>
                  <a:cubicBezTo>
                    <a:pt x="14533" y="613"/>
                    <a:pt x="14818" y="693"/>
                    <a:pt x="15086" y="791"/>
                  </a:cubicBezTo>
                  <a:cubicBezTo>
                    <a:pt x="17450" y="1648"/>
                    <a:pt x="17638" y="3343"/>
                    <a:pt x="17843" y="5136"/>
                  </a:cubicBezTo>
                  <a:cubicBezTo>
                    <a:pt x="18057" y="7045"/>
                    <a:pt x="18280" y="9025"/>
                    <a:pt x="20956" y="10390"/>
                  </a:cubicBezTo>
                  <a:cubicBezTo>
                    <a:pt x="22375" y="11113"/>
                    <a:pt x="23704" y="11452"/>
                    <a:pt x="25158" y="11452"/>
                  </a:cubicBezTo>
                  <a:cubicBezTo>
                    <a:pt x="25765" y="11452"/>
                    <a:pt x="26398" y="11398"/>
                    <a:pt x="27067" y="11273"/>
                  </a:cubicBezTo>
                  <a:cubicBezTo>
                    <a:pt x="30751" y="10622"/>
                    <a:pt x="33990" y="8704"/>
                    <a:pt x="36853" y="7009"/>
                  </a:cubicBezTo>
                  <a:cubicBezTo>
                    <a:pt x="39360" y="5528"/>
                    <a:pt x="41724" y="4128"/>
                    <a:pt x="44017" y="3780"/>
                  </a:cubicBezTo>
                  <a:cubicBezTo>
                    <a:pt x="44882" y="3646"/>
                    <a:pt x="45676" y="3530"/>
                    <a:pt x="46408" y="3414"/>
                  </a:cubicBezTo>
                  <a:cubicBezTo>
                    <a:pt x="51341" y="2656"/>
                    <a:pt x="53812" y="2281"/>
                    <a:pt x="59540" y="1969"/>
                  </a:cubicBezTo>
                  <a:cubicBezTo>
                    <a:pt x="59860" y="1952"/>
                    <a:pt x="60171" y="1943"/>
                    <a:pt x="60473" y="1943"/>
                  </a:cubicBezTo>
                  <a:cubicBezTo>
                    <a:pt x="67807" y="1943"/>
                    <a:pt x="69490" y="6893"/>
                    <a:pt x="70227" y="9061"/>
                  </a:cubicBezTo>
                  <a:cubicBezTo>
                    <a:pt x="70298" y="9266"/>
                    <a:pt x="70352" y="9445"/>
                    <a:pt x="70414" y="9587"/>
                  </a:cubicBezTo>
                  <a:lnTo>
                    <a:pt x="70513" y="9552"/>
                  </a:lnTo>
                  <a:cubicBezTo>
                    <a:pt x="70450" y="9409"/>
                    <a:pt x="70397" y="9231"/>
                    <a:pt x="70325" y="9025"/>
                  </a:cubicBezTo>
                  <a:cubicBezTo>
                    <a:pt x="69580" y="6841"/>
                    <a:pt x="67881" y="1835"/>
                    <a:pt x="60488" y="1835"/>
                  </a:cubicBezTo>
                  <a:cubicBezTo>
                    <a:pt x="60182" y="1835"/>
                    <a:pt x="59866" y="1844"/>
                    <a:pt x="59540" y="1862"/>
                  </a:cubicBezTo>
                  <a:cubicBezTo>
                    <a:pt x="53803" y="2174"/>
                    <a:pt x="51323" y="2558"/>
                    <a:pt x="46399" y="3307"/>
                  </a:cubicBezTo>
                  <a:cubicBezTo>
                    <a:pt x="45659" y="3423"/>
                    <a:pt x="44865" y="3548"/>
                    <a:pt x="43999" y="3673"/>
                  </a:cubicBezTo>
                  <a:cubicBezTo>
                    <a:pt x="41689" y="4030"/>
                    <a:pt x="39316" y="5430"/>
                    <a:pt x="36800" y="6920"/>
                  </a:cubicBezTo>
                  <a:cubicBezTo>
                    <a:pt x="33945" y="8606"/>
                    <a:pt x="30716" y="10524"/>
                    <a:pt x="27049" y="11175"/>
                  </a:cubicBezTo>
                  <a:cubicBezTo>
                    <a:pt x="26390" y="11291"/>
                    <a:pt x="25769" y="11350"/>
                    <a:pt x="25168" y="11350"/>
                  </a:cubicBezTo>
                  <a:cubicBezTo>
                    <a:pt x="23728" y="11350"/>
                    <a:pt x="22411" y="11010"/>
                    <a:pt x="21001" y="10292"/>
                  </a:cubicBezTo>
                  <a:cubicBezTo>
                    <a:pt x="18378" y="8954"/>
                    <a:pt x="18155" y="7009"/>
                    <a:pt x="17950" y="5118"/>
                  </a:cubicBezTo>
                  <a:cubicBezTo>
                    <a:pt x="17745" y="3298"/>
                    <a:pt x="17548" y="1567"/>
                    <a:pt x="15122" y="693"/>
                  </a:cubicBezTo>
                  <a:cubicBezTo>
                    <a:pt x="14854" y="595"/>
                    <a:pt x="14560" y="506"/>
                    <a:pt x="14230" y="426"/>
                  </a:cubicBezTo>
                  <a:cubicBezTo>
                    <a:pt x="12915" y="117"/>
                    <a:pt x="11638" y="0"/>
                    <a:pt x="10424"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9"/>
            <p:cNvSpPr/>
            <p:nvPr/>
          </p:nvSpPr>
          <p:spPr>
            <a:xfrm>
              <a:off x="5212375" y="1577075"/>
              <a:ext cx="1766400" cy="284275"/>
            </a:xfrm>
            <a:custGeom>
              <a:avLst/>
              <a:gdLst/>
              <a:ahLst/>
              <a:cxnLst/>
              <a:rect l="l" t="t" r="r" b="b"/>
              <a:pathLst>
                <a:path w="70656" h="11371" extrusionOk="0">
                  <a:moveTo>
                    <a:pt x="10329" y="0"/>
                  </a:moveTo>
                  <a:cubicBezTo>
                    <a:pt x="8184" y="0"/>
                    <a:pt x="6247" y="352"/>
                    <a:pt x="4676" y="639"/>
                  </a:cubicBezTo>
                  <a:cubicBezTo>
                    <a:pt x="3534" y="853"/>
                    <a:pt x="2548" y="1036"/>
                    <a:pt x="1767" y="1036"/>
                  </a:cubicBezTo>
                  <a:cubicBezTo>
                    <a:pt x="987" y="1036"/>
                    <a:pt x="411" y="853"/>
                    <a:pt x="90" y="336"/>
                  </a:cubicBezTo>
                  <a:lnTo>
                    <a:pt x="1" y="398"/>
                  </a:lnTo>
                  <a:cubicBezTo>
                    <a:pt x="348" y="949"/>
                    <a:pt x="949" y="1141"/>
                    <a:pt x="1761" y="1141"/>
                  </a:cubicBezTo>
                  <a:cubicBezTo>
                    <a:pt x="2554" y="1141"/>
                    <a:pt x="3548" y="958"/>
                    <a:pt x="4702" y="746"/>
                  </a:cubicBezTo>
                  <a:cubicBezTo>
                    <a:pt x="6267" y="458"/>
                    <a:pt x="8204" y="105"/>
                    <a:pt x="10346" y="105"/>
                  </a:cubicBezTo>
                  <a:cubicBezTo>
                    <a:pt x="11586" y="105"/>
                    <a:pt x="12894" y="223"/>
                    <a:pt x="14239" y="541"/>
                  </a:cubicBezTo>
                  <a:cubicBezTo>
                    <a:pt x="14569" y="621"/>
                    <a:pt x="14854" y="710"/>
                    <a:pt x="15113" y="808"/>
                  </a:cubicBezTo>
                  <a:cubicBezTo>
                    <a:pt x="17468" y="1674"/>
                    <a:pt x="17575" y="3369"/>
                    <a:pt x="17682" y="5162"/>
                  </a:cubicBezTo>
                  <a:cubicBezTo>
                    <a:pt x="17807" y="7124"/>
                    <a:pt x="17932" y="9141"/>
                    <a:pt x="20760" y="10479"/>
                  </a:cubicBezTo>
                  <a:cubicBezTo>
                    <a:pt x="22027" y="11076"/>
                    <a:pt x="23231" y="11371"/>
                    <a:pt x="24534" y="11371"/>
                  </a:cubicBezTo>
                  <a:cubicBezTo>
                    <a:pt x="25292" y="11371"/>
                    <a:pt x="26086" y="11273"/>
                    <a:pt x="26943" y="11076"/>
                  </a:cubicBezTo>
                  <a:cubicBezTo>
                    <a:pt x="30350" y="10309"/>
                    <a:pt x="33294" y="8498"/>
                    <a:pt x="36140" y="6750"/>
                  </a:cubicBezTo>
                  <a:cubicBezTo>
                    <a:pt x="38825" y="5090"/>
                    <a:pt x="41368" y="3529"/>
                    <a:pt x="43821" y="3262"/>
                  </a:cubicBezTo>
                  <a:cubicBezTo>
                    <a:pt x="49754" y="2628"/>
                    <a:pt x="52260" y="2486"/>
                    <a:pt x="57265" y="2200"/>
                  </a:cubicBezTo>
                  <a:cubicBezTo>
                    <a:pt x="57952" y="2164"/>
                    <a:pt x="58693" y="2120"/>
                    <a:pt x="59504" y="2075"/>
                  </a:cubicBezTo>
                  <a:cubicBezTo>
                    <a:pt x="59845" y="2056"/>
                    <a:pt x="60175" y="2046"/>
                    <a:pt x="60495" y="2046"/>
                  </a:cubicBezTo>
                  <a:cubicBezTo>
                    <a:pt x="67825" y="2046"/>
                    <a:pt x="69619" y="6978"/>
                    <a:pt x="70406" y="9141"/>
                  </a:cubicBezTo>
                  <a:cubicBezTo>
                    <a:pt x="70459" y="9292"/>
                    <a:pt x="70513" y="9435"/>
                    <a:pt x="70558" y="9551"/>
                  </a:cubicBezTo>
                  <a:lnTo>
                    <a:pt x="70656" y="9515"/>
                  </a:lnTo>
                  <a:cubicBezTo>
                    <a:pt x="70611" y="9399"/>
                    <a:pt x="70558" y="9257"/>
                    <a:pt x="70504" y="9105"/>
                  </a:cubicBezTo>
                  <a:cubicBezTo>
                    <a:pt x="69709" y="6926"/>
                    <a:pt x="67899" y="1939"/>
                    <a:pt x="60502" y="1939"/>
                  </a:cubicBezTo>
                  <a:cubicBezTo>
                    <a:pt x="60178" y="1939"/>
                    <a:pt x="59842" y="1948"/>
                    <a:pt x="59495" y="1968"/>
                  </a:cubicBezTo>
                  <a:cubicBezTo>
                    <a:pt x="58693" y="2022"/>
                    <a:pt x="57952" y="2057"/>
                    <a:pt x="57256" y="2102"/>
                  </a:cubicBezTo>
                  <a:cubicBezTo>
                    <a:pt x="52260" y="2378"/>
                    <a:pt x="49745" y="2521"/>
                    <a:pt x="43812" y="3164"/>
                  </a:cubicBezTo>
                  <a:cubicBezTo>
                    <a:pt x="41332" y="3422"/>
                    <a:pt x="38781" y="4992"/>
                    <a:pt x="36087" y="6661"/>
                  </a:cubicBezTo>
                  <a:cubicBezTo>
                    <a:pt x="33250" y="8409"/>
                    <a:pt x="30315" y="10211"/>
                    <a:pt x="26916" y="10978"/>
                  </a:cubicBezTo>
                  <a:cubicBezTo>
                    <a:pt x="26072" y="11168"/>
                    <a:pt x="25292" y="11264"/>
                    <a:pt x="24544" y="11264"/>
                  </a:cubicBezTo>
                  <a:cubicBezTo>
                    <a:pt x="23253" y="11264"/>
                    <a:pt x="22059" y="10977"/>
                    <a:pt x="20805" y="10390"/>
                  </a:cubicBezTo>
                  <a:cubicBezTo>
                    <a:pt x="18030" y="9078"/>
                    <a:pt x="17905" y="7089"/>
                    <a:pt x="17790" y="5162"/>
                  </a:cubicBezTo>
                  <a:cubicBezTo>
                    <a:pt x="17674" y="3333"/>
                    <a:pt x="17575" y="1602"/>
                    <a:pt x="15149" y="710"/>
                  </a:cubicBezTo>
                  <a:cubicBezTo>
                    <a:pt x="14890" y="612"/>
                    <a:pt x="14596" y="523"/>
                    <a:pt x="14266" y="443"/>
                  </a:cubicBezTo>
                  <a:cubicBezTo>
                    <a:pt x="12904" y="120"/>
                    <a:pt x="11581" y="0"/>
                    <a:pt x="10329"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9"/>
            <p:cNvSpPr/>
            <p:nvPr/>
          </p:nvSpPr>
          <p:spPr>
            <a:xfrm>
              <a:off x="5208825" y="1584650"/>
              <a:ext cx="1769725" cy="282950"/>
            </a:xfrm>
            <a:custGeom>
              <a:avLst/>
              <a:gdLst/>
              <a:ahLst/>
              <a:cxnLst/>
              <a:rect l="l" t="t" r="r" b="b"/>
              <a:pathLst>
                <a:path w="70789" h="11318" extrusionOk="0">
                  <a:moveTo>
                    <a:pt x="10223" y="1"/>
                  </a:moveTo>
                  <a:cubicBezTo>
                    <a:pt x="8237" y="1"/>
                    <a:pt x="6437" y="302"/>
                    <a:pt x="4871" y="568"/>
                  </a:cubicBezTo>
                  <a:cubicBezTo>
                    <a:pt x="3745" y="758"/>
                    <a:pt x="2767" y="923"/>
                    <a:pt x="1977" y="923"/>
                  </a:cubicBezTo>
                  <a:cubicBezTo>
                    <a:pt x="1101" y="923"/>
                    <a:pt x="455" y="721"/>
                    <a:pt x="89" y="131"/>
                  </a:cubicBezTo>
                  <a:lnTo>
                    <a:pt x="0" y="193"/>
                  </a:lnTo>
                  <a:cubicBezTo>
                    <a:pt x="388" y="818"/>
                    <a:pt x="1062" y="1028"/>
                    <a:pt x="1970" y="1028"/>
                  </a:cubicBezTo>
                  <a:cubicBezTo>
                    <a:pt x="2773" y="1028"/>
                    <a:pt x="3758" y="863"/>
                    <a:pt x="4889" y="675"/>
                  </a:cubicBezTo>
                  <a:cubicBezTo>
                    <a:pt x="6455" y="408"/>
                    <a:pt x="8256" y="106"/>
                    <a:pt x="10240" y="106"/>
                  </a:cubicBezTo>
                  <a:cubicBezTo>
                    <a:pt x="11511" y="106"/>
                    <a:pt x="12858" y="230"/>
                    <a:pt x="14265" y="568"/>
                  </a:cubicBezTo>
                  <a:cubicBezTo>
                    <a:pt x="14595" y="648"/>
                    <a:pt x="14881" y="737"/>
                    <a:pt x="15139" y="835"/>
                  </a:cubicBezTo>
                  <a:cubicBezTo>
                    <a:pt x="17485" y="1710"/>
                    <a:pt x="17503" y="3414"/>
                    <a:pt x="17530" y="5216"/>
                  </a:cubicBezTo>
                  <a:cubicBezTo>
                    <a:pt x="17548" y="7214"/>
                    <a:pt x="17575" y="9284"/>
                    <a:pt x="20554" y="10586"/>
                  </a:cubicBezTo>
                  <a:cubicBezTo>
                    <a:pt x="21678" y="11077"/>
                    <a:pt x="22767" y="11318"/>
                    <a:pt x="23935" y="11318"/>
                  </a:cubicBezTo>
                  <a:cubicBezTo>
                    <a:pt x="24827" y="11318"/>
                    <a:pt x="25764" y="11175"/>
                    <a:pt x="26808" y="10889"/>
                  </a:cubicBezTo>
                  <a:cubicBezTo>
                    <a:pt x="29966" y="10024"/>
                    <a:pt x="32758" y="8231"/>
                    <a:pt x="35452" y="6500"/>
                  </a:cubicBezTo>
                  <a:cubicBezTo>
                    <a:pt x="38307" y="4663"/>
                    <a:pt x="41001" y="2923"/>
                    <a:pt x="43615" y="2753"/>
                  </a:cubicBezTo>
                  <a:cubicBezTo>
                    <a:pt x="47157" y="2530"/>
                    <a:pt x="49503" y="2495"/>
                    <a:pt x="51760" y="2459"/>
                  </a:cubicBezTo>
                  <a:cubicBezTo>
                    <a:pt x="53928" y="2423"/>
                    <a:pt x="56158" y="2397"/>
                    <a:pt x="59450" y="2191"/>
                  </a:cubicBezTo>
                  <a:cubicBezTo>
                    <a:pt x="59805" y="2170"/>
                    <a:pt x="60149" y="2159"/>
                    <a:pt x="60482" y="2159"/>
                  </a:cubicBezTo>
                  <a:cubicBezTo>
                    <a:pt x="67855" y="2159"/>
                    <a:pt x="69824" y="7268"/>
                    <a:pt x="70584" y="9248"/>
                  </a:cubicBezTo>
                  <a:cubicBezTo>
                    <a:pt x="70619" y="9346"/>
                    <a:pt x="70655" y="9444"/>
                    <a:pt x="70691" y="9525"/>
                  </a:cubicBezTo>
                  <a:lnTo>
                    <a:pt x="70789" y="9489"/>
                  </a:lnTo>
                  <a:cubicBezTo>
                    <a:pt x="70753" y="9409"/>
                    <a:pt x="70717" y="9310"/>
                    <a:pt x="70682" y="9212"/>
                  </a:cubicBezTo>
                  <a:cubicBezTo>
                    <a:pt x="69913" y="7214"/>
                    <a:pt x="67927" y="2053"/>
                    <a:pt x="60482" y="2053"/>
                  </a:cubicBezTo>
                  <a:cubicBezTo>
                    <a:pt x="60149" y="2053"/>
                    <a:pt x="59805" y="2063"/>
                    <a:pt x="59450" y="2084"/>
                  </a:cubicBezTo>
                  <a:cubicBezTo>
                    <a:pt x="56158" y="2290"/>
                    <a:pt x="53919" y="2325"/>
                    <a:pt x="51760" y="2352"/>
                  </a:cubicBezTo>
                  <a:cubicBezTo>
                    <a:pt x="49494" y="2388"/>
                    <a:pt x="47157" y="2423"/>
                    <a:pt x="43615" y="2655"/>
                  </a:cubicBezTo>
                  <a:cubicBezTo>
                    <a:pt x="40966" y="2825"/>
                    <a:pt x="38263" y="4564"/>
                    <a:pt x="35390" y="6411"/>
                  </a:cubicBezTo>
                  <a:cubicBezTo>
                    <a:pt x="32705" y="8142"/>
                    <a:pt x="29921" y="9926"/>
                    <a:pt x="26781" y="10791"/>
                  </a:cubicBezTo>
                  <a:cubicBezTo>
                    <a:pt x="25748" y="11075"/>
                    <a:pt x="24815" y="11218"/>
                    <a:pt x="23929" y="11218"/>
                  </a:cubicBezTo>
                  <a:cubicBezTo>
                    <a:pt x="22779" y="11218"/>
                    <a:pt x="21707" y="10977"/>
                    <a:pt x="20599" y="10488"/>
                  </a:cubicBezTo>
                  <a:cubicBezTo>
                    <a:pt x="17682" y="9212"/>
                    <a:pt x="17655" y="7178"/>
                    <a:pt x="17628" y="5216"/>
                  </a:cubicBezTo>
                  <a:cubicBezTo>
                    <a:pt x="17610" y="3378"/>
                    <a:pt x="17584" y="1638"/>
                    <a:pt x="15175" y="737"/>
                  </a:cubicBezTo>
                  <a:cubicBezTo>
                    <a:pt x="14907" y="630"/>
                    <a:pt x="14622" y="550"/>
                    <a:pt x="14292" y="470"/>
                  </a:cubicBezTo>
                  <a:cubicBezTo>
                    <a:pt x="12867" y="127"/>
                    <a:pt x="11506" y="1"/>
                    <a:pt x="10223"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9"/>
            <p:cNvSpPr/>
            <p:nvPr/>
          </p:nvSpPr>
          <p:spPr>
            <a:xfrm>
              <a:off x="5205025" y="1590575"/>
              <a:ext cx="1773300" cy="284175"/>
            </a:xfrm>
            <a:custGeom>
              <a:avLst/>
              <a:gdLst/>
              <a:ahLst/>
              <a:cxnLst/>
              <a:rect l="l" t="t" r="r" b="b"/>
              <a:pathLst>
                <a:path w="70932" h="11367" extrusionOk="0">
                  <a:moveTo>
                    <a:pt x="90" y="1"/>
                  </a:moveTo>
                  <a:lnTo>
                    <a:pt x="1" y="54"/>
                  </a:lnTo>
                  <a:cubicBezTo>
                    <a:pt x="445" y="760"/>
                    <a:pt x="1193" y="991"/>
                    <a:pt x="2194" y="991"/>
                  </a:cubicBezTo>
                  <a:cubicBezTo>
                    <a:pt x="3002" y="991"/>
                    <a:pt x="3974" y="841"/>
                    <a:pt x="5086" y="670"/>
                  </a:cubicBezTo>
                  <a:cubicBezTo>
                    <a:pt x="6577" y="438"/>
                    <a:pt x="8282" y="175"/>
                    <a:pt x="10159" y="175"/>
                  </a:cubicBezTo>
                  <a:cubicBezTo>
                    <a:pt x="11460" y="175"/>
                    <a:pt x="12842" y="301"/>
                    <a:pt x="14292" y="652"/>
                  </a:cubicBezTo>
                  <a:cubicBezTo>
                    <a:pt x="14622" y="732"/>
                    <a:pt x="14908" y="821"/>
                    <a:pt x="15175" y="920"/>
                  </a:cubicBezTo>
                  <a:cubicBezTo>
                    <a:pt x="17504" y="1821"/>
                    <a:pt x="17450" y="3533"/>
                    <a:pt x="17379" y="5344"/>
                  </a:cubicBezTo>
                  <a:cubicBezTo>
                    <a:pt x="17307" y="7378"/>
                    <a:pt x="17236" y="9484"/>
                    <a:pt x="20358" y="10759"/>
                  </a:cubicBezTo>
                  <a:cubicBezTo>
                    <a:pt x="21358" y="11161"/>
                    <a:pt x="22339" y="11366"/>
                    <a:pt x="23374" y="11366"/>
                  </a:cubicBezTo>
                  <a:cubicBezTo>
                    <a:pt x="24391" y="11366"/>
                    <a:pt x="25470" y="11170"/>
                    <a:pt x="26683" y="10777"/>
                  </a:cubicBezTo>
                  <a:cubicBezTo>
                    <a:pt x="29618" y="9823"/>
                    <a:pt x="32250" y="8047"/>
                    <a:pt x="34802" y="6326"/>
                  </a:cubicBezTo>
                  <a:cubicBezTo>
                    <a:pt x="37817" y="4301"/>
                    <a:pt x="40654" y="2383"/>
                    <a:pt x="43428" y="2320"/>
                  </a:cubicBezTo>
                  <a:cubicBezTo>
                    <a:pt x="44272" y="2301"/>
                    <a:pt x="45043" y="2293"/>
                    <a:pt x="45758" y="2293"/>
                  </a:cubicBezTo>
                  <a:cubicBezTo>
                    <a:pt x="47699" y="2293"/>
                    <a:pt x="49236" y="2353"/>
                    <a:pt x="50735" y="2418"/>
                  </a:cubicBezTo>
                  <a:cubicBezTo>
                    <a:pt x="52079" y="2476"/>
                    <a:pt x="53385" y="2531"/>
                    <a:pt x="54893" y="2531"/>
                  </a:cubicBezTo>
                  <a:cubicBezTo>
                    <a:pt x="56197" y="2531"/>
                    <a:pt x="57652" y="2490"/>
                    <a:pt x="59415" y="2374"/>
                  </a:cubicBezTo>
                  <a:cubicBezTo>
                    <a:pt x="59796" y="2349"/>
                    <a:pt x="60164" y="2337"/>
                    <a:pt x="60520" y="2337"/>
                  </a:cubicBezTo>
                  <a:cubicBezTo>
                    <a:pt x="67929" y="2337"/>
                    <a:pt x="69980" y="7456"/>
                    <a:pt x="70780" y="9439"/>
                  </a:cubicBezTo>
                  <a:lnTo>
                    <a:pt x="70834" y="9564"/>
                  </a:lnTo>
                  <a:lnTo>
                    <a:pt x="70932" y="9528"/>
                  </a:lnTo>
                  <a:lnTo>
                    <a:pt x="70878" y="9403"/>
                  </a:lnTo>
                  <a:cubicBezTo>
                    <a:pt x="70468" y="8386"/>
                    <a:pt x="69710" y="6486"/>
                    <a:pt x="67988" y="4889"/>
                  </a:cubicBezTo>
                  <a:cubicBezTo>
                    <a:pt x="66095" y="3125"/>
                    <a:pt x="63581" y="2239"/>
                    <a:pt x="60509" y="2239"/>
                  </a:cubicBezTo>
                  <a:cubicBezTo>
                    <a:pt x="60149" y="2239"/>
                    <a:pt x="59781" y="2251"/>
                    <a:pt x="59406" y="2276"/>
                  </a:cubicBezTo>
                  <a:cubicBezTo>
                    <a:pt x="57674" y="2386"/>
                    <a:pt x="56237" y="2425"/>
                    <a:pt x="54950" y="2425"/>
                  </a:cubicBezTo>
                  <a:cubicBezTo>
                    <a:pt x="53420" y="2425"/>
                    <a:pt x="52100" y="2369"/>
                    <a:pt x="50743" y="2311"/>
                  </a:cubicBezTo>
                  <a:cubicBezTo>
                    <a:pt x="49213" y="2252"/>
                    <a:pt x="47647" y="2187"/>
                    <a:pt x="45656" y="2187"/>
                  </a:cubicBezTo>
                  <a:cubicBezTo>
                    <a:pt x="44967" y="2187"/>
                    <a:pt x="44227" y="2195"/>
                    <a:pt x="43419" y="2213"/>
                  </a:cubicBezTo>
                  <a:cubicBezTo>
                    <a:pt x="40618" y="2276"/>
                    <a:pt x="37772" y="4203"/>
                    <a:pt x="34748" y="6237"/>
                  </a:cubicBezTo>
                  <a:cubicBezTo>
                    <a:pt x="32197" y="7949"/>
                    <a:pt x="29565" y="9725"/>
                    <a:pt x="26648" y="10670"/>
                  </a:cubicBezTo>
                  <a:cubicBezTo>
                    <a:pt x="25442" y="11062"/>
                    <a:pt x="24372" y="11258"/>
                    <a:pt x="23360" y="11258"/>
                  </a:cubicBezTo>
                  <a:cubicBezTo>
                    <a:pt x="22342" y="11258"/>
                    <a:pt x="21383" y="11059"/>
                    <a:pt x="20403" y="10661"/>
                  </a:cubicBezTo>
                  <a:cubicBezTo>
                    <a:pt x="17343" y="9421"/>
                    <a:pt x="17414" y="7352"/>
                    <a:pt x="17486" y="5344"/>
                  </a:cubicBezTo>
                  <a:cubicBezTo>
                    <a:pt x="17548" y="3498"/>
                    <a:pt x="17611" y="1749"/>
                    <a:pt x="15211" y="830"/>
                  </a:cubicBezTo>
                  <a:cubicBezTo>
                    <a:pt x="14943" y="723"/>
                    <a:pt x="14649" y="634"/>
                    <a:pt x="14319" y="554"/>
                  </a:cubicBezTo>
                  <a:cubicBezTo>
                    <a:pt x="12854" y="198"/>
                    <a:pt x="11458" y="70"/>
                    <a:pt x="10145" y="70"/>
                  </a:cubicBezTo>
                  <a:cubicBezTo>
                    <a:pt x="8266" y="70"/>
                    <a:pt x="6559" y="332"/>
                    <a:pt x="5068" y="563"/>
                  </a:cubicBezTo>
                  <a:cubicBezTo>
                    <a:pt x="3963" y="736"/>
                    <a:pt x="2995" y="886"/>
                    <a:pt x="2196" y="886"/>
                  </a:cubicBezTo>
                  <a:cubicBezTo>
                    <a:pt x="1226" y="886"/>
                    <a:pt x="505" y="666"/>
                    <a:pt x="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9"/>
            <p:cNvSpPr/>
            <p:nvPr/>
          </p:nvSpPr>
          <p:spPr>
            <a:xfrm>
              <a:off x="5201225" y="1593025"/>
              <a:ext cx="1776875" cy="289075"/>
            </a:xfrm>
            <a:custGeom>
              <a:avLst/>
              <a:gdLst/>
              <a:ahLst/>
              <a:cxnLst/>
              <a:rect l="l" t="t" r="r" b="b"/>
              <a:pathLst>
                <a:path w="71075" h="11563" extrusionOk="0">
                  <a:moveTo>
                    <a:pt x="90" y="1"/>
                  </a:moveTo>
                  <a:lnTo>
                    <a:pt x="1" y="54"/>
                  </a:lnTo>
                  <a:cubicBezTo>
                    <a:pt x="501" y="848"/>
                    <a:pt x="1328" y="1097"/>
                    <a:pt x="2430" y="1097"/>
                  </a:cubicBezTo>
                  <a:cubicBezTo>
                    <a:pt x="3237" y="1097"/>
                    <a:pt x="4191" y="963"/>
                    <a:pt x="5273" y="813"/>
                  </a:cubicBezTo>
                  <a:cubicBezTo>
                    <a:pt x="6683" y="610"/>
                    <a:pt x="8291" y="384"/>
                    <a:pt x="10055" y="384"/>
                  </a:cubicBezTo>
                  <a:cubicBezTo>
                    <a:pt x="11396" y="384"/>
                    <a:pt x="12826" y="514"/>
                    <a:pt x="14328" y="884"/>
                  </a:cubicBezTo>
                  <a:cubicBezTo>
                    <a:pt x="14658" y="964"/>
                    <a:pt x="14944" y="1054"/>
                    <a:pt x="15202" y="1152"/>
                  </a:cubicBezTo>
                  <a:cubicBezTo>
                    <a:pt x="17531" y="2062"/>
                    <a:pt x="17388" y="3792"/>
                    <a:pt x="17236" y="5621"/>
                  </a:cubicBezTo>
                  <a:cubicBezTo>
                    <a:pt x="17067" y="7691"/>
                    <a:pt x="16888" y="9841"/>
                    <a:pt x="20162" y="11063"/>
                  </a:cubicBezTo>
                  <a:cubicBezTo>
                    <a:pt x="21055" y="11393"/>
                    <a:pt x="21929" y="11563"/>
                    <a:pt x="22839" y="11563"/>
                  </a:cubicBezTo>
                  <a:cubicBezTo>
                    <a:pt x="23972" y="11563"/>
                    <a:pt x="25176" y="11304"/>
                    <a:pt x="26550" y="10795"/>
                  </a:cubicBezTo>
                  <a:cubicBezTo>
                    <a:pt x="29280" y="9769"/>
                    <a:pt x="31778" y="8003"/>
                    <a:pt x="34195" y="6299"/>
                  </a:cubicBezTo>
                  <a:cubicBezTo>
                    <a:pt x="37311" y="4092"/>
                    <a:pt x="40253" y="2016"/>
                    <a:pt x="43141" y="2016"/>
                  </a:cubicBezTo>
                  <a:cubicBezTo>
                    <a:pt x="43171" y="2016"/>
                    <a:pt x="43202" y="2017"/>
                    <a:pt x="43232" y="2017"/>
                  </a:cubicBezTo>
                  <a:cubicBezTo>
                    <a:pt x="46248" y="2071"/>
                    <a:pt x="48398" y="2276"/>
                    <a:pt x="50298" y="2472"/>
                  </a:cubicBezTo>
                  <a:cubicBezTo>
                    <a:pt x="52150" y="2654"/>
                    <a:pt x="53824" y="2820"/>
                    <a:pt x="55970" y="2820"/>
                  </a:cubicBezTo>
                  <a:cubicBezTo>
                    <a:pt x="56978" y="2820"/>
                    <a:pt x="58088" y="2783"/>
                    <a:pt x="59370" y="2695"/>
                  </a:cubicBezTo>
                  <a:cubicBezTo>
                    <a:pt x="59755" y="2669"/>
                    <a:pt x="60131" y="2657"/>
                    <a:pt x="60499" y="2657"/>
                  </a:cubicBezTo>
                  <a:cubicBezTo>
                    <a:pt x="65508" y="2657"/>
                    <a:pt x="69032" y="5031"/>
                    <a:pt x="70977" y="9743"/>
                  </a:cubicBezTo>
                  <a:lnTo>
                    <a:pt x="71075" y="9707"/>
                  </a:lnTo>
                  <a:cubicBezTo>
                    <a:pt x="70718" y="8859"/>
                    <a:pt x="69906" y="6879"/>
                    <a:pt x="68095" y="5238"/>
                  </a:cubicBezTo>
                  <a:cubicBezTo>
                    <a:pt x="66149" y="3458"/>
                    <a:pt x="63602" y="2556"/>
                    <a:pt x="60529" y="2556"/>
                  </a:cubicBezTo>
                  <a:cubicBezTo>
                    <a:pt x="60150" y="2556"/>
                    <a:pt x="59764" y="2570"/>
                    <a:pt x="59370" y="2597"/>
                  </a:cubicBezTo>
                  <a:cubicBezTo>
                    <a:pt x="58115" y="2681"/>
                    <a:pt x="57022" y="2716"/>
                    <a:pt x="56030" y="2716"/>
                  </a:cubicBezTo>
                  <a:cubicBezTo>
                    <a:pt x="53858" y="2716"/>
                    <a:pt x="52169" y="2549"/>
                    <a:pt x="50307" y="2365"/>
                  </a:cubicBezTo>
                  <a:cubicBezTo>
                    <a:pt x="48406" y="2178"/>
                    <a:pt x="46257" y="1964"/>
                    <a:pt x="43232" y="1910"/>
                  </a:cubicBezTo>
                  <a:lnTo>
                    <a:pt x="43134" y="1910"/>
                  </a:lnTo>
                  <a:cubicBezTo>
                    <a:pt x="40217" y="1910"/>
                    <a:pt x="37255" y="3997"/>
                    <a:pt x="34133" y="6210"/>
                  </a:cubicBezTo>
                  <a:cubicBezTo>
                    <a:pt x="31724" y="7914"/>
                    <a:pt x="29235" y="9680"/>
                    <a:pt x="26514" y="10697"/>
                  </a:cubicBezTo>
                  <a:cubicBezTo>
                    <a:pt x="25153" y="11205"/>
                    <a:pt x="23967" y="11457"/>
                    <a:pt x="22846" y="11457"/>
                  </a:cubicBezTo>
                  <a:cubicBezTo>
                    <a:pt x="21939" y="11457"/>
                    <a:pt x="21076" y="11292"/>
                    <a:pt x="20198" y="10965"/>
                  </a:cubicBezTo>
                  <a:cubicBezTo>
                    <a:pt x="17004" y="9769"/>
                    <a:pt x="17174" y="7664"/>
                    <a:pt x="17343" y="5630"/>
                  </a:cubicBezTo>
                  <a:cubicBezTo>
                    <a:pt x="17495" y="3757"/>
                    <a:pt x="17647" y="1990"/>
                    <a:pt x="15238" y="1062"/>
                  </a:cubicBezTo>
                  <a:cubicBezTo>
                    <a:pt x="14979" y="955"/>
                    <a:pt x="14685" y="866"/>
                    <a:pt x="14355" y="786"/>
                  </a:cubicBezTo>
                  <a:cubicBezTo>
                    <a:pt x="12841" y="412"/>
                    <a:pt x="11404" y="281"/>
                    <a:pt x="10058" y="281"/>
                  </a:cubicBezTo>
                  <a:cubicBezTo>
                    <a:pt x="8287" y="281"/>
                    <a:pt x="6675" y="508"/>
                    <a:pt x="5255" y="706"/>
                  </a:cubicBezTo>
                  <a:cubicBezTo>
                    <a:pt x="4181" y="858"/>
                    <a:pt x="3233" y="991"/>
                    <a:pt x="2435" y="991"/>
                  </a:cubicBezTo>
                  <a:cubicBezTo>
                    <a:pt x="1365" y="991"/>
                    <a:pt x="565" y="752"/>
                    <a:pt x="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9"/>
            <p:cNvSpPr/>
            <p:nvPr/>
          </p:nvSpPr>
          <p:spPr>
            <a:xfrm>
              <a:off x="5197675" y="1595500"/>
              <a:ext cx="1780200" cy="294625"/>
            </a:xfrm>
            <a:custGeom>
              <a:avLst/>
              <a:gdLst/>
              <a:ahLst/>
              <a:cxnLst/>
              <a:rect l="l" t="t" r="r" b="b"/>
              <a:pathLst>
                <a:path w="71208" h="11785" extrusionOk="0">
                  <a:moveTo>
                    <a:pt x="89" y="0"/>
                  </a:moveTo>
                  <a:lnTo>
                    <a:pt x="0" y="54"/>
                  </a:lnTo>
                  <a:cubicBezTo>
                    <a:pt x="552" y="938"/>
                    <a:pt x="1458" y="1204"/>
                    <a:pt x="2664" y="1204"/>
                  </a:cubicBezTo>
                  <a:cubicBezTo>
                    <a:pt x="3466" y="1204"/>
                    <a:pt x="4400" y="1086"/>
                    <a:pt x="5451" y="955"/>
                  </a:cubicBezTo>
                  <a:cubicBezTo>
                    <a:pt x="6779" y="784"/>
                    <a:pt x="8288" y="593"/>
                    <a:pt x="9941" y="593"/>
                  </a:cubicBezTo>
                  <a:cubicBezTo>
                    <a:pt x="11319" y="593"/>
                    <a:pt x="12797" y="726"/>
                    <a:pt x="14354" y="1115"/>
                  </a:cubicBezTo>
                  <a:cubicBezTo>
                    <a:pt x="14684" y="1195"/>
                    <a:pt x="14970" y="1285"/>
                    <a:pt x="15228" y="1383"/>
                  </a:cubicBezTo>
                  <a:cubicBezTo>
                    <a:pt x="17557" y="2311"/>
                    <a:pt x="17334" y="4050"/>
                    <a:pt x="17093" y="5897"/>
                  </a:cubicBezTo>
                  <a:cubicBezTo>
                    <a:pt x="16816" y="8011"/>
                    <a:pt x="16540" y="10197"/>
                    <a:pt x="19957" y="11374"/>
                  </a:cubicBezTo>
                  <a:cubicBezTo>
                    <a:pt x="20751" y="11642"/>
                    <a:pt x="21527" y="11785"/>
                    <a:pt x="22338" y="11785"/>
                  </a:cubicBezTo>
                  <a:cubicBezTo>
                    <a:pt x="23578" y="11785"/>
                    <a:pt x="24890" y="11464"/>
                    <a:pt x="26415" y="10812"/>
                  </a:cubicBezTo>
                  <a:cubicBezTo>
                    <a:pt x="28958" y="9724"/>
                    <a:pt x="31313" y="7975"/>
                    <a:pt x="33597" y="6280"/>
                  </a:cubicBezTo>
                  <a:cubicBezTo>
                    <a:pt x="36764" y="3925"/>
                    <a:pt x="39752" y="1704"/>
                    <a:pt x="42705" y="1704"/>
                  </a:cubicBezTo>
                  <a:cubicBezTo>
                    <a:pt x="42812" y="1704"/>
                    <a:pt x="42919" y="1713"/>
                    <a:pt x="43026" y="1713"/>
                  </a:cubicBezTo>
                  <a:cubicBezTo>
                    <a:pt x="46024" y="1882"/>
                    <a:pt x="48156" y="2212"/>
                    <a:pt x="50029" y="2507"/>
                  </a:cubicBezTo>
                  <a:cubicBezTo>
                    <a:pt x="52109" y="2836"/>
                    <a:pt x="53978" y="3129"/>
                    <a:pt x="56537" y="3129"/>
                  </a:cubicBezTo>
                  <a:cubicBezTo>
                    <a:pt x="57381" y="3129"/>
                    <a:pt x="58299" y="3097"/>
                    <a:pt x="59325" y="3024"/>
                  </a:cubicBezTo>
                  <a:cubicBezTo>
                    <a:pt x="59718" y="2996"/>
                    <a:pt x="60103" y="2982"/>
                    <a:pt x="60482" y="2982"/>
                  </a:cubicBezTo>
                  <a:cubicBezTo>
                    <a:pt x="65455" y="2982"/>
                    <a:pt x="69203" y="5419"/>
                    <a:pt x="71110" y="9920"/>
                  </a:cubicBezTo>
                  <a:lnTo>
                    <a:pt x="71208" y="9876"/>
                  </a:lnTo>
                  <a:cubicBezTo>
                    <a:pt x="70450" y="8082"/>
                    <a:pt x="69397" y="6602"/>
                    <a:pt x="68086" y="5469"/>
                  </a:cubicBezTo>
                  <a:cubicBezTo>
                    <a:pt x="66089" y="3748"/>
                    <a:pt x="63548" y="2872"/>
                    <a:pt x="60524" y="2872"/>
                  </a:cubicBezTo>
                  <a:cubicBezTo>
                    <a:pt x="60129" y="2872"/>
                    <a:pt x="59727" y="2887"/>
                    <a:pt x="59316" y="2917"/>
                  </a:cubicBezTo>
                  <a:cubicBezTo>
                    <a:pt x="58290" y="2990"/>
                    <a:pt x="57372" y="3022"/>
                    <a:pt x="56530" y="3022"/>
                  </a:cubicBezTo>
                  <a:cubicBezTo>
                    <a:pt x="53979" y="3022"/>
                    <a:pt x="52119" y="2731"/>
                    <a:pt x="50047" y="2409"/>
                  </a:cubicBezTo>
                  <a:cubicBezTo>
                    <a:pt x="48165" y="2114"/>
                    <a:pt x="46033" y="1775"/>
                    <a:pt x="43035" y="1606"/>
                  </a:cubicBezTo>
                  <a:cubicBezTo>
                    <a:pt x="42928" y="1600"/>
                    <a:pt x="42820" y="1597"/>
                    <a:pt x="42713" y="1597"/>
                  </a:cubicBezTo>
                  <a:cubicBezTo>
                    <a:pt x="39723" y="1597"/>
                    <a:pt x="36712" y="3832"/>
                    <a:pt x="33534" y="6191"/>
                  </a:cubicBezTo>
                  <a:cubicBezTo>
                    <a:pt x="31260" y="7886"/>
                    <a:pt x="28904" y="9635"/>
                    <a:pt x="26380" y="10714"/>
                  </a:cubicBezTo>
                  <a:cubicBezTo>
                    <a:pt x="24865" y="11361"/>
                    <a:pt x="23568" y="11676"/>
                    <a:pt x="22344" y="11676"/>
                  </a:cubicBezTo>
                  <a:cubicBezTo>
                    <a:pt x="21543" y="11676"/>
                    <a:pt x="20772" y="11541"/>
                    <a:pt x="19992" y="11276"/>
                  </a:cubicBezTo>
                  <a:cubicBezTo>
                    <a:pt x="16656" y="10125"/>
                    <a:pt x="16932" y="7984"/>
                    <a:pt x="17200" y="5915"/>
                  </a:cubicBezTo>
                  <a:cubicBezTo>
                    <a:pt x="17441" y="4023"/>
                    <a:pt x="17673" y="2239"/>
                    <a:pt x="15264" y="1294"/>
                  </a:cubicBezTo>
                  <a:cubicBezTo>
                    <a:pt x="14996" y="1187"/>
                    <a:pt x="14711" y="1097"/>
                    <a:pt x="14372" y="1008"/>
                  </a:cubicBezTo>
                  <a:cubicBezTo>
                    <a:pt x="12811" y="619"/>
                    <a:pt x="11328" y="486"/>
                    <a:pt x="9946" y="486"/>
                  </a:cubicBezTo>
                  <a:cubicBezTo>
                    <a:pt x="8287" y="486"/>
                    <a:pt x="6771" y="677"/>
                    <a:pt x="5433" y="848"/>
                  </a:cubicBezTo>
                  <a:cubicBezTo>
                    <a:pt x="4385" y="981"/>
                    <a:pt x="3454" y="1100"/>
                    <a:pt x="2658" y="1100"/>
                  </a:cubicBezTo>
                  <a:cubicBezTo>
                    <a:pt x="1490" y="1100"/>
                    <a:pt x="615" y="844"/>
                    <a:pt x="89"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9"/>
            <p:cNvSpPr/>
            <p:nvPr/>
          </p:nvSpPr>
          <p:spPr>
            <a:xfrm>
              <a:off x="5193875" y="1597950"/>
              <a:ext cx="1783775" cy="300425"/>
            </a:xfrm>
            <a:custGeom>
              <a:avLst/>
              <a:gdLst/>
              <a:ahLst/>
              <a:cxnLst/>
              <a:rect l="l" t="t" r="r" b="b"/>
              <a:pathLst>
                <a:path w="71351" h="12017" extrusionOk="0">
                  <a:moveTo>
                    <a:pt x="90" y="0"/>
                  </a:moveTo>
                  <a:lnTo>
                    <a:pt x="1" y="54"/>
                  </a:lnTo>
                  <a:cubicBezTo>
                    <a:pt x="619" y="1040"/>
                    <a:pt x="1609" y="1323"/>
                    <a:pt x="2921" y="1323"/>
                  </a:cubicBezTo>
                  <a:cubicBezTo>
                    <a:pt x="3711" y="1323"/>
                    <a:pt x="4618" y="1220"/>
                    <a:pt x="5630" y="1106"/>
                  </a:cubicBezTo>
                  <a:cubicBezTo>
                    <a:pt x="6885" y="962"/>
                    <a:pt x="8302" y="800"/>
                    <a:pt x="9849" y="800"/>
                  </a:cubicBezTo>
                  <a:cubicBezTo>
                    <a:pt x="11259" y="800"/>
                    <a:pt x="12778" y="934"/>
                    <a:pt x="14381" y="1338"/>
                  </a:cubicBezTo>
                  <a:cubicBezTo>
                    <a:pt x="14711" y="1419"/>
                    <a:pt x="14997" y="1517"/>
                    <a:pt x="15255" y="1615"/>
                  </a:cubicBezTo>
                  <a:cubicBezTo>
                    <a:pt x="17584" y="2552"/>
                    <a:pt x="17281" y="4318"/>
                    <a:pt x="16959" y="6191"/>
                  </a:cubicBezTo>
                  <a:cubicBezTo>
                    <a:pt x="16585" y="8332"/>
                    <a:pt x="16201" y="10554"/>
                    <a:pt x="19770" y="11678"/>
                  </a:cubicBezTo>
                  <a:cubicBezTo>
                    <a:pt x="20465" y="11901"/>
                    <a:pt x="21161" y="12017"/>
                    <a:pt x="21884" y="12017"/>
                  </a:cubicBezTo>
                  <a:cubicBezTo>
                    <a:pt x="23213" y="12017"/>
                    <a:pt x="24623" y="11624"/>
                    <a:pt x="26291" y="10830"/>
                  </a:cubicBezTo>
                  <a:cubicBezTo>
                    <a:pt x="28655" y="9697"/>
                    <a:pt x="30885" y="7949"/>
                    <a:pt x="33044" y="6263"/>
                  </a:cubicBezTo>
                  <a:cubicBezTo>
                    <a:pt x="36251" y="3764"/>
                    <a:pt x="39291" y="1386"/>
                    <a:pt x="42314" y="1386"/>
                  </a:cubicBezTo>
                  <a:cubicBezTo>
                    <a:pt x="42486" y="1386"/>
                    <a:pt x="42658" y="1394"/>
                    <a:pt x="42830" y="1410"/>
                  </a:cubicBezTo>
                  <a:cubicBezTo>
                    <a:pt x="45846" y="1695"/>
                    <a:pt x="47969" y="2150"/>
                    <a:pt x="49842" y="2552"/>
                  </a:cubicBezTo>
                  <a:cubicBezTo>
                    <a:pt x="52061" y="3018"/>
                    <a:pt x="54034" y="3440"/>
                    <a:pt x="56859" y="3440"/>
                  </a:cubicBezTo>
                  <a:cubicBezTo>
                    <a:pt x="57601" y="3440"/>
                    <a:pt x="58402" y="3410"/>
                    <a:pt x="59281" y="3346"/>
                  </a:cubicBezTo>
                  <a:cubicBezTo>
                    <a:pt x="59713" y="3313"/>
                    <a:pt x="60130" y="3297"/>
                    <a:pt x="60533" y="3297"/>
                  </a:cubicBezTo>
                  <a:cubicBezTo>
                    <a:pt x="67533" y="3297"/>
                    <a:pt x="70342" y="7990"/>
                    <a:pt x="71253" y="10099"/>
                  </a:cubicBezTo>
                  <a:lnTo>
                    <a:pt x="71351" y="10054"/>
                  </a:lnTo>
                  <a:cubicBezTo>
                    <a:pt x="70431" y="7928"/>
                    <a:pt x="67596" y="3191"/>
                    <a:pt x="60526" y="3191"/>
                  </a:cubicBezTo>
                  <a:cubicBezTo>
                    <a:pt x="60122" y="3191"/>
                    <a:pt x="59704" y="3206"/>
                    <a:pt x="59272" y="3238"/>
                  </a:cubicBezTo>
                  <a:cubicBezTo>
                    <a:pt x="58388" y="3304"/>
                    <a:pt x="57584" y="3333"/>
                    <a:pt x="56839" y="3333"/>
                  </a:cubicBezTo>
                  <a:cubicBezTo>
                    <a:pt x="54034" y="3333"/>
                    <a:pt x="52068" y="2917"/>
                    <a:pt x="49869" y="2445"/>
                  </a:cubicBezTo>
                  <a:cubicBezTo>
                    <a:pt x="47987" y="2043"/>
                    <a:pt x="45864" y="1588"/>
                    <a:pt x="42839" y="1312"/>
                  </a:cubicBezTo>
                  <a:cubicBezTo>
                    <a:pt x="42661" y="1295"/>
                    <a:pt x="42483" y="1287"/>
                    <a:pt x="42304" y="1287"/>
                  </a:cubicBezTo>
                  <a:cubicBezTo>
                    <a:pt x="39254" y="1287"/>
                    <a:pt x="36201" y="3671"/>
                    <a:pt x="32982" y="6182"/>
                  </a:cubicBezTo>
                  <a:cubicBezTo>
                    <a:pt x="30832" y="7868"/>
                    <a:pt x="28601" y="9608"/>
                    <a:pt x="26246" y="10732"/>
                  </a:cubicBezTo>
                  <a:cubicBezTo>
                    <a:pt x="24594" y="11526"/>
                    <a:pt x="23202" y="11910"/>
                    <a:pt x="21886" y="11910"/>
                  </a:cubicBezTo>
                  <a:cubicBezTo>
                    <a:pt x="21177" y="11910"/>
                    <a:pt x="20490" y="11798"/>
                    <a:pt x="19796" y="11580"/>
                  </a:cubicBezTo>
                  <a:cubicBezTo>
                    <a:pt x="16317" y="10482"/>
                    <a:pt x="16692" y="8306"/>
                    <a:pt x="17058" y="6209"/>
                  </a:cubicBezTo>
                  <a:cubicBezTo>
                    <a:pt x="17379" y="4380"/>
                    <a:pt x="17709" y="2489"/>
                    <a:pt x="15300" y="1517"/>
                  </a:cubicBezTo>
                  <a:cubicBezTo>
                    <a:pt x="15032" y="1419"/>
                    <a:pt x="14747" y="1320"/>
                    <a:pt x="14408" y="1240"/>
                  </a:cubicBezTo>
                  <a:cubicBezTo>
                    <a:pt x="12789" y="830"/>
                    <a:pt x="11258" y="694"/>
                    <a:pt x="9836" y="694"/>
                  </a:cubicBezTo>
                  <a:cubicBezTo>
                    <a:pt x="8289" y="694"/>
                    <a:pt x="6872" y="855"/>
                    <a:pt x="5612" y="999"/>
                  </a:cubicBezTo>
                  <a:cubicBezTo>
                    <a:pt x="4608" y="1114"/>
                    <a:pt x="3709" y="1216"/>
                    <a:pt x="2928" y="1216"/>
                  </a:cubicBezTo>
                  <a:cubicBezTo>
                    <a:pt x="1647" y="1216"/>
                    <a:pt x="683" y="942"/>
                    <a:pt x="90"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9"/>
            <p:cNvSpPr/>
            <p:nvPr/>
          </p:nvSpPr>
          <p:spPr>
            <a:xfrm>
              <a:off x="5190075" y="1600400"/>
              <a:ext cx="1787375" cy="306450"/>
            </a:xfrm>
            <a:custGeom>
              <a:avLst/>
              <a:gdLst/>
              <a:ahLst/>
              <a:cxnLst/>
              <a:rect l="l" t="t" r="r" b="b"/>
              <a:pathLst>
                <a:path w="71495" h="12258" extrusionOk="0">
                  <a:moveTo>
                    <a:pt x="90" y="0"/>
                  </a:moveTo>
                  <a:lnTo>
                    <a:pt x="1" y="54"/>
                  </a:lnTo>
                  <a:cubicBezTo>
                    <a:pt x="685" y="1143"/>
                    <a:pt x="1763" y="1442"/>
                    <a:pt x="3191" y="1442"/>
                  </a:cubicBezTo>
                  <a:cubicBezTo>
                    <a:pt x="3961" y="1442"/>
                    <a:pt x="4833" y="1355"/>
                    <a:pt x="5800" y="1258"/>
                  </a:cubicBezTo>
                  <a:cubicBezTo>
                    <a:pt x="6972" y="1139"/>
                    <a:pt x="8287" y="1006"/>
                    <a:pt x="9718" y="1006"/>
                  </a:cubicBezTo>
                  <a:cubicBezTo>
                    <a:pt x="11173" y="1006"/>
                    <a:pt x="12749" y="1143"/>
                    <a:pt x="14417" y="1570"/>
                  </a:cubicBezTo>
                  <a:cubicBezTo>
                    <a:pt x="14738" y="1651"/>
                    <a:pt x="15033" y="1749"/>
                    <a:pt x="15292" y="1847"/>
                  </a:cubicBezTo>
                  <a:cubicBezTo>
                    <a:pt x="17620" y="2801"/>
                    <a:pt x="17236" y="4586"/>
                    <a:pt x="16826" y="6486"/>
                  </a:cubicBezTo>
                  <a:cubicBezTo>
                    <a:pt x="16353" y="8663"/>
                    <a:pt x="15862" y="10920"/>
                    <a:pt x="19574" y="11990"/>
                  </a:cubicBezTo>
                  <a:cubicBezTo>
                    <a:pt x="20198" y="12169"/>
                    <a:pt x="20814" y="12258"/>
                    <a:pt x="21456" y="12258"/>
                  </a:cubicBezTo>
                  <a:cubicBezTo>
                    <a:pt x="22874" y="12258"/>
                    <a:pt x="24373" y="11803"/>
                    <a:pt x="26166" y="10848"/>
                  </a:cubicBezTo>
                  <a:cubicBezTo>
                    <a:pt x="28379" y="9671"/>
                    <a:pt x="30484" y="7940"/>
                    <a:pt x="32518" y="6263"/>
                  </a:cubicBezTo>
                  <a:cubicBezTo>
                    <a:pt x="35764" y="3597"/>
                    <a:pt x="38833" y="1069"/>
                    <a:pt x="41925" y="1069"/>
                  </a:cubicBezTo>
                  <a:cubicBezTo>
                    <a:pt x="42164" y="1069"/>
                    <a:pt x="42404" y="1084"/>
                    <a:pt x="42643" y="1115"/>
                  </a:cubicBezTo>
                  <a:cubicBezTo>
                    <a:pt x="45686" y="1508"/>
                    <a:pt x="47818" y="2079"/>
                    <a:pt x="49700" y="2587"/>
                  </a:cubicBezTo>
                  <a:cubicBezTo>
                    <a:pt x="52075" y="3230"/>
                    <a:pt x="54040" y="3761"/>
                    <a:pt x="56982" y="3761"/>
                  </a:cubicBezTo>
                  <a:cubicBezTo>
                    <a:pt x="57676" y="3761"/>
                    <a:pt x="58424" y="3732"/>
                    <a:pt x="59246" y="3667"/>
                  </a:cubicBezTo>
                  <a:cubicBezTo>
                    <a:pt x="59688" y="3632"/>
                    <a:pt x="60116" y="3615"/>
                    <a:pt x="60530" y="3615"/>
                  </a:cubicBezTo>
                  <a:cubicBezTo>
                    <a:pt x="68064" y="3615"/>
                    <a:pt x="70889" y="9119"/>
                    <a:pt x="71396" y="10277"/>
                  </a:cubicBezTo>
                  <a:lnTo>
                    <a:pt x="71494" y="10233"/>
                  </a:lnTo>
                  <a:cubicBezTo>
                    <a:pt x="70978" y="9065"/>
                    <a:pt x="68127" y="3509"/>
                    <a:pt x="60522" y="3509"/>
                  </a:cubicBezTo>
                  <a:cubicBezTo>
                    <a:pt x="60107" y="3509"/>
                    <a:pt x="59679" y="3525"/>
                    <a:pt x="59237" y="3560"/>
                  </a:cubicBezTo>
                  <a:cubicBezTo>
                    <a:pt x="58418" y="3625"/>
                    <a:pt x="57672" y="3654"/>
                    <a:pt x="56980" y="3654"/>
                  </a:cubicBezTo>
                  <a:cubicBezTo>
                    <a:pt x="54052" y="3654"/>
                    <a:pt x="52094" y="3124"/>
                    <a:pt x="49727" y="2489"/>
                  </a:cubicBezTo>
                  <a:cubicBezTo>
                    <a:pt x="47844" y="1981"/>
                    <a:pt x="45703" y="1401"/>
                    <a:pt x="42652" y="1008"/>
                  </a:cubicBezTo>
                  <a:cubicBezTo>
                    <a:pt x="42411" y="977"/>
                    <a:pt x="42169" y="962"/>
                    <a:pt x="41928" y="962"/>
                  </a:cubicBezTo>
                  <a:cubicBezTo>
                    <a:pt x="38804" y="962"/>
                    <a:pt x="35710" y="3499"/>
                    <a:pt x="32456" y="6183"/>
                  </a:cubicBezTo>
                  <a:cubicBezTo>
                    <a:pt x="30422" y="7851"/>
                    <a:pt x="28316" y="9581"/>
                    <a:pt x="26113" y="10750"/>
                  </a:cubicBezTo>
                  <a:cubicBezTo>
                    <a:pt x="24333" y="11702"/>
                    <a:pt x="22853" y="12157"/>
                    <a:pt x="21447" y="12157"/>
                  </a:cubicBezTo>
                  <a:cubicBezTo>
                    <a:pt x="20823" y="12157"/>
                    <a:pt x="20214" y="12067"/>
                    <a:pt x="19600" y="11892"/>
                  </a:cubicBezTo>
                  <a:cubicBezTo>
                    <a:pt x="15987" y="10848"/>
                    <a:pt x="16460" y="8645"/>
                    <a:pt x="16924" y="6504"/>
                  </a:cubicBezTo>
                  <a:cubicBezTo>
                    <a:pt x="17326" y="4657"/>
                    <a:pt x="17745" y="2739"/>
                    <a:pt x="15336" y="1749"/>
                  </a:cubicBezTo>
                  <a:cubicBezTo>
                    <a:pt x="15068" y="1651"/>
                    <a:pt x="14774" y="1553"/>
                    <a:pt x="14444" y="1463"/>
                  </a:cubicBezTo>
                  <a:cubicBezTo>
                    <a:pt x="12767" y="1036"/>
                    <a:pt x="11184" y="899"/>
                    <a:pt x="9724" y="899"/>
                  </a:cubicBezTo>
                  <a:cubicBezTo>
                    <a:pt x="8287" y="899"/>
                    <a:pt x="6967" y="1032"/>
                    <a:pt x="5791" y="1151"/>
                  </a:cubicBezTo>
                  <a:cubicBezTo>
                    <a:pt x="4824" y="1249"/>
                    <a:pt x="3953" y="1337"/>
                    <a:pt x="3186" y="1337"/>
                  </a:cubicBezTo>
                  <a:cubicBezTo>
                    <a:pt x="1795" y="1337"/>
                    <a:pt x="746" y="1047"/>
                    <a:pt x="90"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9"/>
            <p:cNvSpPr/>
            <p:nvPr/>
          </p:nvSpPr>
          <p:spPr>
            <a:xfrm>
              <a:off x="5186525" y="1602850"/>
              <a:ext cx="1790700" cy="312925"/>
            </a:xfrm>
            <a:custGeom>
              <a:avLst/>
              <a:gdLst/>
              <a:ahLst/>
              <a:cxnLst/>
              <a:rect l="l" t="t" r="r" b="b"/>
              <a:pathLst>
                <a:path w="71628" h="12517" extrusionOk="0">
                  <a:moveTo>
                    <a:pt x="89" y="0"/>
                  </a:moveTo>
                  <a:lnTo>
                    <a:pt x="0" y="54"/>
                  </a:lnTo>
                  <a:cubicBezTo>
                    <a:pt x="750" y="1254"/>
                    <a:pt x="1915" y="1566"/>
                    <a:pt x="3452" y="1566"/>
                  </a:cubicBezTo>
                  <a:cubicBezTo>
                    <a:pt x="4201" y="1566"/>
                    <a:pt x="5039" y="1492"/>
                    <a:pt x="5959" y="1410"/>
                  </a:cubicBezTo>
                  <a:cubicBezTo>
                    <a:pt x="7046" y="1314"/>
                    <a:pt x="8255" y="1209"/>
                    <a:pt x="9567" y="1209"/>
                  </a:cubicBezTo>
                  <a:cubicBezTo>
                    <a:pt x="11066" y="1209"/>
                    <a:pt x="12698" y="1346"/>
                    <a:pt x="14434" y="1794"/>
                  </a:cubicBezTo>
                  <a:cubicBezTo>
                    <a:pt x="14764" y="1883"/>
                    <a:pt x="15059" y="1972"/>
                    <a:pt x="15318" y="2079"/>
                  </a:cubicBezTo>
                  <a:cubicBezTo>
                    <a:pt x="17646" y="3051"/>
                    <a:pt x="17182" y="4862"/>
                    <a:pt x="16682" y="6780"/>
                  </a:cubicBezTo>
                  <a:cubicBezTo>
                    <a:pt x="16112" y="9002"/>
                    <a:pt x="15514" y="11294"/>
                    <a:pt x="19368" y="12302"/>
                  </a:cubicBezTo>
                  <a:cubicBezTo>
                    <a:pt x="19921" y="12445"/>
                    <a:pt x="20474" y="12517"/>
                    <a:pt x="21036" y="12517"/>
                  </a:cubicBezTo>
                  <a:cubicBezTo>
                    <a:pt x="22544" y="12517"/>
                    <a:pt x="24123" y="11990"/>
                    <a:pt x="26032" y="10866"/>
                  </a:cubicBezTo>
                  <a:cubicBezTo>
                    <a:pt x="28092" y="9653"/>
                    <a:pt x="30091" y="7931"/>
                    <a:pt x="32009" y="6263"/>
                  </a:cubicBezTo>
                  <a:cubicBezTo>
                    <a:pt x="35290" y="3431"/>
                    <a:pt x="38407" y="740"/>
                    <a:pt x="41558" y="740"/>
                  </a:cubicBezTo>
                  <a:cubicBezTo>
                    <a:pt x="41851" y="740"/>
                    <a:pt x="42144" y="764"/>
                    <a:pt x="42438" y="812"/>
                  </a:cubicBezTo>
                  <a:cubicBezTo>
                    <a:pt x="45524" y="1321"/>
                    <a:pt x="47674" y="2017"/>
                    <a:pt x="49565" y="2632"/>
                  </a:cubicBezTo>
                  <a:cubicBezTo>
                    <a:pt x="52002" y="3422"/>
                    <a:pt x="54018" y="4078"/>
                    <a:pt x="57109" y="4078"/>
                  </a:cubicBezTo>
                  <a:cubicBezTo>
                    <a:pt x="57752" y="4078"/>
                    <a:pt x="58441" y="4050"/>
                    <a:pt x="59191" y="3988"/>
                  </a:cubicBezTo>
                  <a:cubicBezTo>
                    <a:pt x="59636" y="3952"/>
                    <a:pt x="60068" y="3934"/>
                    <a:pt x="60488" y="3934"/>
                  </a:cubicBezTo>
                  <a:cubicBezTo>
                    <a:pt x="66852" y="3934"/>
                    <a:pt x="70399" y="7937"/>
                    <a:pt x="71529" y="10456"/>
                  </a:cubicBezTo>
                  <a:lnTo>
                    <a:pt x="71627" y="10411"/>
                  </a:lnTo>
                  <a:cubicBezTo>
                    <a:pt x="70489" y="7876"/>
                    <a:pt x="66911" y="3826"/>
                    <a:pt x="60494" y="3826"/>
                  </a:cubicBezTo>
                  <a:cubicBezTo>
                    <a:pt x="60069" y="3826"/>
                    <a:pt x="59632" y="3844"/>
                    <a:pt x="59182" y="3881"/>
                  </a:cubicBezTo>
                  <a:cubicBezTo>
                    <a:pt x="58430" y="3943"/>
                    <a:pt x="57738" y="3972"/>
                    <a:pt x="57094" y="3972"/>
                  </a:cubicBezTo>
                  <a:cubicBezTo>
                    <a:pt x="54026" y="3972"/>
                    <a:pt x="52027" y="3323"/>
                    <a:pt x="49601" y="2534"/>
                  </a:cubicBezTo>
                  <a:cubicBezTo>
                    <a:pt x="47701" y="1918"/>
                    <a:pt x="45551" y="1214"/>
                    <a:pt x="42455" y="705"/>
                  </a:cubicBezTo>
                  <a:cubicBezTo>
                    <a:pt x="42155" y="655"/>
                    <a:pt x="41855" y="632"/>
                    <a:pt x="41555" y="632"/>
                  </a:cubicBezTo>
                  <a:cubicBezTo>
                    <a:pt x="38363" y="632"/>
                    <a:pt x="35233" y="3336"/>
                    <a:pt x="31946" y="6183"/>
                  </a:cubicBezTo>
                  <a:cubicBezTo>
                    <a:pt x="30019" y="7842"/>
                    <a:pt x="28030" y="9564"/>
                    <a:pt x="25978" y="10777"/>
                  </a:cubicBezTo>
                  <a:cubicBezTo>
                    <a:pt x="24088" y="11888"/>
                    <a:pt x="22529" y="12412"/>
                    <a:pt x="21043" y="12412"/>
                  </a:cubicBezTo>
                  <a:cubicBezTo>
                    <a:pt x="20488" y="12412"/>
                    <a:pt x="19943" y="12339"/>
                    <a:pt x="19394" y="12195"/>
                  </a:cubicBezTo>
                  <a:cubicBezTo>
                    <a:pt x="15648" y="11214"/>
                    <a:pt x="16227" y="8975"/>
                    <a:pt x="16781" y="6807"/>
                  </a:cubicBezTo>
                  <a:cubicBezTo>
                    <a:pt x="17271" y="4934"/>
                    <a:pt x="17771" y="2989"/>
                    <a:pt x="15353" y="1981"/>
                  </a:cubicBezTo>
                  <a:cubicBezTo>
                    <a:pt x="15095" y="1874"/>
                    <a:pt x="14791" y="1776"/>
                    <a:pt x="14461" y="1695"/>
                  </a:cubicBezTo>
                  <a:cubicBezTo>
                    <a:pt x="12724" y="1246"/>
                    <a:pt x="11092" y="1107"/>
                    <a:pt x="9593" y="1107"/>
                  </a:cubicBezTo>
                  <a:cubicBezTo>
                    <a:pt x="8268" y="1107"/>
                    <a:pt x="7047" y="1216"/>
                    <a:pt x="5950" y="1312"/>
                  </a:cubicBezTo>
                  <a:cubicBezTo>
                    <a:pt x="5038" y="1391"/>
                    <a:pt x="4208" y="1463"/>
                    <a:pt x="3467" y="1463"/>
                  </a:cubicBezTo>
                  <a:cubicBezTo>
                    <a:pt x="1956" y="1463"/>
                    <a:pt x="814" y="1162"/>
                    <a:pt x="89"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9"/>
            <p:cNvSpPr/>
            <p:nvPr/>
          </p:nvSpPr>
          <p:spPr>
            <a:xfrm>
              <a:off x="5182725" y="1605300"/>
              <a:ext cx="1794275" cy="319400"/>
            </a:xfrm>
            <a:custGeom>
              <a:avLst/>
              <a:gdLst/>
              <a:ahLst/>
              <a:cxnLst/>
              <a:rect l="l" t="t" r="r" b="b"/>
              <a:pathLst>
                <a:path w="71771" h="12776" extrusionOk="0">
                  <a:moveTo>
                    <a:pt x="90" y="1"/>
                  </a:moveTo>
                  <a:lnTo>
                    <a:pt x="0" y="54"/>
                  </a:lnTo>
                  <a:cubicBezTo>
                    <a:pt x="829" y="1374"/>
                    <a:pt x="2087" y="1699"/>
                    <a:pt x="3748" y="1699"/>
                  </a:cubicBezTo>
                  <a:cubicBezTo>
                    <a:pt x="4467" y="1699"/>
                    <a:pt x="5261" y="1638"/>
                    <a:pt x="6129" y="1571"/>
                  </a:cubicBezTo>
                  <a:cubicBezTo>
                    <a:pt x="7128" y="1497"/>
                    <a:pt x="8232" y="1414"/>
                    <a:pt x="9425" y="1414"/>
                  </a:cubicBezTo>
                  <a:cubicBezTo>
                    <a:pt x="10970" y="1414"/>
                    <a:pt x="12663" y="1552"/>
                    <a:pt x="14470" y="2026"/>
                  </a:cubicBezTo>
                  <a:cubicBezTo>
                    <a:pt x="14792" y="2106"/>
                    <a:pt x="15095" y="2204"/>
                    <a:pt x="15345" y="2311"/>
                  </a:cubicBezTo>
                  <a:cubicBezTo>
                    <a:pt x="17682" y="3301"/>
                    <a:pt x="17138" y="5139"/>
                    <a:pt x="16549" y="7093"/>
                  </a:cubicBezTo>
                  <a:cubicBezTo>
                    <a:pt x="16148" y="8449"/>
                    <a:pt x="15728" y="9849"/>
                    <a:pt x="16362" y="10947"/>
                  </a:cubicBezTo>
                  <a:cubicBezTo>
                    <a:pt x="16808" y="11723"/>
                    <a:pt x="17727" y="12267"/>
                    <a:pt x="19172" y="12606"/>
                  </a:cubicBezTo>
                  <a:cubicBezTo>
                    <a:pt x="19654" y="12722"/>
                    <a:pt x="20135" y="12775"/>
                    <a:pt x="20626" y="12775"/>
                  </a:cubicBezTo>
                  <a:cubicBezTo>
                    <a:pt x="22232" y="12775"/>
                    <a:pt x="23909" y="12169"/>
                    <a:pt x="25907" y="10884"/>
                  </a:cubicBezTo>
                  <a:cubicBezTo>
                    <a:pt x="27834" y="9635"/>
                    <a:pt x="29716" y="7922"/>
                    <a:pt x="31536" y="6272"/>
                  </a:cubicBezTo>
                  <a:cubicBezTo>
                    <a:pt x="34848" y="3267"/>
                    <a:pt x="37985" y="407"/>
                    <a:pt x="41203" y="407"/>
                  </a:cubicBezTo>
                  <a:cubicBezTo>
                    <a:pt x="41548" y="407"/>
                    <a:pt x="41894" y="440"/>
                    <a:pt x="42242" y="509"/>
                  </a:cubicBezTo>
                  <a:cubicBezTo>
                    <a:pt x="45382" y="1134"/>
                    <a:pt x="47541" y="1954"/>
                    <a:pt x="49450" y="2677"/>
                  </a:cubicBezTo>
                  <a:cubicBezTo>
                    <a:pt x="51940" y="3622"/>
                    <a:pt x="53989" y="4397"/>
                    <a:pt x="57198" y="4397"/>
                  </a:cubicBezTo>
                  <a:cubicBezTo>
                    <a:pt x="57805" y="4397"/>
                    <a:pt x="58454" y="4369"/>
                    <a:pt x="59156" y="4309"/>
                  </a:cubicBezTo>
                  <a:cubicBezTo>
                    <a:pt x="59624" y="4270"/>
                    <a:pt x="60085" y="4250"/>
                    <a:pt x="60538" y="4250"/>
                  </a:cubicBezTo>
                  <a:cubicBezTo>
                    <a:pt x="63342" y="4250"/>
                    <a:pt x="65857" y="5009"/>
                    <a:pt x="68015" y="6522"/>
                  </a:cubicBezTo>
                  <a:cubicBezTo>
                    <a:pt x="69941" y="7860"/>
                    <a:pt x="71190" y="9573"/>
                    <a:pt x="71672" y="10634"/>
                  </a:cubicBezTo>
                  <a:lnTo>
                    <a:pt x="71770" y="10590"/>
                  </a:lnTo>
                  <a:cubicBezTo>
                    <a:pt x="71280" y="9519"/>
                    <a:pt x="70022" y="7789"/>
                    <a:pt x="68077" y="6433"/>
                  </a:cubicBezTo>
                  <a:cubicBezTo>
                    <a:pt x="65893" y="4910"/>
                    <a:pt x="63358" y="4143"/>
                    <a:pt x="60529" y="4143"/>
                  </a:cubicBezTo>
                  <a:cubicBezTo>
                    <a:pt x="60076" y="4143"/>
                    <a:pt x="59615" y="4163"/>
                    <a:pt x="59147" y="4202"/>
                  </a:cubicBezTo>
                  <a:cubicBezTo>
                    <a:pt x="58436" y="4264"/>
                    <a:pt x="57779" y="4293"/>
                    <a:pt x="57165" y="4293"/>
                  </a:cubicBezTo>
                  <a:cubicBezTo>
                    <a:pt x="53990" y="4293"/>
                    <a:pt x="51961" y="3521"/>
                    <a:pt x="49494" y="2579"/>
                  </a:cubicBezTo>
                  <a:cubicBezTo>
                    <a:pt x="47576" y="1856"/>
                    <a:pt x="45409" y="1035"/>
                    <a:pt x="42259" y="402"/>
                  </a:cubicBezTo>
                  <a:cubicBezTo>
                    <a:pt x="41906" y="332"/>
                    <a:pt x="41553" y="298"/>
                    <a:pt x="41202" y="298"/>
                  </a:cubicBezTo>
                  <a:cubicBezTo>
                    <a:pt x="37949" y="298"/>
                    <a:pt x="34790" y="3172"/>
                    <a:pt x="31465" y="6192"/>
                  </a:cubicBezTo>
                  <a:cubicBezTo>
                    <a:pt x="29654" y="7842"/>
                    <a:pt x="27772" y="9555"/>
                    <a:pt x="25845" y="10795"/>
                  </a:cubicBezTo>
                  <a:cubicBezTo>
                    <a:pt x="23867" y="12068"/>
                    <a:pt x="22199" y="12674"/>
                    <a:pt x="20620" y="12674"/>
                  </a:cubicBezTo>
                  <a:cubicBezTo>
                    <a:pt x="20140" y="12674"/>
                    <a:pt x="19668" y="12618"/>
                    <a:pt x="19199" y="12508"/>
                  </a:cubicBezTo>
                  <a:cubicBezTo>
                    <a:pt x="17780" y="12169"/>
                    <a:pt x="16879" y="11642"/>
                    <a:pt x="16451" y="10902"/>
                  </a:cubicBezTo>
                  <a:cubicBezTo>
                    <a:pt x="15835" y="9840"/>
                    <a:pt x="16255" y="8458"/>
                    <a:pt x="16656" y="7119"/>
                  </a:cubicBezTo>
                  <a:cubicBezTo>
                    <a:pt x="17227" y="5210"/>
                    <a:pt x="17816" y="3239"/>
                    <a:pt x="15389" y="2213"/>
                  </a:cubicBezTo>
                  <a:cubicBezTo>
                    <a:pt x="15131" y="2106"/>
                    <a:pt x="14827" y="2008"/>
                    <a:pt x="14497" y="1919"/>
                  </a:cubicBezTo>
                  <a:cubicBezTo>
                    <a:pt x="12690" y="1448"/>
                    <a:pt x="10999" y="1309"/>
                    <a:pt x="9455" y="1309"/>
                  </a:cubicBezTo>
                  <a:cubicBezTo>
                    <a:pt x="8248" y="1309"/>
                    <a:pt x="7131" y="1394"/>
                    <a:pt x="6120" y="1473"/>
                  </a:cubicBezTo>
                  <a:cubicBezTo>
                    <a:pt x="5262" y="1537"/>
                    <a:pt x="4477" y="1596"/>
                    <a:pt x="3767" y="1596"/>
                  </a:cubicBezTo>
                  <a:cubicBezTo>
                    <a:pt x="2129" y="1596"/>
                    <a:pt x="892" y="1282"/>
                    <a:pt x="90"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9"/>
            <p:cNvSpPr/>
            <p:nvPr/>
          </p:nvSpPr>
          <p:spPr>
            <a:xfrm>
              <a:off x="5178925" y="1606950"/>
              <a:ext cx="1797625" cy="327125"/>
            </a:xfrm>
            <a:custGeom>
              <a:avLst/>
              <a:gdLst/>
              <a:ahLst/>
              <a:cxnLst/>
              <a:rect l="l" t="t" r="r" b="b"/>
              <a:pathLst>
                <a:path w="71905" h="13085" extrusionOk="0">
                  <a:moveTo>
                    <a:pt x="40857" y="0"/>
                  </a:moveTo>
                  <a:cubicBezTo>
                    <a:pt x="37538" y="0"/>
                    <a:pt x="34360" y="3036"/>
                    <a:pt x="31019" y="6242"/>
                  </a:cubicBezTo>
                  <a:cubicBezTo>
                    <a:pt x="29298" y="7883"/>
                    <a:pt x="27522" y="9578"/>
                    <a:pt x="25720" y="10845"/>
                  </a:cubicBezTo>
                  <a:cubicBezTo>
                    <a:pt x="23655" y="12292"/>
                    <a:pt x="21923" y="12978"/>
                    <a:pt x="20264" y="12978"/>
                  </a:cubicBezTo>
                  <a:cubicBezTo>
                    <a:pt x="19837" y="12978"/>
                    <a:pt x="19415" y="12933"/>
                    <a:pt x="18994" y="12843"/>
                  </a:cubicBezTo>
                  <a:cubicBezTo>
                    <a:pt x="17531" y="12531"/>
                    <a:pt x="16612" y="12022"/>
                    <a:pt x="16192" y="11273"/>
                  </a:cubicBezTo>
                  <a:cubicBezTo>
                    <a:pt x="15586" y="10220"/>
                    <a:pt x="16059" y="8829"/>
                    <a:pt x="16523" y="7473"/>
                  </a:cubicBezTo>
                  <a:cubicBezTo>
                    <a:pt x="17174" y="5528"/>
                    <a:pt x="17852" y="3530"/>
                    <a:pt x="15425" y="2477"/>
                  </a:cubicBezTo>
                  <a:cubicBezTo>
                    <a:pt x="15158" y="2370"/>
                    <a:pt x="14854" y="2263"/>
                    <a:pt x="14533" y="2183"/>
                  </a:cubicBezTo>
                  <a:cubicBezTo>
                    <a:pt x="12639" y="1683"/>
                    <a:pt x="10876" y="1544"/>
                    <a:pt x="9282" y="1544"/>
                  </a:cubicBezTo>
                  <a:cubicBezTo>
                    <a:pt x="8203" y="1544"/>
                    <a:pt x="7201" y="1608"/>
                    <a:pt x="6290" y="1665"/>
                  </a:cubicBezTo>
                  <a:cubicBezTo>
                    <a:pt x="5495" y="1714"/>
                    <a:pt x="4761" y="1760"/>
                    <a:pt x="4089" y="1760"/>
                  </a:cubicBezTo>
                  <a:cubicBezTo>
                    <a:pt x="2317" y="1760"/>
                    <a:pt x="976" y="1443"/>
                    <a:pt x="90" y="33"/>
                  </a:cubicBezTo>
                  <a:lnTo>
                    <a:pt x="1" y="86"/>
                  </a:lnTo>
                  <a:cubicBezTo>
                    <a:pt x="910" y="1541"/>
                    <a:pt x="2283" y="1866"/>
                    <a:pt x="4093" y="1866"/>
                  </a:cubicBezTo>
                  <a:cubicBezTo>
                    <a:pt x="4768" y="1866"/>
                    <a:pt x="5504" y="1821"/>
                    <a:pt x="6299" y="1772"/>
                  </a:cubicBezTo>
                  <a:cubicBezTo>
                    <a:pt x="7211" y="1714"/>
                    <a:pt x="8214" y="1651"/>
                    <a:pt x="9294" y="1651"/>
                  </a:cubicBezTo>
                  <a:cubicBezTo>
                    <a:pt x="10878" y="1651"/>
                    <a:pt x="12629" y="1788"/>
                    <a:pt x="14506" y="2281"/>
                  </a:cubicBezTo>
                  <a:cubicBezTo>
                    <a:pt x="14828" y="2370"/>
                    <a:pt x="15122" y="2468"/>
                    <a:pt x="15381" y="2575"/>
                  </a:cubicBezTo>
                  <a:cubicBezTo>
                    <a:pt x="17727" y="3583"/>
                    <a:pt x="17094" y="5457"/>
                    <a:pt x="16424" y="7437"/>
                  </a:cubicBezTo>
                  <a:cubicBezTo>
                    <a:pt x="15952" y="8811"/>
                    <a:pt x="15479" y="10238"/>
                    <a:pt x="16094" y="11327"/>
                  </a:cubicBezTo>
                  <a:cubicBezTo>
                    <a:pt x="16540" y="12103"/>
                    <a:pt x="17477" y="12629"/>
                    <a:pt x="18976" y="12950"/>
                  </a:cubicBezTo>
                  <a:cubicBezTo>
                    <a:pt x="19404" y="13039"/>
                    <a:pt x="19832" y="13084"/>
                    <a:pt x="20269" y="13084"/>
                  </a:cubicBezTo>
                  <a:cubicBezTo>
                    <a:pt x="21947" y="13084"/>
                    <a:pt x="23695" y="12388"/>
                    <a:pt x="25774" y="10934"/>
                  </a:cubicBezTo>
                  <a:cubicBezTo>
                    <a:pt x="27594" y="9658"/>
                    <a:pt x="29369" y="7955"/>
                    <a:pt x="31091" y="6313"/>
                  </a:cubicBezTo>
                  <a:cubicBezTo>
                    <a:pt x="34418" y="3129"/>
                    <a:pt x="37583" y="101"/>
                    <a:pt x="40856" y="101"/>
                  </a:cubicBezTo>
                  <a:cubicBezTo>
                    <a:pt x="41251" y="101"/>
                    <a:pt x="41647" y="145"/>
                    <a:pt x="42046" y="238"/>
                  </a:cubicBezTo>
                  <a:cubicBezTo>
                    <a:pt x="45239" y="978"/>
                    <a:pt x="47425" y="1924"/>
                    <a:pt x="49352" y="2763"/>
                  </a:cubicBezTo>
                  <a:cubicBezTo>
                    <a:pt x="51867" y="3853"/>
                    <a:pt x="53939" y="4751"/>
                    <a:pt x="57233" y="4751"/>
                  </a:cubicBezTo>
                  <a:cubicBezTo>
                    <a:pt x="57818" y="4751"/>
                    <a:pt x="58441" y="4723"/>
                    <a:pt x="59112" y="4663"/>
                  </a:cubicBezTo>
                  <a:cubicBezTo>
                    <a:pt x="59597" y="4619"/>
                    <a:pt x="60069" y="4599"/>
                    <a:pt x="60526" y="4599"/>
                  </a:cubicBezTo>
                  <a:cubicBezTo>
                    <a:pt x="67322" y="4599"/>
                    <a:pt x="71021" y="9131"/>
                    <a:pt x="71815" y="10845"/>
                  </a:cubicBezTo>
                  <a:lnTo>
                    <a:pt x="71904" y="10800"/>
                  </a:lnTo>
                  <a:cubicBezTo>
                    <a:pt x="71101" y="9077"/>
                    <a:pt x="67374" y="4492"/>
                    <a:pt x="60515" y="4492"/>
                  </a:cubicBezTo>
                  <a:cubicBezTo>
                    <a:pt x="60058" y="4492"/>
                    <a:pt x="59588" y="4513"/>
                    <a:pt x="59103" y="4556"/>
                  </a:cubicBezTo>
                  <a:cubicBezTo>
                    <a:pt x="58432" y="4616"/>
                    <a:pt x="57809" y="4645"/>
                    <a:pt x="57224" y="4645"/>
                  </a:cubicBezTo>
                  <a:cubicBezTo>
                    <a:pt x="53955" y="4645"/>
                    <a:pt x="51893" y="3754"/>
                    <a:pt x="49388" y="2664"/>
                  </a:cubicBezTo>
                  <a:cubicBezTo>
                    <a:pt x="47461" y="1826"/>
                    <a:pt x="45275" y="880"/>
                    <a:pt x="42072" y="140"/>
                  </a:cubicBezTo>
                  <a:cubicBezTo>
                    <a:pt x="41665" y="45"/>
                    <a:pt x="41260" y="0"/>
                    <a:pt x="4085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9"/>
            <p:cNvSpPr/>
            <p:nvPr/>
          </p:nvSpPr>
          <p:spPr>
            <a:xfrm>
              <a:off x="5175375" y="1600825"/>
              <a:ext cx="1800950" cy="342600"/>
            </a:xfrm>
            <a:custGeom>
              <a:avLst/>
              <a:gdLst/>
              <a:ahLst/>
              <a:cxnLst/>
              <a:rect l="l" t="t" r="r" b="b"/>
              <a:pathLst>
                <a:path w="72038" h="13704" extrusionOk="0">
                  <a:moveTo>
                    <a:pt x="40507" y="0"/>
                  </a:moveTo>
                  <a:cubicBezTo>
                    <a:pt x="37136" y="0"/>
                    <a:pt x="33942" y="3217"/>
                    <a:pt x="30581" y="6594"/>
                  </a:cubicBezTo>
                  <a:cubicBezTo>
                    <a:pt x="28958" y="8226"/>
                    <a:pt x="27281" y="9912"/>
                    <a:pt x="25577" y="11206"/>
                  </a:cubicBezTo>
                  <a:cubicBezTo>
                    <a:pt x="23460" y="12821"/>
                    <a:pt x="21618" y="13601"/>
                    <a:pt x="19873" y="13601"/>
                  </a:cubicBezTo>
                  <a:cubicBezTo>
                    <a:pt x="19508" y="13601"/>
                    <a:pt x="19146" y="13567"/>
                    <a:pt x="18788" y="13499"/>
                  </a:cubicBezTo>
                  <a:cubicBezTo>
                    <a:pt x="17271" y="13213"/>
                    <a:pt x="16334" y="12714"/>
                    <a:pt x="15915" y="11973"/>
                  </a:cubicBezTo>
                  <a:cubicBezTo>
                    <a:pt x="15326" y="10920"/>
                    <a:pt x="15862" y="9502"/>
                    <a:pt x="16379" y="8137"/>
                  </a:cubicBezTo>
                  <a:cubicBezTo>
                    <a:pt x="17120" y="6157"/>
                    <a:pt x="17887" y="4123"/>
                    <a:pt x="15442" y="3052"/>
                  </a:cubicBezTo>
                  <a:cubicBezTo>
                    <a:pt x="15184" y="2945"/>
                    <a:pt x="14880" y="2838"/>
                    <a:pt x="14550" y="2749"/>
                  </a:cubicBezTo>
                  <a:cubicBezTo>
                    <a:pt x="12579" y="2225"/>
                    <a:pt x="10749" y="2089"/>
                    <a:pt x="9109" y="2089"/>
                  </a:cubicBezTo>
                  <a:cubicBezTo>
                    <a:pt x="8152" y="2089"/>
                    <a:pt x="7260" y="2135"/>
                    <a:pt x="6441" y="2178"/>
                  </a:cubicBezTo>
                  <a:cubicBezTo>
                    <a:pt x="5718" y="2213"/>
                    <a:pt x="5045" y="2246"/>
                    <a:pt x="4421" y="2246"/>
                  </a:cubicBezTo>
                  <a:cubicBezTo>
                    <a:pt x="2505" y="2246"/>
                    <a:pt x="1058" y="1931"/>
                    <a:pt x="89" y="376"/>
                  </a:cubicBezTo>
                  <a:lnTo>
                    <a:pt x="0" y="429"/>
                  </a:lnTo>
                  <a:cubicBezTo>
                    <a:pt x="987" y="2021"/>
                    <a:pt x="2455" y="2349"/>
                    <a:pt x="4392" y="2349"/>
                  </a:cubicBezTo>
                  <a:cubicBezTo>
                    <a:pt x="5027" y="2349"/>
                    <a:pt x="5714" y="2313"/>
                    <a:pt x="6450" y="2276"/>
                  </a:cubicBezTo>
                  <a:cubicBezTo>
                    <a:pt x="7254" y="2237"/>
                    <a:pt x="8129" y="2194"/>
                    <a:pt x="9067" y="2194"/>
                  </a:cubicBezTo>
                  <a:cubicBezTo>
                    <a:pt x="10711" y="2194"/>
                    <a:pt x="12547" y="2328"/>
                    <a:pt x="14524" y="2856"/>
                  </a:cubicBezTo>
                  <a:cubicBezTo>
                    <a:pt x="14845" y="2936"/>
                    <a:pt x="15148" y="3043"/>
                    <a:pt x="15407" y="3150"/>
                  </a:cubicBezTo>
                  <a:cubicBezTo>
                    <a:pt x="17753" y="4176"/>
                    <a:pt x="17039" y="6085"/>
                    <a:pt x="16281" y="8101"/>
                  </a:cubicBezTo>
                  <a:cubicBezTo>
                    <a:pt x="15755" y="9493"/>
                    <a:pt x="15219" y="10929"/>
                    <a:pt x="15826" y="12018"/>
                  </a:cubicBezTo>
                  <a:cubicBezTo>
                    <a:pt x="16263" y="12794"/>
                    <a:pt x="17227" y="13311"/>
                    <a:pt x="18770" y="13597"/>
                  </a:cubicBezTo>
                  <a:cubicBezTo>
                    <a:pt x="19136" y="13668"/>
                    <a:pt x="19501" y="13704"/>
                    <a:pt x="19876" y="13704"/>
                  </a:cubicBezTo>
                  <a:cubicBezTo>
                    <a:pt x="21643" y="13704"/>
                    <a:pt x="23507" y="12919"/>
                    <a:pt x="25639" y="11295"/>
                  </a:cubicBezTo>
                  <a:cubicBezTo>
                    <a:pt x="27343" y="9993"/>
                    <a:pt x="29029" y="8307"/>
                    <a:pt x="30653" y="6674"/>
                  </a:cubicBezTo>
                  <a:cubicBezTo>
                    <a:pt x="33997" y="3306"/>
                    <a:pt x="37181" y="106"/>
                    <a:pt x="40518" y="106"/>
                  </a:cubicBezTo>
                  <a:cubicBezTo>
                    <a:pt x="40956" y="106"/>
                    <a:pt x="41396" y="161"/>
                    <a:pt x="41840" y="278"/>
                  </a:cubicBezTo>
                  <a:cubicBezTo>
                    <a:pt x="45096" y="1143"/>
                    <a:pt x="47299" y="2214"/>
                    <a:pt x="49244" y="3159"/>
                  </a:cubicBezTo>
                  <a:cubicBezTo>
                    <a:pt x="51785" y="4403"/>
                    <a:pt x="53875" y="5418"/>
                    <a:pt x="57240" y="5418"/>
                  </a:cubicBezTo>
                  <a:cubicBezTo>
                    <a:pt x="57809" y="5418"/>
                    <a:pt x="58415" y="5389"/>
                    <a:pt x="59066" y="5327"/>
                  </a:cubicBezTo>
                  <a:cubicBezTo>
                    <a:pt x="59575" y="5280"/>
                    <a:pt x="60069" y="5258"/>
                    <a:pt x="60548" y="5258"/>
                  </a:cubicBezTo>
                  <a:cubicBezTo>
                    <a:pt x="67558" y="5258"/>
                    <a:pt x="71297" y="9997"/>
                    <a:pt x="71948" y="11366"/>
                  </a:cubicBezTo>
                  <a:lnTo>
                    <a:pt x="72038" y="11322"/>
                  </a:lnTo>
                  <a:cubicBezTo>
                    <a:pt x="71386" y="9936"/>
                    <a:pt x="67617" y="5159"/>
                    <a:pt x="60555" y="5159"/>
                  </a:cubicBezTo>
                  <a:cubicBezTo>
                    <a:pt x="60072" y="5159"/>
                    <a:pt x="59572" y="5181"/>
                    <a:pt x="59057" y="5229"/>
                  </a:cubicBezTo>
                  <a:cubicBezTo>
                    <a:pt x="58420" y="5289"/>
                    <a:pt x="57827" y="5317"/>
                    <a:pt x="57268" y="5317"/>
                  </a:cubicBezTo>
                  <a:cubicBezTo>
                    <a:pt x="53909" y="5317"/>
                    <a:pt x="51828" y="4302"/>
                    <a:pt x="49289" y="3070"/>
                  </a:cubicBezTo>
                  <a:cubicBezTo>
                    <a:pt x="47335" y="2115"/>
                    <a:pt x="45132" y="1045"/>
                    <a:pt x="41867" y="180"/>
                  </a:cubicBezTo>
                  <a:cubicBezTo>
                    <a:pt x="41410" y="58"/>
                    <a:pt x="40957" y="0"/>
                    <a:pt x="4050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9"/>
            <p:cNvSpPr/>
            <p:nvPr/>
          </p:nvSpPr>
          <p:spPr>
            <a:xfrm>
              <a:off x="5171575" y="1594725"/>
              <a:ext cx="1804525" cy="358300"/>
            </a:xfrm>
            <a:custGeom>
              <a:avLst/>
              <a:gdLst/>
              <a:ahLst/>
              <a:cxnLst/>
              <a:rect l="l" t="t" r="r" b="b"/>
              <a:pathLst>
                <a:path w="72181" h="14332" extrusionOk="0">
                  <a:moveTo>
                    <a:pt x="40191" y="0"/>
                  </a:moveTo>
                  <a:cubicBezTo>
                    <a:pt x="36757" y="0"/>
                    <a:pt x="33543" y="3396"/>
                    <a:pt x="30171" y="6963"/>
                  </a:cubicBezTo>
                  <a:cubicBezTo>
                    <a:pt x="26785" y="10539"/>
                    <a:pt x="23299" y="14222"/>
                    <a:pt x="19532" y="14222"/>
                  </a:cubicBezTo>
                  <a:cubicBezTo>
                    <a:pt x="19220" y="14222"/>
                    <a:pt x="18907" y="14196"/>
                    <a:pt x="18592" y="14144"/>
                  </a:cubicBezTo>
                  <a:cubicBezTo>
                    <a:pt x="17031" y="13885"/>
                    <a:pt x="16067" y="13404"/>
                    <a:pt x="15657" y="12663"/>
                  </a:cubicBezTo>
                  <a:cubicBezTo>
                    <a:pt x="15086" y="11628"/>
                    <a:pt x="15675" y="10192"/>
                    <a:pt x="16246" y="8800"/>
                  </a:cubicBezTo>
                  <a:cubicBezTo>
                    <a:pt x="16825" y="7400"/>
                    <a:pt x="17423" y="5946"/>
                    <a:pt x="16879" y="4831"/>
                  </a:cubicBezTo>
                  <a:cubicBezTo>
                    <a:pt x="16540" y="4144"/>
                    <a:pt x="15782" y="3644"/>
                    <a:pt x="14586" y="3323"/>
                  </a:cubicBezTo>
                  <a:cubicBezTo>
                    <a:pt x="12487" y="2757"/>
                    <a:pt x="10553" y="2627"/>
                    <a:pt x="8842" y="2627"/>
                  </a:cubicBezTo>
                  <a:cubicBezTo>
                    <a:pt x="8045" y="2627"/>
                    <a:pt x="7297" y="2655"/>
                    <a:pt x="6602" y="2681"/>
                  </a:cubicBezTo>
                  <a:cubicBezTo>
                    <a:pt x="5946" y="2708"/>
                    <a:pt x="5331" y="2733"/>
                    <a:pt x="4755" y="2733"/>
                  </a:cubicBezTo>
                  <a:cubicBezTo>
                    <a:pt x="2699" y="2733"/>
                    <a:pt x="1149" y="2412"/>
                    <a:pt x="90" y="718"/>
                  </a:cubicBezTo>
                  <a:lnTo>
                    <a:pt x="0" y="771"/>
                  </a:lnTo>
                  <a:cubicBezTo>
                    <a:pt x="1094" y="2518"/>
                    <a:pt x="2679" y="2836"/>
                    <a:pt x="4780" y="2836"/>
                  </a:cubicBezTo>
                  <a:cubicBezTo>
                    <a:pt x="5352" y="2836"/>
                    <a:pt x="5962" y="2812"/>
                    <a:pt x="6611" y="2788"/>
                  </a:cubicBezTo>
                  <a:cubicBezTo>
                    <a:pt x="7306" y="2762"/>
                    <a:pt x="8056" y="2734"/>
                    <a:pt x="8854" y="2734"/>
                  </a:cubicBezTo>
                  <a:cubicBezTo>
                    <a:pt x="10556" y="2734"/>
                    <a:pt x="12477" y="2862"/>
                    <a:pt x="14560" y="3421"/>
                  </a:cubicBezTo>
                  <a:cubicBezTo>
                    <a:pt x="15728" y="3733"/>
                    <a:pt x="16460" y="4215"/>
                    <a:pt x="16781" y="4884"/>
                  </a:cubicBezTo>
                  <a:cubicBezTo>
                    <a:pt x="17316" y="5946"/>
                    <a:pt x="16718" y="7382"/>
                    <a:pt x="16156" y="8756"/>
                  </a:cubicBezTo>
                  <a:cubicBezTo>
                    <a:pt x="15568" y="10174"/>
                    <a:pt x="14970" y="11637"/>
                    <a:pt x="15568" y="12717"/>
                  </a:cubicBezTo>
                  <a:cubicBezTo>
                    <a:pt x="15996" y="13484"/>
                    <a:pt x="16977" y="13983"/>
                    <a:pt x="18574" y="14251"/>
                  </a:cubicBezTo>
                  <a:cubicBezTo>
                    <a:pt x="18895" y="14305"/>
                    <a:pt x="19216" y="14331"/>
                    <a:pt x="19529" y="14331"/>
                  </a:cubicBezTo>
                  <a:cubicBezTo>
                    <a:pt x="23338" y="14331"/>
                    <a:pt x="26844" y="10620"/>
                    <a:pt x="30243" y="7034"/>
                  </a:cubicBezTo>
                  <a:cubicBezTo>
                    <a:pt x="33599" y="3483"/>
                    <a:pt x="36791" y="109"/>
                    <a:pt x="40184" y="109"/>
                  </a:cubicBezTo>
                  <a:cubicBezTo>
                    <a:pt x="40669" y="109"/>
                    <a:pt x="41158" y="178"/>
                    <a:pt x="41653" y="325"/>
                  </a:cubicBezTo>
                  <a:cubicBezTo>
                    <a:pt x="44962" y="1307"/>
                    <a:pt x="47184" y="2502"/>
                    <a:pt x="49146" y="3555"/>
                  </a:cubicBezTo>
                  <a:cubicBezTo>
                    <a:pt x="51716" y="4947"/>
                    <a:pt x="53820" y="6081"/>
                    <a:pt x="57262" y="6081"/>
                  </a:cubicBezTo>
                  <a:cubicBezTo>
                    <a:pt x="57812" y="6081"/>
                    <a:pt x="58396" y="6052"/>
                    <a:pt x="59022" y="5990"/>
                  </a:cubicBezTo>
                  <a:cubicBezTo>
                    <a:pt x="59538" y="5940"/>
                    <a:pt x="60040" y="5917"/>
                    <a:pt x="60529" y="5917"/>
                  </a:cubicBezTo>
                  <a:cubicBezTo>
                    <a:pt x="67108" y="5917"/>
                    <a:pt x="71269" y="10185"/>
                    <a:pt x="72091" y="11887"/>
                  </a:cubicBezTo>
                  <a:lnTo>
                    <a:pt x="72181" y="11833"/>
                  </a:lnTo>
                  <a:cubicBezTo>
                    <a:pt x="71681" y="10790"/>
                    <a:pt x="70209" y="9157"/>
                    <a:pt x="68068" y="7873"/>
                  </a:cubicBezTo>
                  <a:cubicBezTo>
                    <a:pt x="66431" y="6895"/>
                    <a:pt x="63875" y="5816"/>
                    <a:pt x="60554" y="5816"/>
                  </a:cubicBezTo>
                  <a:cubicBezTo>
                    <a:pt x="60057" y="5816"/>
                    <a:pt x="59544" y="5840"/>
                    <a:pt x="59013" y="5892"/>
                  </a:cubicBezTo>
                  <a:cubicBezTo>
                    <a:pt x="58402" y="5951"/>
                    <a:pt x="57830" y="5979"/>
                    <a:pt x="57291" y="5979"/>
                  </a:cubicBezTo>
                  <a:cubicBezTo>
                    <a:pt x="53860" y="5979"/>
                    <a:pt x="51760" y="4846"/>
                    <a:pt x="49200" y="3466"/>
                  </a:cubicBezTo>
                  <a:cubicBezTo>
                    <a:pt x="47228" y="2404"/>
                    <a:pt x="44998" y="1209"/>
                    <a:pt x="41680" y="218"/>
                  </a:cubicBezTo>
                  <a:cubicBezTo>
                    <a:pt x="41178" y="70"/>
                    <a:pt x="40682" y="0"/>
                    <a:pt x="40191"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2" name="Google Shape;1022;p9"/>
          <p:cNvSpPr/>
          <p:nvPr/>
        </p:nvSpPr>
        <p:spPr>
          <a:xfrm>
            <a:off x="3057825" y="373393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9"/>
          <p:cNvSpPr/>
          <p:nvPr/>
        </p:nvSpPr>
        <p:spPr>
          <a:xfrm>
            <a:off x="2151500" y="41070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9"/>
          <p:cNvSpPr/>
          <p:nvPr/>
        </p:nvSpPr>
        <p:spPr>
          <a:xfrm>
            <a:off x="746363" y="28179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9"/>
          <p:cNvSpPr/>
          <p:nvPr/>
        </p:nvSpPr>
        <p:spPr>
          <a:xfrm>
            <a:off x="-99837" y="37339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9"/>
          <p:cNvSpPr/>
          <p:nvPr/>
        </p:nvSpPr>
        <p:spPr>
          <a:xfrm>
            <a:off x="8454313" y="349972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9"/>
          <p:cNvSpPr/>
          <p:nvPr/>
        </p:nvSpPr>
        <p:spPr>
          <a:xfrm>
            <a:off x="1441313" y="349972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8" name="Google Shape;1028;p9"/>
          <p:cNvGrpSpPr/>
          <p:nvPr/>
        </p:nvGrpSpPr>
        <p:grpSpPr>
          <a:xfrm>
            <a:off x="367100" y="1898025"/>
            <a:ext cx="37200" cy="2435125"/>
            <a:chOff x="367100" y="2392375"/>
            <a:chExt cx="37200" cy="2435125"/>
          </a:xfrm>
        </p:grpSpPr>
        <p:sp>
          <p:nvSpPr>
            <p:cNvPr id="1029" name="Google Shape;1029;p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1" name="Google Shape;1031;p9"/>
          <p:cNvGrpSpPr/>
          <p:nvPr/>
        </p:nvGrpSpPr>
        <p:grpSpPr>
          <a:xfrm>
            <a:off x="881275" y="3614813"/>
            <a:ext cx="37200" cy="833425"/>
            <a:chOff x="367100" y="2392375"/>
            <a:chExt cx="37200" cy="833425"/>
          </a:xfrm>
        </p:grpSpPr>
        <p:sp>
          <p:nvSpPr>
            <p:cNvPr id="1032" name="Google Shape;1032;p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9"/>
          <p:cNvGrpSpPr/>
          <p:nvPr/>
        </p:nvGrpSpPr>
        <p:grpSpPr>
          <a:xfrm>
            <a:off x="1067913" y="2772300"/>
            <a:ext cx="37200" cy="1232425"/>
            <a:chOff x="367100" y="2392375"/>
            <a:chExt cx="37200" cy="1232425"/>
          </a:xfrm>
        </p:grpSpPr>
        <p:sp>
          <p:nvSpPr>
            <p:cNvPr id="1035" name="Google Shape;1035;p9"/>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7" name="Google Shape;1037;p9"/>
          <p:cNvGrpSpPr/>
          <p:nvPr/>
        </p:nvGrpSpPr>
        <p:grpSpPr>
          <a:xfrm>
            <a:off x="2586713" y="3738400"/>
            <a:ext cx="37200" cy="1232425"/>
            <a:chOff x="367100" y="2392375"/>
            <a:chExt cx="37200" cy="1232425"/>
          </a:xfrm>
        </p:grpSpPr>
        <p:sp>
          <p:nvSpPr>
            <p:cNvPr id="1038" name="Google Shape;1038;p9"/>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9"/>
          <p:cNvGrpSpPr/>
          <p:nvPr/>
        </p:nvGrpSpPr>
        <p:grpSpPr>
          <a:xfrm>
            <a:off x="1304375" y="4187388"/>
            <a:ext cx="37200" cy="833425"/>
            <a:chOff x="367100" y="2392375"/>
            <a:chExt cx="37200" cy="833425"/>
          </a:xfrm>
        </p:grpSpPr>
        <p:sp>
          <p:nvSpPr>
            <p:cNvPr id="1041" name="Google Shape;1041;p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9"/>
          <p:cNvGrpSpPr/>
          <p:nvPr/>
        </p:nvGrpSpPr>
        <p:grpSpPr>
          <a:xfrm>
            <a:off x="1659000" y="2318550"/>
            <a:ext cx="37200" cy="2435125"/>
            <a:chOff x="367100" y="2392375"/>
            <a:chExt cx="37200" cy="2435125"/>
          </a:xfrm>
        </p:grpSpPr>
        <p:sp>
          <p:nvSpPr>
            <p:cNvPr id="1044" name="Google Shape;1044;p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6" name="Google Shape;1046;p9"/>
          <p:cNvGrpSpPr/>
          <p:nvPr/>
        </p:nvGrpSpPr>
        <p:grpSpPr>
          <a:xfrm>
            <a:off x="658425" y="3814075"/>
            <a:ext cx="37200" cy="1232425"/>
            <a:chOff x="367100" y="2392375"/>
            <a:chExt cx="37200" cy="1232425"/>
          </a:xfrm>
        </p:grpSpPr>
        <p:sp>
          <p:nvSpPr>
            <p:cNvPr id="1047" name="Google Shape;1047;p9"/>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9"/>
          <p:cNvGrpSpPr/>
          <p:nvPr/>
        </p:nvGrpSpPr>
        <p:grpSpPr>
          <a:xfrm>
            <a:off x="3161538" y="4187400"/>
            <a:ext cx="37200" cy="833425"/>
            <a:chOff x="367100" y="2392375"/>
            <a:chExt cx="37200" cy="833425"/>
          </a:xfrm>
        </p:grpSpPr>
        <p:sp>
          <p:nvSpPr>
            <p:cNvPr id="1050" name="Google Shape;1050;p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9"/>
          <p:cNvGrpSpPr/>
          <p:nvPr/>
        </p:nvGrpSpPr>
        <p:grpSpPr>
          <a:xfrm>
            <a:off x="3964175" y="4033113"/>
            <a:ext cx="37200" cy="833425"/>
            <a:chOff x="367100" y="2392375"/>
            <a:chExt cx="37200" cy="833425"/>
          </a:xfrm>
        </p:grpSpPr>
        <p:sp>
          <p:nvSpPr>
            <p:cNvPr id="1053" name="Google Shape;1053;p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5" name="Google Shape;1055;p9"/>
          <p:cNvGrpSpPr/>
          <p:nvPr/>
        </p:nvGrpSpPr>
        <p:grpSpPr>
          <a:xfrm>
            <a:off x="2151500" y="3499713"/>
            <a:ext cx="37200" cy="833425"/>
            <a:chOff x="367100" y="2392375"/>
            <a:chExt cx="37200" cy="833425"/>
          </a:xfrm>
        </p:grpSpPr>
        <p:sp>
          <p:nvSpPr>
            <p:cNvPr id="1056" name="Google Shape;1056;p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9"/>
          <p:cNvGrpSpPr/>
          <p:nvPr/>
        </p:nvGrpSpPr>
        <p:grpSpPr>
          <a:xfrm>
            <a:off x="7918375" y="2571738"/>
            <a:ext cx="37200" cy="2435125"/>
            <a:chOff x="367100" y="2392375"/>
            <a:chExt cx="37200" cy="2435125"/>
          </a:xfrm>
        </p:grpSpPr>
        <p:sp>
          <p:nvSpPr>
            <p:cNvPr id="1059" name="Google Shape;1059;p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 name="Google Shape;1061;p9"/>
          <p:cNvGrpSpPr/>
          <p:nvPr/>
        </p:nvGrpSpPr>
        <p:grpSpPr>
          <a:xfrm>
            <a:off x="7713288" y="4333150"/>
            <a:ext cx="37200" cy="833425"/>
            <a:chOff x="367100" y="2392375"/>
            <a:chExt cx="37200" cy="833425"/>
          </a:xfrm>
        </p:grpSpPr>
        <p:sp>
          <p:nvSpPr>
            <p:cNvPr id="1062" name="Google Shape;1062;p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9"/>
          <p:cNvGrpSpPr/>
          <p:nvPr/>
        </p:nvGrpSpPr>
        <p:grpSpPr>
          <a:xfrm>
            <a:off x="7349700" y="3263500"/>
            <a:ext cx="37200" cy="1232425"/>
            <a:chOff x="367100" y="2392375"/>
            <a:chExt cx="37200" cy="1232425"/>
          </a:xfrm>
        </p:grpSpPr>
        <p:sp>
          <p:nvSpPr>
            <p:cNvPr id="1065" name="Google Shape;1065;p9"/>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7" name="Google Shape;1067;p9"/>
          <p:cNvGrpSpPr/>
          <p:nvPr/>
        </p:nvGrpSpPr>
        <p:grpSpPr>
          <a:xfrm>
            <a:off x="8872675" y="1608338"/>
            <a:ext cx="37200" cy="2435125"/>
            <a:chOff x="367100" y="2392375"/>
            <a:chExt cx="37200" cy="2435125"/>
          </a:xfrm>
        </p:grpSpPr>
        <p:sp>
          <p:nvSpPr>
            <p:cNvPr id="1068" name="Google Shape;1068;p9"/>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9"/>
          <p:cNvGrpSpPr/>
          <p:nvPr/>
        </p:nvGrpSpPr>
        <p:grpSpPr>
          <a:xfrm>
            <a:off x="5876450" y="4187388"/>
            <a:ext cx="37200" cy="833425"/>
            <a:chOff x="367100" y="2392375"/>
            <a:chExt cx="37200" cy="833425"/>
          </a:xfrm>
        </p:grpSpPr>
        <p:sp>
          <p:nvSpPr>
            <p:cNvPr id="1071" name="Google Shape;1071;p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 name="Google Shape;1073;p9"/>
          <p:cNvGrpSpPr/>
          <p:nvPr/>
        </p:nvGrpSpPr>
        <p:grpSpPr>
          <a:xfrm>
            <a:off x="5316300" y="4085913"/>
            <a:ext cx="37200" cy="833425"/>
            <a:chOff x="367100" y="2392375"/>
            <a:chExt cx="37200" cy="833425"/>
          </a:xfrm>
        </p:grpSpPr>
        <p:sp>
          <p:nvSpPr>
            <p:cNvPr id="1074" name="Google Shape;1074;p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9"/>
          <p:cNvGrpSpPr/>
          <p:nvPr/>
        </p:nvGrpSpPr>
        <p:grpSpPr>
          <a:xfrm>
            <a:off x="6436600" y="3614825"/>
            <a:ext cx="37200" cy="1232425"/>
            <a:chOff x="367100" y="2392375"/>
            <a:chExt cx="37200" cy="1232425"/>
          </a:xfrm>
        </p:grpSpPr>
        <p:sp>
          <p:nvSpPr>
            <p:cNvPr id="1077" name="Google Shape;1077;p9"/>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9" name="Google Shape;1079;p9"/>
          <p:cNvGrpSpPr/>
          <p:nvPr/>
        </p:nvGrpSpPr>
        <p:grpSpPr>
          <a:xfrm>
            <a:off x="8909875" y="4143300"/>
            <a:ext cx="37200" cy="833425"/>
            <a:chOff x="367100" y="2392375"/>
            <a:chExt cx="37200" cy="833425"/>
          </a:xfrm>
        </p:grpSpPr>
        <p:sp>
          <p:nvSpPr>
            <p:cNvPr id="1080" name="Google Shape;1080;p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2" name="Google Shape;1082;p9"/>
          <p:cNvGrpSpPr/>
          <p:nvPr/>
        </p:nvGrpSpPr>
        <p:grpSpPr>
          <a:xfrm>
            <a:off x="8561688" y="3987913"/>
            <a:ext cx="37200" cy="833425"/>
            <a:chOff x="367100" y="2392375"/>
            <a:chExt cx="37200" cy="833425"/>
          </a:xfrm>
        </p:grpSpPr>
        <p:sp>
          <p:nvSpPr>
            <p:cNvPr id="1083" name="Google Shape;1083;p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5" name="Google Shape;1085;p9"/>
          <p:cNvGrpSpPr/>
          <p:nvPr/>
        </p:nvGrpSpPr>
        <p:grpSpPr>
          <a:xfrm>
            <a:off x="8250688" y="3614825"/>
            <a:ext cx="37200" cy="1232425"/>
            <a:chOff x="367100" y="2392375"/>
            <a:chExt cx="37200" cy="1232425"/>
          </a:xfrm>
        </p:grpSpPr>
        <p:sp>
          <p:nvSpPr>
            <p:cNvPr id="1086" name="Google Shape;1086;p9"/>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8" name="Google Shape;1088;p9"/>
          <p:cNvSpPr/>
          <p:nvPr/>
        </p:nvSpPr>
        <p:spPr>
          <a:xfrm>
            <a:off x="7070700" y="385867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9"/>
          <p:cNvSpPr/>
          <p:nvPr/>
        </p:nvSpPr>
        <p:spPr>
          <a:xfrm>
            <a:off x="6323266" y="4428744"/>
            <a:ext cx="504900" cy="5049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0" name="Google Shape;1090;p9"/>
          <p:cNvGrpSpPr/>
          <p:nvPr/>
        </p:nvGrpSpPr>
        <p:grpSpPr>
          <a:xfrm>
            <a:off x="179163" y="3701225"/>
            <a:ext cx="37200" cy="1232425"/>
            <a:chOff x="367100" y="2392375"/>
            <a:chExt cx="37200" cy="1232425"/>
          </a:xfrm>
        </p:grpSpPr>
        <p:sp>
          <p:nvSpPr>
            <p:cNvPr id="1091" name="Google Shape;1091;p9"/>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9"/>
          <p:cNvGrpSpPr/>
          <p:nvPr/>
        </p:nvGrpSpPr>
        <p:grpSpPr>
          <a:xfrm>
            <a:off x="4664063" y="3971538"/>
            <a:ext cx="37200" cy="833425"/>
            <a:chOff x="367100" y="2392375"/>
            <a:chExt cx="37200" cy="833425"/>
          </a:xfrm>
        </p:grpSpPr>
        <p:sp>
          <p:nvSpPr>
            <p:cNvPr id="1094" name="Google Shape;1094;p9"/>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6" name="Google Shape;1096;p9"/>
          <p:cNvSpPr/>
          <p:nvPr/>
        </p:nvSpPr>
        <p:spPr>
          <a:xfrm>
            <a:off x="8003700" y="28179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7" name="Google Shape;1097;p9"/>
          <p:cNvGrpSpPr/>
          <p:nvPr/>
        </p:nvGrpSpPr>
        <p:grpSpPr>
          <a:xfrm>
            <a:off x="8561675" y="2681650"/>
            <a:ext cx="37200" cy="1232425"/>
            <a:chOff x="367100" y="2392375"/>
            <a:chExt cx="37200" cy="1232425"/>
          </a:xfrm>
        </p:grpSpPr>
        <p:sp>
          <p:nvSpPr>
            <p:cNvPr id="1098" name="Google Shape;1098;p9"/>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9"/>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34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1636"/>
        <p:cNvGrpSpPr/>
        <p:nvPr/>
      </p:nvGrpSpPr>
      <p:grpSpPr>
        <a:xfrm>
          <a:off x="0" y="0"/>
          <a:ext cx="0" cy="0"/>
          <a:chOff x="0" y="0"/>
          <a:chExt cx="0" cy="0"/>
        </a:xfrm>
      </p:grpSpPr>
      <p:sp>
        <p:nvSpPr>
          <p:cNvPr id="1637" name="Google Shape;1637;p15"/>
          <p:cNvSpPr txBox="1">
            <a:spLocks noGrp="1"/>
          </p:cNvSpPr>
          <p:nvPr>
            <p:ph type="title"/>
          </p:nvPr>
        </p:nvSpPr>
        <p:spPr>
          <a:xfrm>
            <a:off x="4597975" y="2180325"/>
            <a:ext cx="3696000" cy="1352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3600"/>
              <a:buNone/>
              <a:defRPr sz="50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638" name="Google Shape;1638;p15"/>
          <p:cNvSpPr txBox="1">
            <a:spLocks noGrp="1"/>
          </p:cNvSpPr>
          <p:nvPr>
            <p:ph type="title" idx="2" hasCustomPrompt="1"/>
          </p:nvPr>
        </p:nvSpPr>
        <p:spPr>
          <a:xfrm>
            <a:off x="5841625" y="1070175"/>
            <a:ext cx="1208700" cy="9309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1639" name="Google Shape;1639;p15"/>
          <p:cNvSpPr txBox="1">
            <a:spLocks noGrp="1"/>
          </p:cNvSpPr>
          <p:nvPr>
            <p:ph type="subTitle" idx="1"/>
          </p:nvPr>
        </p:nvSpPr>
        <p:spPr>
          <a:xfrm>
            <a:off x="5042275" y="3531600"/>
            <a:ext cx="2807400" cy="6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r" rtl="0">
              <a:lnSpc>
                <a:spcPct val="100000"/>
              </a:lnSpc>
              <a:spcBef>
                <a:spcPts val="1600"/>
              </a:spcBef>
              <a:spcAft>
                <a:spcPts val="0"/>
              </a:spcAft>
              <a:buSzPts val="1600"/>
              <a:buNone/>
              <a:defRPr sz="1600"/>
            </a:lvl2pPr>
            <a:lvl3pPr lvl="2" algn="r" rtl="0">
              <a:lnSpc>
                <a:spcPct val="100000"/>
              </a:lnSpc>
              <a:spcBef>
                <a:spcPts val="1600"/>
              </a:spcBef>
              <a:spcAft>
                <a:spcPts val="0"/>
              </a:spcAft>
              <a:buSzPts val="1600"/>
              <a:buNone/>
              <a:defRPr sz="1600"/>
            </a:lvl3pPr>
            <a:lvl4pPr lvl="3" algn="r" rtl="0">
              <a:lnSpc>
                <a:spcPct val="100000"/>
              </a:lnSpc>
              <a:spcBef>
                <a:spcPts val="1600"/>
              </a:spcBef>
              <a:spcAft>
                <a:spcPts val="0"/>
              </a:spcAft>
              <a:buSzPts val="1600"/>
              <a:buNone/>
              <a:defRPr sz="1600"/>
            </a:lvl4pPr>
            <a:lvl5pPr lvl="4" algn="r" rtl="0">
              <a:lnSpc>
                <a:spcPct val="100000"/>
              </a:lnSpc>
              <a:spcBef>
                <a:spcPts val="1600"/>
              </a:spcBef>
              <a:spcAft>
                <a:spcPts val="0"/>
              </a:spcAft>
              <a:buSzPts val="1600"/>
              <a:buNone/>
              <a:defRPr sz="1600"/>
            </a:lvl5pPr>
            <a:lvl6pPr lvl="5" algn="r" rtl="0">
              <a:lnSpc>
                <a:spcPct val="100000"/>
              </a:lnSpc>
              <a:spcBef>
                <a:spcPts val="1600"/>
              </a:spcBef>
              <a:spcAft>
                <a:spcPts val="0"/>
              </a:spcAft>
              <a:buSzPts val="1600"/>
              <a:buNone/>
              <a:defRPr sz="1600"/>
            </a:lvl6pPr>
            <a:lvl7pPr lvl="6" algn="r" rtl="0">
              <a:lnSpc>
                <a:spcPct val="100000"/>
              </a:lnSpc>
              <a:spcBef>
                <a:spcPts val="1600"/>
              </a:spcBef>
              <a:spcAft>
                <a:spcPts val="0"/>
              </a:spcAft>
              <a:buSzPts val="1600"/>
              <a:buNone/>
              <a:defRPr sz="1600"/>
            </a:lvl7pPr>
            <a:lvl8pPr lvl="7" algn="r" rtl="0">
              <a:lnSpc>
                <a:spcPct val="100000"/>
              </a:lnSpc>
              <a:spcBef>
                <a:spcPts val="1600"/>
              </a:spcBef>
              <a:spcAft>
                <a:spcPts val="0"/>
              </a:spcAft>
              <a:buSzPts val="1600"/>
              <a:buNone/>
              <a:defRPr sz="1600"/>
            </a:lvl8pPr>
            <a:lvl9pPr lvl="8" algn="r" rtl="0">
              <a:lnSpc>
                <a:spcPct val="100000"/>
              </a:lnSpc>
              <a:spcBef>
                <a:spcPts val="1600"/>
              </a:spcBef>
              <a:spcAft>
                <a:spcPts val="1600"/>
              </a:spcAft>
              <a:buSzPts val="1600"/>
              <a:buNone/>
              <a:defRPr sz="1600"/>
            </a:lvl9pPr>
          </a:lstStyle>
          <a:p>
            <a:endParaRPr/>
          </a:p>
        </p:txBody>
      </p:sp>
      <p:grpSp>
        <p:nvGrpSpPr>
          <p:cNvPr id="1640" name="Google Shape;1640;p15"/>
          <p:cNvGrpSpPr/>
          <p:nvPr/>
        </p:nvGrpSpPr>
        <p:grpSpPr>
          <a:xfrm rot="2320441">
            <a:off x="-2906731" y="1479042"/>
            <a:ext cx="10719355" cy="4711826"/>
            <a:chOff x="5270825" y="560825"/>
            <a:chExt cx="1890175" cy="830850"/>
          </a:xfrm>
        </p:grpSpPr>
        <p:sp>
          <p:nvSpPr>
            <p:cNvPr id="1641" name="Google Shape;1641;p15"/>
            <p:cNvSpPr/>
            <p:nvPr/>
          </p:nvSpPr>
          <p:spPr>
            <a:xfrm>
              <a:off x="5270825" y="689775"/>
              <a:ext cx="1890175" cy="701900"/>
            </a:xfrm>
            <a:custGeom>
              <a:avLst/>
              <a:gdLst/>
              <a:ahLst/>
              <a:cxnLst/>
              <a:rect l="l" t="t" r="r" b="b"/>
              <a:pathLst>
                <a:path w="75607" h="28076" extrusionOk="0">
                  <a:moveTo>
                    <a:pt x="18" y="1"/>
                  </a:moveTo>
                  <a:lnTo>
                    <a:pt x="0" y="117"/>
                  </a:lnTo>
                  <a:cubicBezTo>
                    <a:pt x="2471" y="518"/>
                    <a:pt x="7092" y="5353"/>
                    <a:pt x="11160" y="9627"/>
                  </a:cubicBezTo>
                  <a:cubicBezTo>
                    <a:pt x="14658" y="13302"/>
                    <a:pt x="17691" y="16487"/>
                    <a:pt x="18957" y="16487"/>
                  </a:cubicBezTo>
                  <a:lnTo>
                    <a:pt x="19038" y="16487"/>
                  </a:lnTo>
                  <a:cubicBezTo>
                    <a:pt x="20313" y="16335"/>
                    <a:pt x="19983" y="13177"/>
                    <a:pt x="19609" y="9520"/>
                  </a:cubicBezTo>
                  <a:cubicBezTo>
                    <a:pt x="19252" y="6085"/>
                    <a:pt x="18859" y="2204"/>
                    <a:pt x="20028" y="1277"/>
                  </a:cubicBezTo>
                  <a:cubicBezTo>
                    <a:pt x="20980" y="526"/>
                    <a:pt x="22208" y="258"/>
                    <a:pt x="23468" y="258"/>
                  </a:cubicBezTo>
                  <a:cubicBezTo>
                    <a:pt x="24724" y="258"/>
                    <a:pt x="26012" y="523"/>
                    <a:pt x="27093" y="839"/>
                  </a:cubicBezTo>
                  <a:cubicBezTo>
                    <a:pt x="32714" y="2463"/>
                    <a:pt x="38941" y="7075"/>
                    <a:pt x="40154" y="10519"/>
                  </a:cubicBezTo>
                  <a:cubicBezTo>
                    <a:pt x="41242" y="13596"/>
                    <a:pt x="41010" y="16130"/>
                    <a:pt x="40823" y="18173"/>
                  </a:cubicBezTo>
                  <a:cubicBezTo>
                    <a:pt x="40662" y="19957"/>
                    <a:pt x="40520" y="21500"/>
                    <a:pt x="41314" y="22812"/>
                  </a:cubicBezTo>
                  <a:cubicBezTo>
                    <a:pt x="43455" y="26336"/>
                    <a:pt x="46470" y="28075"/>
                    <a:pt x="50476" y="28075"/>
                  </a:cubicBezTo>
                  <a:cubicBezTo>
                    <a:pt x="51635" y="28075"/>
                    <a:pt x="52875" y="27932"/>
                    <a:pt x="54205" y="27638"/>
                  </a:cubicBezTo>
                  <a:cubicBezTo>
                    <a:pt x="61279" y="26077"/>
                    <a:pt x="75463" y="11955"/>
                    <a:pt x="75606" y="11812"/>
                  </a:cubicBezTo>
                  <a:lnTo>
                    <a:pt x="75526" y="11723"/>
                  </a:lnTo>
                  <a:cubicBezTo>
                    <a:pt x="75383" y="11866"/>
                    <a:pt x="61216" y="25970"/>
                    <a:pt x="54178" y="27522"/>
                  </a:cubicBezTo>
                  <a:cubicBezTo>
                    <a:pt x="52862" y="27811"/>
                    <a:pt x="51630" y="27956"/>
                    <a:pt x="50481" y="27956"/>
                  </a:cubicBezTo>
                  <a:cubicBezTo>
                    <a:pt x="46521" y="27956"/>
                    <a:pt x="43537" y="26234"/>
                    <a:pt x="41421" y="22749"/>
                  </a:cubicBezTo>
                  <a:cubicBezTo>
                    <a:pt x="40645" y="21465"/>
                    <a:pt x="40778" y="20020"/>
                    <a:pt x="40948" y="18182"/>
                  </a:cubicBezTo>
                  <a:cubicBezTo>
                    <a:pt x="41135" y="16130"/>
                    <a:pt x="41367" y="13579"/>
                    <a:pt x="40270" y="10474"/>
                  </a:cubicBezTo>
                  <a:cubicBezTo>
                    <a:pt x="39039" y="7004"/>
                    <a:pt x="32785" y="2356"/>
                    <a:pt x="27129" y="723"/>
                  </a:cubicBezTo>
                  <a:cubicBezTo>
                    <a:pt x="26032" y="404"/>
                    <a:pt x="24729" y="135"/>
                    <a:pt x="23458" y="135"/>
                  </a:cubicBezTo>
                  <a:cubicBezTo>
                    <a:pt x="22177" y="135"/>
                    <a:pt x="20929" y="408"/>
                    <a:pt x="19957" y="1178"/>
                  </a:cubicBezTo>
                  <a:cubicBezTo>
                    <a:pt x="18726" y="2151"/>
                    <a:pt x="19109" y="5898"/>
                    <a:pt x="19484" y="9528"/>
                  </a:cubicBezTo>
                  <a:cubicBezTo>
                    <a:pt x="19841" y="12972"/>
                    <a:pt x="20171" y="16228"/>
                    <a:pt x="19020" y="16362"/>
                  </a:cubicBezTo>
                  <a:cubicBezTo>
                    <a:pt x="18998" y="16365"/>
                    <a:pt x="18975" y="16366"/>
                    <a:pt x="18951" y="16366"/>
                  </a:cubicBezTo>
                  <a:cubicBezTo>
                    <a:pt x="17745" y="16366"/>
                    <a:pt x="14583" y="13055"/>
                    <a:pt x="11250" y="9546"/>
                  </a:cubicBezTo>
                  <a:cubicBezTo>
                    <a:pt x="7164" y="5255"/>
                    <a:pt x="2534" y="402"/>
                    <a:pt x="18"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5"/>
            <p:cNvSpPr/>
            <p:nvPr/>
          </p:nvSpPr>
          <p:spPr>
            <a:xfrm>
              <a:off x="5271500" y="691075"/>
              <a:ext cx="1882350" cy="687000"/>
            </a:xfrm>
            <a:custGeom>
              <a:avLst/>
              <a:gdLst/>
              <a:ahLst/>
              <a:cxnLst/>
              <a:rect l="l" t="t" r="r" b="b"/>
              <a:pathLst>
                <a:path w="75294" h="27480" extrusionOk="0">
                  <a:moveTo>
                    <a:pt x="24087" y="0"/>
                  </a:moveTo>
                  <a:cubicBezTo>
                    <a:pt x="22729" y="0"/>
                    <a:pt x="21392" y="297"/>
                    <a:pt x="20349" y="1153"/>
                  </a:cubicBezTo>
                  <a:cubicBezTo>
                    <a:pt x="19136" y="2152"/>
                    <a:pt x="19439" y="5810"/>
                    <a:pt x="19733" y="9352"/>
                  </a:cubicBezTo>
                  <a:cubicBezTo>
                    <a:pt x="20019" y="12777"/>
                    <a:pt x="20295" y="16016"/>
                    <a:pt x="19118" y="16230"/>
                  </a:cubicBezTo>
                  <a:cubicBezTo>
                    <a:pt x="19076" y="16237"/>
                    <a:pt x="19033" y="16241"/>
                    <a:pt x="18987" y="16241"/>
                  </a:cubicBezTo>
                  <a:cubicBezTo>
                    <a:pt x="17775" y="16241"/>
                    <a:pt x="15102" y="13658"/>
                    <a:pt x="11767" y="10297"/>
                  </a:cubicBezTo>
                  <a:cubicBezTo>
                    <a:pt x="11428" y="9958"/>
                    <a:pt x="11098" y="9619"/>
                    <a:pt x="10759" y="9280"/>
                  </a:cubicBezTo>
                  <a:cubicBezTo>
                    <a:pt x="6646" y="5132"/>
                    <a:pt x="2400" y="841"/>
                    <a:pt x="18" y="413"/>
                  </a:cubicBezTo>
                  <a:lnTo>
                    <a:pt x="0" y="538"/>
                  </a:lnTo>
                  <a:cubicBezTo>
                    <a:pt x="2346" y="957"/>
                    <a:pt x="6575" y="5230"/>
                    <a:pt x="10670" y="9361"/>
                  </a:cubicBezTo>
                  <a:cubicBezTo>
                    <a:pt x="11009" y="9708"/>
                    <a:pt x="11348" y="10047"/>
                    <a:pt x="11678" y="10377"/>
                  </a:cubicBezTo>
                  <a:cubicBezTo>
                    <a:pt x="15038" y="13755"/>
                    <a:pt x="17723" y="16359"/>
                    <a:pt x="18989" y="16359"/>
                  </a:cubicBezTo>
                  <a:cubicBezTo>
                    <a:pt x="19040" y="16359"/>
                    <a:pt x="19089" y="16354"/>
                    <a:pt x="19136" y="16346"/>
                  </a:cubicBezTo>
                  <a:cubicBezTo>
                    <a:pt x="20420" y="16114"/>
                    <a:pt x="20144" y="12822"/>
                    <a:pt x="19858" y="9343"/>
                  </a:cubicBezTo>
                  <a:cubicBezTo>
                    <a:pt x="19564" y="5837"/>
                    <a:pt x="19261" y="2206"/>
                    <a:pt x="20429" y="1242"/>
                  </a:cubicBezTo>
                  <a:cubicBezTo>
                    <a:pt x="21444" y="409"/>
                    <a:pt x="22752" y="120"/>
                    <a:pt x="24083" y="120"/>
                  </a:cubicBezTo>
                  <a:cubicBezTo>
                    <a:pt x="25303" y="120"/>
                    <a:pt x="26543" y="363"/>
                    <a:pt x="27593" y="654"/>
                  </a:cubicBezTo>
                  <a:cubicBezTo>
                    <a:pt x="33142" y="2197"/>
                    <a:pt x="39217" y="6747"/>
                    <a:pt x="40341" y="10190"/>
                  </a:cubicBezTo>
                  <a:cubicBezTo>
                    <a:pt x="41322" y="13197"/>
                    <a:pt x="41099" y="15685"/>
                    <a:pt x="40912" y="17693"/>
                  </a:cubicBezTo>
                  <a:cubicBezTo>
                    <a:pt x="40751" y="19495"/>
                    <a:pt x="40618" y="21056"/>
                    <a:pt x="41403" y="22376"/>
                  </a:cubicBezTo>
                  <a:cubicBezTo>
                    <a:pt x="43437" y="25793"/>
                    <a:pt x="46345" y="27479"/>
                    <a:pt x="50234" y="27479"/>
                  </a:cubicBezTo>
                  <a:cubicBezTo>
                    <a:pt x="51448" y="27479"/>
                    <a:pt x="52759" y="27318"/>
                    <a:pt x="54169" y="26988"/>
                  </a:cubicBezTo>
                  <a:cubicBezTo>
                    <a:pt x="61145" y="25356"/>
                    <a:pt x="75151" y="11359"/>
                    <a:pt x="75294" y="11216"/>
                  </a:cubicBezTo>
                  <a:lnTo>
                    <a:pt x="75204" y="11136"/>
                  </a:lnTo>
                  <a:cubicBezTo>
                    <a:pt x="75062" y="11279"/>
                    <a:pt x="61082" y="25240"/>
                    <a:pt x="54142" y="26864"/>
                  </a:cubicBezTo>
                  <a:cubicBezTo>
                    <a:pt x="52741" y="27192"/>
                    <a:pt x="51438" y="27357"/>
                    <a:pt x="50231" y="27357"/>
                  </a:cubicBezTo>
                  <a:cubicBezTo>
                    <a:pt x="46390" y="27357"/>
                    <a:pt x="43517" y="25688"/>
                    <a:pt x="41501" y="22314"/>
                  </a:cubicBezTo>
                  <a:cubicBezTo>
                    <a:pt x="40742" y="21020"/>
                    <a:pt x="40867" y="19557"/>
                    <a:pt x="41037" y="17702"/>
                  </a:cubicBezTo>
                  <a:cubicBezTo>
                    <a:pt x="41215" y="15685"/>
                    <a:pt x="41447" y="13179"/>
                    <a:pt x="40457" y="10154"/>
                  </a:cubicBezTo>
                  <a:cubicBezTo>
                    <a:pt x="39324" y="6675"/>
                    <a:pt x="33204" y="2090"/>
                    <a:pt x="27629" y="538"/>
                  </a:cubicBezTo>
                  <a:cubicBezTo>
                    <a:pt x="26568" y="245"/>
                    <a:pt x="25319" y="0"/>
                    <a:pt x="24087"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5"/>
            <p:cNvSpPr/>
            <p:nvPr/>
          </p:nvSpPr>
          <p:spPr>
            <a:xfrm>
              <a:off x="5271925" y="688675"/>
              <a:ext cx="1874575" cy="676000"/>
            </a:xfrm>
            <a:custGeom>
              <a:avLst/>
              <a:gdLst/>
              <a:ahLst/>
              <a:cxnLst/>
              <a:rect l="l" t="t" r="r" b="b"/>
              <a:pathLst>
                <a:path w="74983" h="27040" extrusionOk="0">
                  <a:moveTo>
                    <a:pt x="24729" y="0"/>
                  </a:moveTo>
                  <a:cubicBezTo>
                    <a:pt x="23091" y="0"/>
                    <a:pt x="21748" y="425"/>
                    <a:pt x="20760" y="1267"/>
                  </a:cubicBezTo>
                  <a:cubicBezTo>
                    <a:pt x="19547" y="2311"/>
                    <a:pt x="19770" y="5879"/>
                    <a:pt x="19993" y="9332"/>
                  </a:cubicBezTo>
                  <a:cubicBezTo>
                    <a:pt x="20207" y="12739"/>
                    <a:pt x="20412" y="15951"/>
                    <a:pt x="19217" y="16245"/>
                  </a:cubicBezTo>
                  <a:cubicBezTo>
                    <a:pt x="19154" y="16261"/>
                    <a:pt x="19087" y="16268"/>
                    <a:pt x="19015" y="16268"/>
                  </a:cubicBezTo>
                  <a:cubicBezTo>
                    <a:pt x="17701" y="16268"/>
                    <a:pt x="14987" y="13752"/>
                    <a:pt x="11839" y="10714"/>
                  </a:cubicBezTo>
                  <a:cubicBezTo>
                    <a:pt x="11331" y="10224"/>
                    <a:pt x="10804" y="9715"/>
                    <a:pt x="10287" y="9207"/>
                  </a:cubicBezTo>
                  <a:cubicBezTo>
                    <a:pt x="6353" y="5380"/>
                    <a:pt x="2285" y="1428"/>
                    <a:pt x="28" y="982"/>
                  </a:cubicBezTo>
                  <a:lnTo>
                    <a:pt x="1" y="1098"/>
                  </a:lnTo>
                  <a:cubicBezTo>
                    <a:pt x="2231" y="1535"/>
                    <a:pt x="6281" y="5478"/>
                    <a:pt x="10198" y="9296"/>
                  </a:cubicBezTo>
                  <a:cubicBezTo>
                    <a:pt x="10724" y="9804"/>
                    <a:pt x="11241" y="10313"/>
                    <a:pt x="11759" y="10804"/>
                  </a:cubicBezTo>
                  <a:cubicBezTo>
                    <a:pt x="15024" y="13962"/>
                    <a:pt x="17656" y="16388"/>
                    <a:pt x="19012" y="16388"/>
                  </a:cubicBezTo>
                  <a:cubicBezTo>
                    <a:pt x="19101" y="16388"/>
                    <a:pt x="19172" y="16379"/>
                    <a:pt x="19244" y="16361"/>
                  </a:cubicBezTo>
                  <a:cubicBezTo>
                    <a:pt x="20546" y="16040"/>
                    <a:pt x="20332" y="12784"/>
                    <a:pt x="20118" y="9332"/>
                  </a:cubicBezTo>
                  <a:cubicBezTo>
                    <a:pt x="19895" y="5906"/>
                    <a:pt x="19672" y="2364"/>
                    <a:pt x="20840" y="1365"/>
                  </a:cubicBezTo>
                  <a:cubicBezTo>
                    <a:pt x="21923" y="437"/>
                    <a:pt x="23329" y="123"/>
                    <a:pt x="24734" y="123"/>
                  </a:cubicBezTo>
                  <a:cubicBezTo>
                    <a:pt x="25842" y="123"/>
                    <a:pt x="26949" y="318"/>
                    <a:pt x="27897" y="562"/>
                  </a:cubicBezTo>
                  <a:cubicBezTo>
                    <a:pt x="33446" y="1981"/>
                    <a:pt x="39476" y="6486"/>
                    <a:pt x="40538" y="10010"/>
                  </a:cubicBezTo>
                  <a:cubicBezTo>
                    <a:pt x="41412" y="12927"/>
                    <a:pt x="41207" y="15273"/>
                    <a:pt x="41020" y="17343"/>
                  </a:cubicBezTo>
                  <a:cubicBezTo>
                    <a:pt x="40859" y="19180"/>
                    <a:pt x="40717" y="20759"/>
                    <a:pt x="41493" y="22089"/>
                  </a:cubicBezTo>
                  <a:cubicBezTo>
                    <a:pt x="43420" y="25398"/>
                    <a:pt x="46221" y="27040"/>
                    <a:pt x="49994" y="27040"/>
                  </a:cubicBezTo>
                  <a:cubicBezTo>
                    <a:pt x="51261" y="27040"/>
                    <a:pt x="52644" y="26852"/>
                    <a:pt x="54134" y="26478"/>
                  </a:cubicBezTo>
                  <a:cubicBezTo>
                    <a:pt x="61012" y="24774"/>
                    <a:pt x="74840" y="10920"/>
                    <a:pt x="74982" y="10777"/>
                  </a:cubicBezTo>
                  <a:lnTo>
                    <a:pt x="74893" y="10688"/>
                  </a:lnTo>
                  <a:cubicBezTo>
                    <a:pt x="74759" y="10830"/>
                    <a:pt x="60949" y="24667"/>
                    <a:pt x="54107" y="26362"/>
                  </a:cubicBezTo>
                  <a:cubicBezTo>
                    <a:pt x="52626" y="26729"/>
                    <a:pt x="51259" y="26913"/>
                    <a:pt x="50001" y="26913"/>
                  </a:cubicBezTo>
                  <a:cubicBezTo>
                    <a:pt x="46270" y="26913"/>
                    <a:pt x="43501" y="25295"/>
                    <a:pt x="41600" y="22026"/>
                  </a:cubicBezTo>
                  <a:cubicBezTo>
                    <a:pt x="40841" y="20724"/>
                    <a:pt x="40975" y="19243"/>
                    <a:pt x="41145" y="17361"/>
                  </a:cubicBezTo>
                  <a:cubicBezTo>
                    <a:pt x="41314" y="15380"/>
                    <a:pt x="41537" y="12918"/>
                    <a:pt x="40654" y="9974"/>
                  </a:cubicBezTo>
                  <a:cubicBezTo>
                    <a:pt x="39584" y="6414"/>
                    <a:pt x="33517" y="1865"/>
                    <a:pt x="27924" y="446"/>
                  </a:cubicBezTo>
                  <a:cubicBezTo>
                    <a:pt x="26765" y="148"/>
                    <a:pt x="25696" y="0"/>
                    <a:pt x="24729"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5"/>
            <p:cNvSpPr/>
            <p:nvPr/>
          </p:nvSpPr>
          <p:spPr>
            <a:xfrm>
              <a:off x="5272600" y="686175"/>
              <a:ext cx="1866525" cy="664900"/>
            </a:xfrm>
            <a:custGeom>
              <a:avLst/>
              <a:gdLst/>
              <a:ahLst/>
              <a:cxnLst/>
              <a:rect l="l" t="t" r="r" b="b"/>
              <a:pathLst>
                <a:path w="74661" h="26596" extrusionOk="0">
                  <a:moveTo>
                    <a:pt x="25388" y="0"/>
                  </a:moveTo>
                  <a:cubicBezTo>
                    <a:pt x="23642" y="0"/>
                    <a:pt x="22204" y="470"/>
                    <a:pt x="21161" y="1394"/>
                  </a:cubicBezTo>
                  <a:cubicBezTo>
                    <a:pt x="19948" y="2464"/>
                    <a:pt x="20100" y="5952"/>
                    <a:pt x="20242" y="9333"/>
                  </a:cubicBezTo>
                  <a:cubicBezTo>
                    <a:pt x="20394" y="12706"/>
                    <a:pt x="20528" y="15890"/>
                    <a:pt x="19306" y="16256"/>
                  </a:cubicBezTo>
                  <a:cubicBezTo>
                    <a:pt x="19212" y="16285"/>
                    <a:pt x="19111" y="16299"/>
                    <a:pt x="19002" y="16299"/>
                  </a:cubicBezTo>
                  <a:cubicBezTo>
                    <a:pt x="17596" y="16299"/>
                    <a:pt x="14949" y="13960"/>
                    <a:pt x="11910" y="11144"/>
                  </a:cubicBezTo>
                  <a:cubicBezTo>
                    <a:pt x="11214" y="10502"/>
                    <a:pt x="10492" y="9824"/>
                    <a:pt x="9805" y="9182"/>
                  </a:cubicBezTo>
                  <a:cubicBezTo>
                    <a:pt x="5880" y="5497"/>
                    <a:pt x="2168" y="2009"/>
                    <a:pt x="27" y="1545"/>
                  </a:cubicBezTo>
                  <a:lnTo>
                    <a:pt x="1" y="1661"/>
                  </a:lnTo>
                  <a:cubicBezTo>
                    <a:pt x="2106" y="2125"/>
                    <a:pt x="5808" y="5596"/>
                    <a:pt x="9716" y="9271"/>
                  </a:cubicBezTo>
                  <a:cubicBezTo>
                    <a:pt x="10411" y="9913"/>
                    <a:pt x="11125" y="10591"/>
                    <a:pt x="11830" y="11234"/>
                  </a:cubicBezTo>
                  <a:cubicBezTo>
                    <a:pt x="14891" y="14071"/>
                    <a:pt x="17560" y="16425"/>
                    <a:pt x="19021" y="16425"/>
                  </a:cubicBezTo>
                  <a:cubicBezTo>
                    <a:pt x="19135" y="16425"/>
                    <a:pt x="19242" y="16411"/>
                    <a:pt x="19341" y="16381"/>
                  </a:cubicBezTo>
                  <a:cubicBezTo>
                    <a:pt x="20653" y="15980"/>
                    <a:pt x="20519" y="12750"/>
                    <a:pt x="20367" y="9325"/>
                  </a:cubicBezTo>
                  <a:cubicBezTo>
                    <a:pt x="20225" y="5979"/>
                    <a:pt x="20073" y="2518"/>
                    <a:pt x="21242" y="1483"/>
                  </a:cubicBezTo>
                  <a:cubicBezTo>
                    <a:pt x="22265" y="579"/>
                    <a:pt x="23672" y="123"/>
                    <a:pt x="25388" y="123"/>
                  </a:cubicBezTo>
                  <a:cubicBezTo>
                    <a:pt x="26245" y="123"/>
                    <a:pt x="27180" y="237"/>
                    <a:pt x="28182" y="466"/>
                  </a:cubicBezTo>
                  <a:cubicBezTo>
                    <a:pt x="33651" y="1733"/>
                    <a:pt x="39744" y="6283"/>
                    <a:pt x="40725" y="9833"/>
                  </a:cubicBezTo>
                  <a:cubicBezTo>
                    <a:pt x="41501" y="12670"/>
                    <a:pt x="41296" y="14972"/>
                    <a:pt x="41118" y="17006"/>
                  </a:cubicBezTo>
                  <a:cubicBezTo>
                    <a:pt x="40948" y="18861"/>
                    <a:pt x="40805" y="20458"/>
                    <a:pt x="41573" y="21805"/>
                  </a:cubicBezTo>
                  <a:cubicBezTo>
                    <a:pt x="43402" y="25008"/>
                    <a:pt x="46096" y="26596"/>
                    <a:pt x="49753" y="26596"/>
                  </a:cubicBezTo>
                  <a:cubicBezTo>
                    <a:pt x="51074" y="26596"/>
                    <a:pt x="52519" y="26390"/>
                    <a:pt x="54098" y="25980"/>
                  </a:cubicBezTo>
                  <a:cubicBezTo>
                    <a:pt x="60878" y="24205"/>
                    <a:pt x="74527" y="10475"/>
                    <a:pt x="74661" y="10342"/>
                  </a:cubicBezTo>
                  <a:lnTo>
                    <a:pt x="74572" y="10252"/>
                  </a:lnTo>
                  <a:cubicBezTo>
                    <a:pt x="74438" y="10386"/>
                    <a:pt x="60815" y="24089"/>
                    <a:pt x="54062" y="25864"/>
                  </a:cubicBezTo>
                  <a:cubicBezTo>
                    <a:pt x="52503" y="26271"/>
                    <a:pt x="51072" y="26475"/>
                    <a:pt x="49765" y="26475"/>
                  </a:cubicBezTo>
                  <a:cubicBezTo>
                    <a:pt x="46147" y="26475"/>
                    <a:pt x="43482" y="24908"/>
                    <a:pt x="41680" y="21743"/>
                  </a:cubicBezTo>
                  <a:cubicBezTo>
                    <a:pt x="40930" y="20431"/>
                    <a:pt x="41064" y="18924"/>
                    <a:pt x="41234" y="17014"/>
                  </a:cubicBezTo>
                  <a:cubicBezTo>
                    <a:pt x="41421" y="14972"/>
                    <a:pt x="41626" y="12661"/>
                    <a:pt x="40841" y="9806"/>
                  </a:cubicBezTo>
                  <a:cubicBezTo>
                    <a:pt x="39851" y="6220"/>
                    <a:pt x="33713" y="1626"/>
                    <a:pt x="28209" y="350"/>
                  </a:cubicBezTo>
                  <a:cubicBezTo>
                    <a:pt x="27199" y="116"/>
                    <a:pt x="26255" y="0"/>
                    <a:pt x="25388"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5"/>
            <p:cNvSpPr/>
            <p:nvPr/>
          </p:nvSpPr>
          <p:spPr>
            <a:xfrm>
              <a:off x="5273275" y="683450"/>
              <a:ext cx="1858500" cy="654700"/>
            </a:xfrm>
            <a:custGeom>
              <a:avLst/>
              <a:gdLst/>
              <a:ahLst/>
              <a:cxnLst/>
              <a:rect l="l" t="t" r="r" b="b"/>
              <a:pathLst>
                <a:path w="74340" h="26188" extrusionOk="0">
                  <a:moveTo>
                    <a:pt x="26021" y="0"/>
                  </a:moveTo>
                  <a:cubicBezTo>
                    <a:pt x="24181" y="0"/>
                    <a:pt x="22663" y="514"/>
                    <a:pt x="21563" y="1521"/>
                  </a:cubicBezTo>
                  <a:cubicBezTo>
                    <a:pt x="20358" y="2627"/>
                    <a:pt x="20430" y="6044"/>
                    <a:pt x="20501" y="9344"/>
                  </a:cubicBezTo>
                  <a:cubicBezTo>
                    <a:pt x="20572" y="12690"/>
                    <a:pt x="20644" y="15848"/>
                    <a:pt x="19404" y="16285"/>
                  </a:cubicBezTo>
                  <a:cubicBezTo>
                    <a:pt x="19280" y="16329"/>
                    <a:pt x="19144" y="16350"/>
                    <a:pt x="18997" y="16350"/>
                  </a:cubicBezTo>
                  <a:cubicBezTo>
                    <a:pt x="17486" y="16350"/>
                    <a:pt x="14819" y="14104"/>
                    <a:pt x="11981" y="11584"/>
                  </a:cubicBezTo>
                  <a:cubicBezTo>
                    <a:pt x="11089" y="10798"/>
                    <a:pt x="10188" y="9978"/>
                    <a:pt x="9323" y="9193"/>
                  </a:cubicBezTo>
                  <a:cubicBezTo>
                    <a:pt x="5585" y="5803"/>
                    <a:pt x="2052" y="2609"/>
                    <a:pt x="27" y="2118"/>
                  </a:cubicBezTo>
                  <a:lnTo>
                    <a:pt x="0" y="2243"/>
                  </a:lnTo>
                  <a:cubicBezTo>
                    <a:pt x="1990" y="2716"/>
                    <a:pt x="5514" y="5910"/>
                    <a:pt x="9234" y="9282"/>
                  </a:cubicBezTo>
                  <a:cubicBezTo>
                    <a:pt x="10108" y="10067"/>
                    <a:pt x="11009" y="10888"/>
                    <a:pt x="11892" y="11673"/>
                  </a:cubicBezTo>
                  <a:cubicBezTo>
                    <a:pt x="14756" y="14206"/>
                    <a:pt x="17441" y="16472"/>
                    <a:pt x="19011" y="16472"/>
                  </a:cubicBezTo>
                  <a:cubicBezTo>
                    <a:pt x="19163" y="16472"/>
                    <a:pt x="19314" y="16445"/>
                    <a:pt x="19448" y="16401"/>
                  </a:cubicBezTo>
                  <a:cubicBezTo>
                    <a:pt x="20769" y="15928"/>
                    <a:pt x="20697" y="12725"/>
                    <a:pt x="20626" y="9335"/>
                  </a:cubicBezTo>
                  <a:cubicBezTo>
                    <a:pt x="20554" y="6061"/>
                    <a:pt x="20474" y="2680"/>
                    <a:pt x="21643" y="1610"/>
                  </a:cubicBezTo>
                  <a:cubicBezTo>
                    <a:pt x="22723" y="623"/>
                    <a:pt x="24216" y="119"/>
                    <a:pt x="26029" y="119"/>
                  </a:cubicBezTo>
                  <a:cubicBezTo>
                    <a:pt x="26790" y="119"/>
                    <a:pt x="27608" y="208"/>
                    <a:pt x="28476" y="388"/>
                  </a:cubicBezTo>
                  <a:cubicBezTo>
                    <a:pt x="33954" y="1521"/>
                    <a:pt x="39993" y="6026"/>
                    <a:pt x="40912" y="9674"/>
                  </a:cubicBezTo>
                  <a:cubicBezTo>
                    <a:pt x="41599" y="12413"/>
                    <a:pt x="41394" y="14679"/>
                    <a:pt x="41216" y="16668"/>
                  </a:cubicBezTo>
                  <a:cubicBezTo>
                    <a:pt x="41046" y="18551"/>
                    <a:pt x="40903" y="20174"/>
                    <a:pt x="41653" y="21530"/>
                  </a:cubicBezTo>
                  <a:cubicBezTo>
                    <a:pt x="42830" y="23645"/>
                    <a:pt x="44347" y="25001"/>
                    <a:pt x="46301" y="25679"/>
                  </a:cubicBezTo>
                  <a:cubicBezTo>
                    <a:pt x="47264" y="26018"/>
                    <a:pt x="48317" y="26187"/>
                    <a:pt x="49485" y="26187"/>
                  </a:cubicBezTo>
                  <a:cubicBezTo>
                    <a:pt x="50850" y="26187"/>
                    <a:pt x="52367" y="25955"/>
                    <a:pt x="54053" y="25491"/>
                  </a:cubicBezTo>
                  <a:cubicBezTo>
                    <a:pt x="60744" y="23645"/>
                    <a:pt x="74206" y="10049"/>
                    <a:pt x="74339" y="9906"/>
                  </a:cubicBezTo>
                  <a:lnTo>
                    <a:pt x="74259" y="9826"/>
                  </a:lnTo>
                  <a:cubicBezTo>
                    <a:pt x="74116" y="9960"/>
                    <a:pt x="60681" y="23529"/>
                    <a:pt x="54026" y="25366"/>
                  </a:cubicBezTo>
                  <a:cubicBezTo>
                    <a:pt x="52336" y="25834"/>
                    <a:pt x="50812" y="26069"/>
                    <a:pt x="49442" y="26069"/>
                  </a:cubicBezTo>
                  <a:cubicBezTo>
                    <a:pt x="45971" y="26069"/>
                    <a:pt x="43480" y="24559"/>
                    <a:pt x="41760" y="21477"/>
                  </a:cubicBezTo>
                  <a:cubicBezTo>
                    <a:pt x="41028" y="20148"/>
                    <a:pt x="41162" y="18622"/>
                    <a:pt x="41341" y="16686"/>
                  </a:cubicBezTo>
                  <a:cubicBezTo>
                    <a:pt x="41519" y="14679"/>
                    <a:pt x="41724" y="12404"/>
                    <a:pt x="41028" y="9639"/>
                  </a:cubicBezTo>
                  <a:cubicBezTo>
                    <a:pt x="40109" y="5963"/>
                    <a:pt x="34016" y="1405"/>
                    <a:pt x="28494" y="272"/>
                  </a:cubicBezTo>
                  <a:cubicBezTo>
                    <a:pt x="27618" y="90"/>
                    <a:pt x="26791" y="0"/>
                    <a:pt x="26021"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5"/>
            <p:cNvSpPr/>
            <p:nvPr/>
          </p:nvSpPr>
          <p:spPr>
            <a:xfrm>
              <a:off x="5273950" y="680400"/>
              <a:ext cx="1850475" cy="644575"/>
            </a:xfrm>
            <a:custGeom>
              <a:avLst/>
              <a:gdLst/>
              <a:ahLst/>
              <a:cxnLst/>
              <a:rect l="l" t="t" r="r" b="b"/>
              <a:pathLst>
                <a:path w="74019" h="25783" extrusionOk="0">
                  <a:moveTo>
                    <a:pt x="26688" y="1"/>
                  </a:moveTo>
                  <a:cubicBezTo>
                    <a:pt x="24741" y="1"/>
                    <a:pt x="23129" y="564"/>
                    <a:pt x="21964" y="1669"/>
                  </a:cubicBezTo>
                  <a:cubicBezTo>
                    <a:pt x="20759" y="2802"/>
                    <a:pt x="20759" y="6139"/>
                    <a:pt x="20759" y="9368"/>
                  </a:cubicBezTo>
                  <a:cubicBezTo>
                    <a:pt x="20751" y="12687"/>
                    <a:pt x="20751" y="15818"/>
                    <a:pt x="19502" y="16327"/>
                  </a:cubicBezTo>
                  <a:cubicBezTo>
                    <a:pt x="19340" y="16393"/>
                    <a:pt x="19161" y="16424"/>
                    <a:pt x="18967" y="16424"/>
                  </a:cubicBezTo>
                  <a:cubicBezTo>
                    <a:pt x="17356" y="16424"/>
                    <a:pt x="14679" y="14273"/>
                    <a:pt x="12044" y="12036"/>
                  </a:cubicBezTo>
                  <a:cubicBezTo>
                    <a:pt x="10964" y="11117"/>
                    <a:pt x="9876" y="10162"/>
                    <a:pt x="8832" y="9243"/>
                  </a:cubicBezTo>
                  <a:cubicBezTo>
                    <a:pt x="5130" y="6005"/>
                    <a:pt x="1945" y="3204"/>
                    <a:pt x="36" y="2713"/>
                  </a:cubicBezTo>
                  <a:lnTo>
                    <a:pt x="0" y="2829"/>
                  </a:lnTo>
                  <a:cubicBezTo>
                    <a:pt x="1882" y="3320"/>
                    <a:pt x="5219" y="6246"/>
                    <a:pt x="8752" y="9341"/>
                  </a:cubicBezTo>
                  <a:cubicBezTo>
                    <a:pt x="9795" y="10260"/>
                    <a:pt x="10884" y="11206"/>
                    <a:pt x="11963" y="12125"/>
                  </a:cubicBezTo>
                  <a:cubicBezTo>
                    <a:pt x="15217" y="14888"/>
                    <a:pt x="17486" y="16551"/>
                    <a:pt x="18953" y="16551"/>
                  </a:cubicBezTo>
                  <a:cubicBezTo>
                    <a:pt x="19168" y="16551"/>
                    <a:pt x="19365" y="16515"/>
                    <a:pt x="19546" y="16443"/>
                  </a:cubicBezTo>
                  <a:cubicBezTo>
                    <a:pt x="20875" y="15898"/>
                    <a:pt x="20875" y="12723"/>
                    <a:pt x="20875" y="9368"/>
                  </a:cubicBezTo>
                  <a:cubicBezTo>
                    <a:pt x="20875" y="6166"/>
                    <a:pt x="20884" y="2856"/>
                    <a:pt x="22044" y="1759"/>
                  </a:cubicBezTo>
                  <a:cubicBezTo>
                    <a:pt x="23185" y="677"/>
                    <a:pt x="24765" y="124"/>
                    <a:pt x="26674" y="124"/>
                  </a:cubicBezTo>
                  <a:cubicBezTo>
                    <a:pt x="27332" y="124"/>
                    <a:pt x="28030" y="190"/>
                    <a:pt x="28762" y="322"/>
                  </a:cubicBezTo>
                  <a:cubicBezTo>
                    <a:pt x="31295" y="777"/>
                    <a:pt x="34141" y="2053"/>
                    <a:pt x="36559" y="3828"/>
                  </a:cubicBezTo>
                  <a:cubicBezTo>
                    <a:pt x="39030" y="5639"/>
                    <a:pt x="40689" y="7718"/>
                    <a:pt x="41099" y="9520"/>
                  </a:cubicBezTo>
                  <a:cubicBezTo>
                    <a:pt x="41697" y="12169"/>
                    <a:pt x="41501" y="14391"/>
                    <a:pt x="41322" y="16344"/>
                  </a:cubicBezTo>
                  <a:cubicBezTo>
                    <a:pt x="41144" y="18254"/>
                    <a:pt x="40992" y="19904"/>
                    <a:pt x="41742" y="21278"/>
                  </a:cubicBezTo>
                  <a:cubicBezTo>
                    <a:pt x="42866" y="23356"/>
                    <a:pt x="44356" y="24677"/>
                    <a:pt x="46283" y="25328"/>
                  </a:cubicBezTo>
                  <a:cubicBezTo>
                    <a:pt x="47175" y="25631"/>
                    <a:pt x="48165" y="25783"/>
                    <a:pt x="49253" y="25783"/>
                  </a:cubicBezTo>
                  <a:cubicBezTo>
                    <a:pt x="50663" y="25783"/>
                    <a:pt x="52242" y="25524"/>
                    <a:pt x="54017" y="25007"/>
                  </a:cubicBezTo>
                  <a:cubicBezTo>
                    <a:pt x="60601" y="23098"/>
                    <a:pt x="73893" y="9627"/>
                    <a:pt x="74018" y="9493"/>
                  </a:cubicBezTo>
                  <a:lnTo>
                    <a:pt x="73938" y="9404"/>
                  </a:lnTo>
                  <a:cubicBezTo>
                    <a:pt x="73804" y="9538"/>
                    <a:pt x="60538" y="22991"/>
                    <a:pt x="53981" y="24891"/>
                  </a:cubicBezTo>
                  <a:cubicBezTo>
                    <a:pt x="52213" y="25403"/>
                    <a:pt x="50630" y="25661"/>
                    <a:pt x="49218" y="25661"/>
                  </a:cubicBezTo>
                  <a:cubicBezTo>
                    <a:pt x="45859" y="25661"/>
                    <a:pt x="43469" y="24199"/>
                    <a:pt x="41849" y="21215"/>
                  </a:cubicBezTo>
                  <a:cubicBezTo>
                    <a:pt x="41117" y="19877"/>
                    <a:pt x="41260" y="18325"/>
                    <a:pt x="41438" y="16353"/>
                  </a:cubicBezTo>
                  <a:cubicBezTo>
                    <a:pt x="41617" y="14391"/>
                    <a:pt x="41822" y="12160"/>
                    <a:pt x="41215" y="9493"/>
                  </a:cubicBezTo>
                  <a:cubicBezTo>
                    <a:pt x="40359" y="5711"/>
                    <a:pt x="34319" y="1197"/>
                    <a:pt x="28788" y="197"/>
                  </a:cubicBezTo>
                  <a:cubicBezTo>
                    <a:pt x="28052" y="66"/>
                    <a:pt x="27351" y="1"/>
                    <a:pt x="26688"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5"/>
            <p:cNvSpPr/>
            <p:nvPr/>
          </p:nvSpPr>
          <p:spPr>
            <a:xfrm>
              <a:off x="5274600" y="677100"/>
              <a:ext cx="1842675" cy="634725"/>
            </a:xfrm>
            <a:custGeom>
              <a:avLst/>
              <a:gdLst/>
              <a:ahLst/>
              <a:cxnLst/>
              <a:rect l="l" t="t" r="r" b="b"/>
              <a:pathLst>
                <a:path w="73707" h="25389" extrusionOk="0">
                  <a:moveTo>
                    <a:pt x="27317" y="1"/>
                  </a:moveTo>
                  <a:cubicBezTo>
                    <a:pt x="25284" y="1"/>
                    <a:pt x="23589" y="617"/>
                    <a:pt x="22366" y="1819"/>
                  </a:cubicBezTo>
                  <a:cubicBezTo>
                    <a:pt x="21162" y="2997"/>
                    <a:pt x="21090" y="6253"/>
                    <a:pt x="21019" y="9411"/>
                  </a:cubicBezTo>
                  <a:cubicBezTo>
                    <a:pt x="20939" y="12694"/>
                    <a:pt x="20867" y="15798"/>
                    <a:pt x="19592" y="16378"/>
                  </a:cubicBezTo>
                  <a:cubicBezTo>
                    <a:pt x="19386" y="16473"/>
                    <a:pt x="19156" y="16518"/>
                    <a:pt x="18904" y="16518"/>
                  </a:cubicBezTo>
                  <a:cubicBezTo>
                    <a:pt x="17394" y="16518"/>
                    <a:pt x="15066" y="14898"/>
                    <a:pt x="12116" y="12498"/>
                  </a:cubicBezTo>
                  <a:cubicBezTo>
                    <a:pt x="10831" y="11445"/>
                    <a:pt x="9555" y="10374"/>
                    <a:pt x="8333" y="9331"/>
                  </a:cubicBezTo>
                  <a:cubicBezTo>
                    <a:pt x="4845" y="6369"/>
                    <a:pt x="1839" y="3818"/>
                    <a:pt x="37" y="3309"/>
                  </a:cubicBezTo>
                  <a:lnTo>
                    <a:pt x="1" y="3425"/>
                  </a:lnTo>
                  <a:cubicBezTo>
                    <a:pt x="1776" y="3925"/>
                    <a:pt x="4774" y="6476"/>
                    <a:pt x="8253" y="9420"/>
                  </a:cubicBezTo>
                  <a:cubicBezTo>
                    <a:pt x="9484" y="10464"/>
                    <a:pt x="10751" y="11543"/>
                    <a:pt x="12035" y="12587"/>
                  </a:cubicBezTo>
                  <a:cubicBezTo>
                    <a:pt x="15079" y="15063"/>
                    <a:pt x="17352" y="16639"/>
                    <a:pt x="18892" y="16639"/>
                  </a:cubicBezTo>
                  <a:cubicBezTo>
                    <a:pt x="19166" y="16639"/>
                    <a:pt x="19417" y="16589"/>
                    <a:pt x="19645" y="16485"/>
                  </a:cubicBezTo>
                  <a:cubicBezTo>
                    <a:pt x="20992" y="15870"/>
                    <a:pt x="21064" y="12730"/>
                    <a:pt x="21135" y="9411"/>
                  </a:cubicBezTo>
                  <a:cubicBezTo>
                    <a:pt x="21206" y="6280"/>
                    <a:pt x="21287" y="3050"/>
                    <a:pt x="22446" y="1908"/>
                  </a:cubicBezTo>
                  <a:cubicBezTo>
                    <a:pt x="23657" y="726"/>
                    <a:pt x="25322" y="120"/>
                    <a:pt x="27327" y="120"/>
                  </a:cubicBezTo>
                  <a:cubicBezTo>
                    <a:pt x="27879" y="120"/>
                    <a:pt x="28456" y="166"/>
                    <a:pt x="29057" y="258"/>
                  </a:cubicBezTo>
                  <a:cubicBezTo>
                    <a:pt x="34463" y="1097"/>
                    <a:pt x="40520" y="5611"/>
                    <a:pt x="41288" y="9375"/>
                  </a:cubicBezTo>
                  <a:cubicBezTo>
                    <a:pt x="41805" y="11936"/>
                    <a:pt x="41609" y="14103"/>
                    <a:pt x="41421" y="16021"/>
                  </a:cubicBezTo>
                  <a:cubicBezTo>
                    <a:pt x="41243" y="17966"/>
                    <a:pt x="41091" y="19643"/>
                    <a:pt x="41823" y="21026"/>
                  </a:cubicBezTo>
                  <a:cubicBezTo>
                    <a:pt x="43375" y="23952"/>
                    <a:pt x="45703" y="25389"/>
                    <a:pt x="48986" y="25389"/>
                  </a:cubicBezTo>
                  <a:cubicBezTo>
                    <a:pt x="50458" y="25389"/>
                    <a:pt x="52109" y="25103"/>
                    <a:pt x="53973" y="24541"/>
                  </a:cubicBezTo>
                  <a:cubicBezTo>
                    <a:pt x="60468" y="22561"/>
                    <a:pt x="73573" y="9215"/>
                    <a:pt x="73707" y="9081"/>
                  </a:cubicBezTo>
                  <a:lnTo>
                    <a:pt x="73617" y="9001"/>
                  </a:lnTo>
                  <a:cubicBezTo>
                    <a:pt x="73484" y="9134"/>
                    <a:pt x="60405" y="22454"/>
                    <a:pt x="53938" y="24425"/>
                  </a:cubicBezTo>
                  <a:cubicBezTo>
                    <a:pt x="52090" y="24988"/>
                    <a:pt x="50449" y="25271"/>
                    <a:pt x="48999" y="25271"/>
                  </a:cubicBezTo>
                  <a:cubicBezTo>
                    <a:pt x="45757" y="25271"/>
                    <a:pt x="43464" y="23854"/>
                    <a:pt x="41930" y="20964"/>
                  </a:cubicBezTo>
                  <a:cubicBezTo>
                    <a:pt x="41216" y="19617"/>
                    <a:pt x="41368" y="17957"/>
                    <a:pt x="41546" y="16030"/>
                  </a:cubicBezTo>
                  <a:cubicBezTo>
                    <a:pt x="41725" y="14112"/>
                    <a:pt x="41930" y="11927"/>
                    <a:pt x="41403" y="9349"/>
                  </a:cubicBezTo>
                  <a:cubicBezTo>
                    <a:pt x="41029" y="7475"/>
                    <a:pt x="39378" y="5361"/>
                    <a:pt x="36881" y="3541"/>
                  </a:cubicBezTo>
                  <a:cubicBezTo>
                    <a:pt x="34454" y="1766"/>
                    <a:pt x="31608" y="535"/>
                    <a:pt x="29075" y="142"/>
                  </a:cubicBezTo>
                  <a:cubicBezTo>
                    <a:pt x="28465" y="48"/>
                    <a:pt x="27878" y="1"/>
                    <a:pt x="27317"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5"/>
            <p:cNvSpPr/>
            <p:nvPr/>
          </p:nvSpPr>
          <p:spPr>
            <a:xfrm>
              <a:off x="5275275" y="673475"/>
              <a:ext cx="1834650" cy="625425"/>
            </a:xfrm>
            <a:custGeom>
              <a:avLst/>
              <a:gdLst/>
              <a:ahLst/>
              <a:cxnLst/>
              <a:rect l="l" t="t" r="r" b="b"/>
              <a:pathLst>
                <a:path w="73386" h="25017" extrusionOk="0">
                  <a:moveTo>
                    <a:pt x="27975" y="0"/>
                  </a:moveTo>
                  <a:cubicBezTo>
                    <a:pt x="25849" y="0"/>
                    <a:pt x="24064" y="679"/>
                    <a:pt x="22767" y="1991"/>
                  </a:cubicBezTo>
                  <a:cubicBezTo>
                    <a:pt x="21563" y="3195"/>
                    <a:pt x="21420" y="6380"/>
                    <a:pt x="21277" y="9458"/>
                  </a:cubicBezTo>
                  <a:cubicBezTo>
                    <a:pt x="21126" y="12714"/>
                    <a:pt x="20983" y="15792"/>
                    <a:pt x="19689" y="16443"/>
                  </a:cubicBezTo>
                  <a:cubicBezTo>
                    <a:pt x="19427" y="16574"/>
                    <a:pt x="19134" y="16636"/>
                    <a:pt x="18813" y="16636"/>
                  </a:cubicBezTo>
                  <a:cubicBezTo>
                    <a:pt x="17247" y="16636"/>
                    <a:pt x="14998" y="15162"/>
                    <a:pt x="12178" y="12964"/>
                  </a:cubicBezTo>
                  <a:cubicBezTo>
                    <a:pt x="10679" y="11795"/>
                    <a:pt x="9225" y="10609"/>
                    <a:pt x="7824" y="9449"/>
                  </a:cubicBezTo>
                  <a:cubicBezTo>
                    <a:pt x="4550" y="6764"/>
                    <a:pt x="1731" y="4435"/>
                    <a:pt x="36" y="3918"/>
                  </a:cubicBezTo>
                  <a:lnTo>
                    <a:pt x="1" y="4034"/>
                  </a:lnTo>
                  <a:cubicBezTo>
                    <a:pt x="1669" y="4542"/>
                    <a:pt x="4488" y="6862"/>
                    <a:pt x="7744" y="9547"/>
                  </a:cubicBezTo>
                  <a:cubicBezTo>
                    <a:pt x="9154" y="10698"/>
                    <a:pt x="10608" y="11893"/>
                    <a:pt x="12107" y="13062"/>
                  </a:cubicBezTo>
                  <a:cubicBezTo>
                    <a:pt x="14934" y="15271"/>
                    <a:pt x="17209" y="16757"/>
                    <a:pt x="18815" y="16757"/>
                  </a:cubicBezTo>
                  <a:cubicBezTo>
                    <a:pt x="19154" y="16757"/>
                    <a:pt x="19464" y="16690"/>
                    <a:pt x="19743" y="16550"/>
                  </a:cubicBezTo>
                  <a:cubicBezTo>
                    <a:pt x="21099" y="15863"/>
                    <a:pt x="21242" y="12759"/>
                    <a:pt x="21402" y="9467"/>
                  </a:cubicBezTo>
                  <a:cubicBezTo>
                    <a:pt x="21536" y="6407"/>
                    <a:pt x="21688" y="3249"/>
                    <a:pt x="22847" y="2080"/>
                  </a:cubicBezTo>
                  <a:cubicBezTo>
                    <a:pt x="24130" y="790"/>
                    <a:pt x="25882" y="128"/>
                    <a:pt x="27977" y="128"/>
                  </a:cubicBezTo>
                  <a:cubicBezTo>
                    <a:pt x="28417" y="128"/>
                    <a:pt x="28873" y="157"/>
                    <a:pt x="29342" y="216"/>
                  </a:cubicBezTo>
                  <a:cubicBezTo>
                    <a:pt x="34213" y="831"/>
                    <a:pt x="40707" y="4997"/>
                    <a:pt x="41475" y="9244"/>
                  </a:cubicBezTo>
                  <a:cubicBezTo>
                    <a:pt x="41921" y="11715"/>
                    <a:pt x="41715" y="13838"/>
                    <a:pt x="41537" y="15711"/>
                  </a:cubicBezTo>
                  <a:cubicBezTo>
                    <a:pt x="41350" y="17683"/>
                    <a:pt x="41180" y="19387"/>
                    <a:pt x="41903" y="20788"/>
                  </a:cubicBezTo>
                  <a:cubicBezTo>
                    <a:pt x="43375" y="23624"/>
                    <a:pt x="45605" y="25016"/>
                    <a:pt x="48772" y="25016"/>
                  </a:cubicBezTo>
                  <a:cubicBezTo>
                    <a:pt x="50280" y="25016"/>
                    <a:pt x="51993" y="24704"/>
                    <a:pt x="53928" y="24079"/>
                  </a:cubicBezTo>
                  <a:cubicBezTo>
                    <a:pt x="60334" y="22045"/>
                    <a:pt x="73251" y="8824"/>
                    <a:pt x="73385" y="8691"/>
                  </a:cubicBezTo>
                  <a:lnTo>
                    <a:pt x="73296" y="8601"/>
                  </a:lnTo>
                  <a:cubicBezTo>
                    <a:pt x="73171" y="8735"/>
                    <a:pt x="60262" y="21938"/>
                    <a:pt x="53893" y="23963"/>
                  </a:cubicBezTo>
                  <a:cubicBezTo>
                    <a:pt x="51965" y="24579"/>
                    <a:pt x="50266" y="24890"/>
                    <a:pt x="48778" y="24890"/>
                  </a:cubicBezTo>
                  <a:cubicBezTo>
                    <a:pt x="45652" y="24890"/>
                    <a:pt x="43454" y="23520"/>
                    <a:pt x="42010" y="20734"/>
                  </a:cubicBezTo>
                  <a:cubicBezTo>
                    <a:pt x="41305" y="19360"/>
                    <a:pt x="41466" y="17674"/>
                    <a:pt x="41653" y="15720"/>
                  </a:cubicBezTo>
                  <a:cubicBezTo>
                    <a:pt x="41840" y="13838"/>
                    <a:pt x="42046" y="11706"/>
                    <a:pt x="41591" y="9226"/>
                  </a:cubicBezTo>
                  <a:cubicBezTo>
                    <a:pt x="40823" y="4926"/>
                    <a:pt x="34266" y="715"/>
                    <a:pt x="29360" y="91"/>
                  </a:cubicBezTo>
                  <a:cubicBezTo>
                    <a:pt x="28884" y="30"/>
                    <a:pt x="28422" y="0"/>
                    <a:pt x="27975"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5"/>
            <p:cNvSpPr/>
            <p:nvPr/>
          </p:nvSpPr>
          <p:spPr>
            <a:xfrm>
              <a:off x="5275950" y="669775"/>
              <a:ext cx="1826600" cy="616175"/>
            </a:xfrm>
            <a:custGeom>
              <a:avLst/>
              <a:gdLst/>
              <a:ahLst/>
              <a:cxnLst/>
              <a:rect l="l" t="t" r="r" b="b"/>
              <a:pathLst>
                <a:path w="73064" h="24647" extrusionOk="0">
                  <a:moveTo>
                    <a:pt x="28612" y="0"/>
                  </a:moveTo>
                  <a:cubicBezTo>
                    <a:pt x="26403" y="0"/>
                    <a:pt x="24529" y="733"/>
                    <a:pt x="23159" y="2157"/>
                  </a:cubicBezTo>
                  <a:cubicBezTo>
                    <a:pt x="21973" y="3397"/>
                    <a:pt x="21750" y="6510"/>
                    <a:pt x="21536" y="9517"/>
                  </a:cubicBezTo>
                  <a:cubicBezTo>
                    <a:pt x="21313" y="12746"/>
                    <a:pt x="21099" y="15788"/>
                    <a:pt x="19778" y="16502"/>
                  </a:cubicBezTo>
                  <a:cubicBezTo>
                    <a:pt x="19460" y="16676"/>
                    <a:pt x="19102" y="16755"/>
                    <a:pt x="18711" y="16755"/>
                  </a:cubicBezTo>
                  <a:cubicBezTo>
                    <a:pt x="16979" y="16755"/>
                    <a:pt x="14608" y="15196"/>
                    <a:pt x="12249" y="13442"/>
                  </a:cubicBezTo>
                  <a:cubicBezTo>
                    <a:pt x="10518" y="12157"/>
                    <a:pt x="8886" y="10855"/>
                    <a:pt x="7307" y="9588"/>
                  </a:cubicBezTo>
                  <a:cubicBezTo>
                    <a:pt x="4256" y="7162"/>
                    <a:pt x="1624" y="5056"/>
                    <a:pt x="36" y="4539"/>
                  </a:cubicBezTo>
                  <a:lnTo>
                    <a:pt x="0" y="4655"/>
                  </a:lnTo>
                  <a:cubicBezTo>
                    <a:pt x="1562" y="5163"/>
                    <a:pt x="4193" y="7260"/>
                    <a:pt x="7226" y="9686"/>
                  </a:cubicBezTo>
                  <a:cubicBezTo>
                    <a:pt x="8814" y="10953"/>
                    <a:pt x="10447" y="12255"/>
                    <a:pt x="12178" y="13540"/>
                  </a:cubicBezTo>
                  <a:cubicBezTo>
                    <a:pt x="14548" y="15308"/>
                    <a:pt x="16941" y="16877"/>
                    <a:pt x="18717" y="16877"/>
                  </a:cubicBezTo>
                  <a:cubicBezTo>
                    <a:pt x="19127" y="16877"/>
                    <a:pt x="19504" y="16793"/>
                    <a:pt x="19841" y="16609"/>
                  </a:cubicBezTo>
                  <a:cubicBezTo>
                    <a:pt x="21215" y="15859"/>
                    <a:pt x="21429" y="12782"/>
                    <a:pt x="21661" y="9526"/>
                  </a:cubicBezTo>
                  <a:cubicBezTo>
                    <a:pt x="21875" y="6537"/>
                    <a:pt x="22089" y="3450"/>
                    <a:pt x="23249" y="2246"/>
                  </a:cubicBezTo>
                  <a:cubicBezTo>
                    <a:pt x="24593" y="847"/>
                    <a:pt x="26434" y="125"/>
                    <a:pt x="28607" y="125"/>
                  </a:cubicBezTo>
                  <a:cubicBezTo>
                    <a:pt x="28942" y="125"/>
                    <a:pt x="29286" y="142"/>
                    <a:pt x="29636" y="176"/>
                  </a:cubicBezTo>
                  <a:cubicBezTo>
                    <a:pt x="34489" y="649"/>
                    <a:pt x="40993" y="4878"/>
                    <a:pt x="41662" y="9124"/>
                  </a:cubicBezTo>
                  <a:cubicBezTo>
                    <a:pt x="42036" y="11488"/>
                    <a:pt x="41831" y="13567"/>
                    <a:pt x="41644" y="15396"/>
                  </a:cubicBezTo>
                  <a:cubicBezTo>
                    <a:pt x="41448" y="17403"/>
                    <a:pt x="41278" y="19142"/>
                    <a:pt x="41983" y="20552"/>
                  </a:cubicBezTo>
                  <a:cubicBezTo>
                    <a:pt x="43366" y="23291"/>
                    <a:pt x="45507" y="24647"/>
                    <a:pt x="48567" y="24647"/>
                  </a:cubicBezTo>
                  <a:cubicBezTo>
                    <a:pt x="50101" y="24647"/>
                    <a:pt x="51867" y="24308"/>
                    <a:pt x="53892" y="23630"/>
                  </a:cubicBezTo>
                  <a:cubicBezTo>
                    <a:pt x="60200" y="21524"/>
                    <a:pt x="72939" y="8428"/>
                    <a:pt x="73064" y="8294"/>
                  </a:cubicBezTo>
                  <a:lnTo>
                    <a:pt x="72975" y="8214"/>
                  </a:lnTo>
                  <a:cubicBezTo>
                    <a:pt x="72850" y="8348"/>
                    <a:pt x="60128" y="21426"/>
                    <a:pt x="53857" y="23514"/>
                  </a:cubicBezTo>
                  <a:cubicBezTo>
                    <a:pt x="51852" y="24183"/>
                    <a:pt x="50099" y="24520"/>
                    <a:pt x="48577" y="24520"/>
                  </a:cubicBezTo>
                  <a:cubicBezTo>
                    <a:pt x="45558" y="24520"/>
                    <a:pt x="43452" y="23192"/>
                    <a:pt x="42099" y="20498"/>
                  </a:cubicBezTo>
                  <a:cubicBezTo>
                    <a:pt x="41403" y="19116"/>
                    <a:pt x="41573" y="17394"/>
                    <a:pt x="41769" y="15405"/>
                  </a:cubicBezTo>
                  <a:cubicBezTo>
                    <a:pt x="41947" y="13576"/>
                    <a:pt x="42161" y="11488"/>
                    <a:pt x="41778" y="9106"/>
                  </a:cubicBezTo>
                  <a:cubicBezTo>
                    <a:pt x="41474" y="7144"/>
                    <a:pt x="39869" y="4985"/>
                    <a:pt x="37380" y="3183"/>
                  </a:cubicBezTo>
                  <a:cubicBezTo>
                    <a:pt x="35007" y="1470"/>
                    <a:pt x="32116" y="292"/>
                    <a:pt x="29645" y="51"/>
                  </a:cubicBezTo>
                  <a:cubicBezTo>
                    <a:pt x="29293" y="17"/>
                    <a:pt x="28948" y="0"/>
                    <a:pt x="28612"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5"/>
            <p:cNvSpPr/>
            <p:nvPr/>
          </p:nvSpPr>
          <p:spPr>
            <a:xfrm>
              <a:off x="5276625" y="665750"/>
              <a:ext cx="1818575" cy="607275"/>
            </a:xfrm>
            <a:custGeom>
              <a:avLst/>
              <a:gdLst/>
              <a:ahLst/>
              <a:cxnLst/>
              <a:rect l="l" t="t" r="r" b="b"/>
              <a:pathLst>
                <a:path w="72743" h="24291" extrusionOk="0">
                  <a:moveTo>
                    <a:pt x="29234" y="1"/>
                  </a:moveTo>
                  <a:cubicBezTo>
                    <a:pt x="26955" y="1"/>
                    <a:pt x="25004" y="804"/>
                    <a:pt x="23561" y="2345"/>
                  </a:cubicBezTo>
                  <a:cubicBezTo>
                    <a:pt x="22374" y="3611"/>
                    <a:pt x="22089" y="6653"/>
                    <a:pt x="21803" y="9588"/>
                  </a:cubicBezTo>
                  <a:cubicBezTo>
                    <a:pt x="21518" y="12639"/>
                    <a:pt x="21214" y="15797"/>
                    <a:pt x="19876" y="16583"/>
                  </a:cubicBezTo>
                  <a:cubicBezTo>
                    <a:pt x="19492" y="16809"/>
                    <a:pt x="19057" y="16909"/>
                    <a:pt x="18586" y="16909"/>
                  </a:cubicBezTo>
                  <a:cubicBezTo>
                    <a:pt x="16789" y="16909"/>
                    <a:pt x="14454" y="15452"/>
                    <a:pt x="12320" y="13933"/>
                  </a:cubicBezTo>
                  <a:cubicBezTo>
                    <a:pt x="10349" y="12532"/>
                    <a:pt x="8448" y="11060"/>
                    <a:pt x="6780" y="9767"/>
                  </a:cubicBezTo>
                  <a:cubicBezTo>
                    <a:pt x="3836" y="7483"/>
                    <a:pt x="1517" y="5681"/>
                    <a:pt x="36" y="5164"/>
                  </a:cubicBezTo>
                  <a:lnTo>
                    <a:pt x="0" y="5280"/>
                  </a:lnTo>
                  <a:cubicBezTo>
                    <a:pt x="1463" y="5788"/>
                    <a:pt x="3890" y="7679"/>
                    <a:pt x="6700" y="9856"/>
                  </a:cubicBezTo>
                  <a:cubicBezTo>
                    <a:pt x="8377" y="11159"/>
                    <a:pt x="10277" y="12631"/>
                    <a:pt x="12249" y="14031"/>
                  </a:cubicBezTo>
                  <a:cubicBezTo>
                    <a:pt x="14402" y="15565"/>
                    <a:pt x="16755" y="17032"/>
                    <a:pt x="18590" y="17032"/>
                  </a:cubicBezTo>
                  <a:cubicBezTo>
                    <a:pt x="19081" y="17032"/>
                    <a:pt x="19535" y="16927"/>
                    <a:pt x="19939" y="16690"/>
                  </a:cubicBezTo>
                  <a:cubicBezTo>
                    <a:pt x="21330" y="15869"/>
                    <a:pt x="21625" y="12827"/>
                    <a:pt x="21928" y="9597"/>
                  </a:cubicBezTo>
                  <a:cubicBezTo>
                    <a:pt x="22205" y="6680"/>
                    <a:pt x="22490" y="3665"/>
                    <a:pt x="23650" y="2425"/>
                  </a:cubicBezTo>
                  <a:cubicBezTo>
                    <a:pt x="25067" y="910"/>
                    <a:pt x="26984" y="116"/>
                    <a:pt x="29228" y="116"/>
                  </a:cubicBezTo>
                  <a:cubicBezTo>
                    <a:pt x="29456" y="116"/>
                    <a:pt x="29687" y="125"/>
                    <a:pt x="29921" y="141"/>
                  </a:cubicBezTo>
                  <a:cubicBezTo>
                    <a:pt x="34801" y="480"/>
                    <a:pt x="41260" y="4637"/>
                    <a:pt x="41849" y="9009"/>
                  </a:cubicBezTo>
                  <a:cubicBezTo>
                    <a:pt x="42152" y="11283"/>
                    <a:pt x="41947" y="13309"/>
                    <a:pt x="41760" y="15093"/>
                  </a:cubicBezTo>
                  <a:cubicBezTo>
                    <a:pt x="41554" y="17136"/>
                    <a:pt x="41376" y="18902"/>
                    <a:pt x="42072" y="20329"/>
                  </a:cubicBezTo>
                  <a:cubicBezTo>
                    <a:pt x="43365" y="22979"/>
                    <a:pt x="45408" y="24290"/>
                    <a:pt x="48361" y="24290"/>
                  </a:cubicBezTo>
                  <a:cubicBezTo>
                    <a:pt x="49931" y="24290"/>
                    <a:pt x="51751" y="23925"/>
                    <a:pt x="53848" y="23193"/>
                  </a:cubicBezTo>
                  <a:cubicBezTo>
                    <a:pt x="60057" y="21025"/>
                    <a:pt x="72618" y="8054"/>
                    <a:pt x="72742" y="7920"/>
                  </a:cubicBezTo>
                  <a:lnTo>
                    <a:pt x="72662" y="7840"/>
                  </a:lnTo>
                  <a:cubicBezTo>
                    <a:pt x="72528" y="7965"/>
                    <a:pt x="59994" y="20927"/>
                    <a:pt x="53812" y="23077"/>
                  </a:cubicBezTo>
                  <a:cubicBezTo>
                    <a:pt x="51730" y="23800"/>
                    <a:pt x="49925" y="24165"/>
                    <a:pt x="48375" y="24165"/>
                  </a:cubicBezTo>
                  <a:cubicBezTo>
                    <a:pt x="45467" y="24165"/>
                    <a:pt x="43453" y="22882"/>
                    <a:pt x="42179" y="20276"/>
                  </a:cubicBezTo>
                  <a:cubicBezTo>
                    <a:pt x="41501" y="18875"/>
                    <a:pt x="41679" y="17127"/>
                    <a:pt x="41885" y="15102"/>
                  </a:cubicBezTo>
                  <a:cubicBezTo>
                    <a:pt x="42072" y="13309"/>
                    <a:pt x="42277" y="11283"/>
                    <a:pt x="41965" y="8991"/>
                  </a:cubicBezTo>
                  <a:cubicBezTo>
                    <a:pt x="41376" y="4566"/>
                    <a:pt x="34855" y="364"/>
                    <a:pt x="29930" y="25"/>
                  </a:cubicBezTo>
                  <a:cubicBezTo>
                    <a:pt x="29695" y="9"/>
                    <a:pt x="29463" y="1"/>
                    <a:pt x="29234"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5"/>
            <p:cNvSpPr/>
            <p:nvPr/>
          </p:nvSpPr>
          <p:spPr>
            <a:xfrm>
              <a:off x="5277275" y="661300"/>
              <a:ext cx="1810775" cy="599000"/>
            </a:xfrm>
            <a:custGeom>
              <a:avLst/>
              <a:gdLst/>
              <a:ahLst/>
              <a:cxnLst/>
              <a:rect l="l" t="t" r="r" b="b"/>
              <a:pathLst>
                <a:path w="72431" h="23960" extrusionOk="0">
                  <a:moveTo>
                    <a:pt x="29882" y="1"/>
                  </a:moveTo>
                  <a:cubicBezTo>
                    <a:pt x="28161" y="1"/>
                    <a:pt x="25851" y="469"/>
                    <a:pt x="23963" y="2540"/>
                  </a:cubicBezTo>
                  <a:cubicBezTo>
                    <a:pt x="22785" y="3843"/>
                    <a:pt x="22420" y="6805"/>
                    <a:pt x="22081" y="9677"/>
                  </a:cubicBezTo>
                  <a:cubicBezTo>
                    <a:pt x="21715" y="12701"/>
                    <a:pt x="21331" y="15824"/>
                    <a:pt x="19975" y="16680"/>
                  </a:cubicBezTo>
                  <a:cubicBezTo>
                    <a:pt x="19532" y="16957"/>
                    <a:pt x="19022" y="17098"/>
                    <a:pt x="18434" y="17098"/>
                  </a:cubicBezTo>
                  <a:cubicBezTo>
                    <a:pt x="16975" y="17098"/>
                    <a:pt x="15028" y="16234"/>
                    <a:pt x="12383" y="14441"/>
                  </a:cubicBezTo>
                  <a:cubicBezTo>
                    <a:pt x="10153" y="12924"/>
                    <a:pt x="8075" y="11354"/>
                    <a:pt x="6237" y="9963"/>
                  </a:cubicBezTo>
                  <a:cubicBezTo>
                    <a:pt x="3543" y="7929"/>
                    <a:pt x="1410" y="6323"/>
                    <a:pt x="46" y="5806"/>
                  </a:cubicBezTo>
                  <a:lnTo>
                    <a:pt x="1" y="5922"/>
                  </a:lnTo>
                  <a:cubicBezTo>
                    <a:pt x="1357" y="6430"/>
                    <a:pt x="3480" y="8036"/>
                    <a:pt x="6165" y="10061"/>
                  </a:cubicBezTo>
                  <a:cubicBezTo>
                    <a:pt x="8003" y="11453"/>
                    <a:pt x="10082" y="13032"/>
                    <a:pt x="12321" y="14539"/>
                  </a:cubicBezTo>
                  <a:cubicBezTo>
                    <a:pt x="15006" y="16361"/>
                    <a:pt x="16947" y="17234"/>
                    <a:pt x="18422" y="17234"/>
                  </a:cubicBezTo>
                  <a:cubicBezTo>
                    <a:pt x="19034" y="17234"/>
                    <a:pt x="19566" y="17083"/>
                    <a:pt x="20038" y="16787"/>
                  </a:cubicBezTo>
                  <a:cubicBezTo>
                    <a:pt x="21447" y="15895"/>
                    <a:pt x="21813" y="12880"/>
                    <a:pt x="22197" y="9686"/>
                  </a:cubicBezTo>
                  <a:cubicBezTo>
                    <a:pt x="22544" y="6840"/>
                    <a:pt x="22901" y="3896"/>
                    <a:pt x="24052" y="2630"/>
                  </a:cubicBezTo>
                  <a:cubicBezTo>
                    <a:pt x="25900" y="599"/>
                    <a:pt x="28157" y="124"/>
                    <a:pt x="29841" y="124"/>
                  </a:cubicBezTo>
                  <a:cubicBezTo>
                    <a:pt x="29970" y="124"/>
                    <a:pt x="30095" y="127"/>
                    <a:pt x="30217" y="132"/>
                  </a:cubicBezTo>
                  <a:cubicBezTo>
                    <a:pt x="32634" y="221"/>
                    <a:pt x="35471" y="1283"/>
                    <a:pt x="37817" y="2969"/>
                  </a:cubicBezTo>
                  <a:cubicBezTo>
                    <a:pt x="40271" y="4735"/>
                    <a:pt x="41805" y="6894"/>
                    <a:pt x="42037" y="8910"/>
                  </a:cubicBezTo>
                  <a:cubicBezTo>
                    <a:pt x="42278" y="11087"/>
                    <a:pt x="42073" y="13058"/>
                    <a:pt x="41885" y="14798"/>
                  </a:cubicBezTo>
                  <a:cubicBezTo>
                    <a:pt x="41662" y="16885"/>
                    <a:pt x="41466" y="18679"/>
                    <a:pt x="42153" y="20124"/>
                  </a:cubicBezTo>
                  <a:cubicBezTo>
                    <a:pt x="43366" y="22693"/>
                    <a:pt x="45329" y="23960"/>
                    <a:pt x="48166" y="23960"/>
                  </a:cubicBezTo>
                  <a:cubicBezTo>
                    <a:pt x="49763" y="23960"/>
                    <a:pt x="51636" y="23558"/>
                    <a:pt x="53813" y="22764"/>
                  </a:cubicBezTo>
                  <a:cubicBezTo>
                    <a:pt x="59924" y="20552"/>
                    <a:pt x="72306" y="7688"/>
                    <a:pt x="72431" y="7563"/>
                  </a:cubicBezTo>
                  <a:lnTo>
                    <a:pt x="72342" y="7474"/>
                  </a:lnTo>
                  <a:cubicBezTo>
                    <a:pt x="72217" y="7608"/>
                    <a:pt x="59861" y="20445"/>
                    <a:pt x="53768" y="22657"/>
                  </a:cubicBezTo>
                  <a:cubicBezTo>
                    <a:pt x="51613" y="23438"/>
                    <a:pt x="49760" y="23831"/>
                    <a:pt x="48184" y="23831"/>
                  </a:cubicBezTo>
                  <a:cubicBezTo>
                    <a:pt x="45381" y="23831"/>
                    <a:pt x="43453" y="22588"/>
                    <a:pt x="42260" y="20070"/>
                  </a:cubicBezTo>
                  <a:cubicBezTo>
                    <a:pt x="41591" y="18661"/>
                    <a:pt x="41787" y="16876"/>
                    <a:pt x="42010" y="14816"/>
                  </a:cubicBezTo>
                  <a:cubicBezTo>
                    <a:pt x="42198" y="13067"/>
                    <a:pt x="42403" y="11087"/>
                    <a:pt x="42162" y="8901"/>
                  </a:cubicBezTo>
                  <a:cubicBezTo>
                    <a:pt x="41930" y="6849"/>
                    <a:pt x="40369" y="4655"/>
                    <a:pt x="37889" y="2871"/>
                  </a:cubicBezTo>
                  <a:cubicBezTo>
                    <a:pt x="35525" y="1176"/>
                    <a:pt x="32661" y="105"/>
                    <a:pt x="30225" y="7"/>
                  </a:cubicBezTo>
                  <a:cubicBezTo>
                    <a:pt x="30114" y="3"/>
                    <a:pt x="30000" y="1"/>
                    <a:pt x="29882"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5"/>
            <p:cNvSpPr/>
            <p:nvPr/>
          </p:nvSpPr>
          <p:spPr>
            <a:xfrm>
              <a:off x="5277950" y="656775"/>
              <a:ext cx="1802750" cy="590825"/>
            </a:xfrm>
            <a:custGeom>
              <a:avLst/>
              <a:gdLst/>
              <a:ahLst/>
              <a:cxnLst/>
              <a:rect l="l" t="t" r="r" b="b"/>
              <a:pathLst>
                <a:path w="72110" h="23633" extrusionOk="0">
                  <a:moveTo>
                    <a:pt x="30421" y="0"/>
                  </a:moveTo>
                  <a:cubicBezTo>
                    <a:pt x="28747" y="0"/>
                    <a:pt x="26362" y="496"/>
                    <a:pt x="24364" y="2748"/>
                  </a:cubicBezTo>
                  <a:cubicBezTo>
                    <a:pt x="23187" y="4069"/>
                    <a:pt x="22758" y="6968"/>
                    <a:pt x="22348" y="9760"/>
                  </a:cubicBezTo>
                  <a:cubicBezTo>
                    <a:pt x="21911" y="12758"/>
                    <a:pt x="21456" y="15853"/>
                    <a:pt x="20064" y="16781"/>
                  </a:cubicBezTo>
                  <a:cubicBezTo>
                    <a:pt x="19535" y="17131"/>
                    <a:pt x="18930" y="17308"/>
                    <a:pt x="18232" y="17308"/>
                  </a:cubicBezTo>
                  <a:cubicBezTo>
                    <a:pt x="16775" y="17308"/>
                    <a:pt x="14908" y="16538"/>
                    <a:pt x="12455" y="14952"/>
                  </a:cubicBezTo>
                  <a:cubicBezTo>
                    <a:pt x="9948" y="13329"/>
                    <a:pt x="7691" y="11660"/>
                    <a:pt x="5692" y="10188"/>
                  </a:cubicBezTo>
                  <a:cubicBezTo>
                    <a:pt x="3239" y="8386"/>
                    <a:pt x="1312" y="6959"/>
                    <a:pt x="45" y="6459"/>
                  </a:cubicBezTo>
                  <a:lnTo>
                    <a:pt x="1" y="6575"/>
                  </a:lnTo>
                  <a:cubicBezTo>
                    <a:pt x="1250" y="7075"/>
                    <a:pt x="3177" y="8493"/>
                    <a:pt x="5621" y="10286"/>
                  </a:cubicBezTo>
                  <a:cubicBezTo>
                    <a:pt x="7619" y="11758"/>
                    <a:pt x="9876" y="13427"/>
                    <a:pt x="12383" y="15050"/>
                  </a:cubicBezTo>
                  <a:cubicBezTo>
                    <a:pt x="14860" y="16651"/>
                    <a:pt x="16752" y="17430"/>
                    <a:pt x="18235" y="17430"/>
                  </a:cubicBezTo>
                  <a:cubicBezTo>
                    <a:pt x="18959" y="17430"/>
                    <a:pt x="19586" y="17245"/>
                    <a:pt x="20136" y="16879"/>
                  </a:cubicBezTo>
                  <a:cubicBezTo>
                    <a:pt x="21563" y="15925"/>
                    <a:pt x="22009" y="12945"/>
                    <a:pt x="22473" y="9778"/>
                  </a:cubicBezTo>
                  <a:cubicBezTo>
                    <a:pt x="22883" y="7004"/>
                    <a:pt x="23303" y="4131"/>
                    <a:pt x="24453" y="2829"/>
                  </a:cubicBezTo>
                  <a:cubicBezTo>
                    <a:pt x="26434" y="598"/>
                    <a:pt x="28789" y="117"/>
                    <a:pt x="30439" y="117"/>
                  </a:cubicBezTo>
                  <a:lnTo>
                    <a:pt x="30511" y="117"/>
                  </a:lnTo>
                  <a:cubicBezTo>
                    <a:pt x="35328" y="161"/>
                    <a:pt x="41814" y="4256"/>
                    <a:pt x="42224" y="8814"/>
                  </a:cubicBezTo>
                  <a:cubicBezTo>
                    <a:pt x="42411" y="10902"/>
                    <a:pt x="42197" y="12811"/>
                    <a:pt x="42010" y="14506"/>
                  </a:cubicBezTo>
                  <a:cubicBezTo>
                    <a:pt x="41769" y="16629"/>
                    <a:pt x="41564" y="18458"/>
                    <a:pt x="42233" y="19921"/>
                  </a:cubicBezTo>
                  <a:cubicBezTo>
                    <a:pt x="43375" y="22401"/>
                    <a:pt x="45239" y="23632"/>
                    <a:pt x="47978" y="23632"/>
                  </a:cubicBezTo>
                  <a:cubicBezTo>
                    <a:pt x="49593" y="23632"/>
                    <a:pt x="51520" y="23195"/>
                    <a:pt x="53768" y="22348"/>
                  </a:cubicBezTo>
                  <a:cubicBezTo>
                    <a:pt x="59790" y="20073"/>
                    <a:pt x="71985" y="7334"/>
                    <a:pt x="72110" y="7200"/>
                  </a:cubicBezTo>
                  <a:lnTo>
                    <a:pt x="72020" y="7120"/>
                  </a:lnTo>
                  <a:cubicBezTo>
                    <a:pt x="71895" y="7244"/>
                    <a:pt x="59718" y="19966"/>
                    <a:pt x="53723" y="22232"/>
                  </a:cubicBezTo>
                  <a:cubicBezTo>
                    <a:pt x="51489" y="23077"/>
                    <a:pt x="49585" y="23503"/>
                    <a:pt x="47984" y="23503"/>
                  </a:cubicBezTo>
                  <a:cubicBezTo>
                    <a:pt x="45296" y="23503"/>
                    <a:pt x="43462" y="22303"/>
                    <a:pt x="42349" y="19877"/>
                  </a:cubicBezTo>
                  <a:cubicBezTo>
                    <a:pt x="41689" y="18440"/>
                    <a:pt x="41894" y="16620"/>
                    <a:pt x="42126" y="14515"/>
                  </a:cubicBezTo>
                  <a:cubicBezTo>
                    <a:pt x="42322" y="12820"/>
                    <a:pt x="42536" y="10902"/>
                    <a:pt x="42349" y="8806"/>
                  </a:cubicBezTo>
                  <a:cubicBezTo>
                    <a:pt x="41930" y="4193"/>
                    <a:pt x="35373" y="36"/>
                    <a:pt x="30511" y="1"/>
                  </a:cubicBezTo>
                  <a:cubicBezTo>
                    <a:pt x="30481" y="0"/>
                    <a:pt x="30451" y="0"/>
                    <a:pt x="30421"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5"/>
            <p:cNvSpPr/>
            <p:nvPr/>
          </p:nvSpPr>
          <p:spPr>
            <a:xfrm>
              <a:off x="5278625" y="651825"/>
              <a:ext cx="1794725" cy="583050"/>
            </a:xfrm>
            <a:custGeom>
              <a:avLst/>
              <a:gdLst/>
              <a:ahLst/>
              <a:cxnLst/>
              <a:rect l="l" t="t" r="r" b="b"/>
              <a:pathLst>
                <a:path w="71789" h="23322" extrusionOk="0">
                  <a:moveTo>
                    <a:pt x="30988" y="0"/>
                  </a:moveTo>
                  <a:cubicBezTo>
                    <a:pt x="30924" y="0"/>
                    <a:pt x="30860" y="1"/>
                    <a:pt x="30796" y="2"/>
                  </a:cubicBezTo>
                  <a:cubicBezTo>
                    <a:pt x="29172" y="47"/>
                    <a:pt x="26817" y="591"/>
                    <a:pt x="24765" y="2964"/>
                  </a:cubicBezTo>
                  <a:cubicBezTo>
                    <a:pt x="23597" y="4320"/>
                    <a:pt x="23106" y="7139"/>
                    <a:pt x="22624" y="9869"/>
                  </a:cubicBezTo>
                  <a:cubicBezTo>
                    <a:pt x="22107" y="12831"/>
                    <a:pt x="21572" y="15900"/>
                    <a:pt x="20162" y="16890"/>
                  </a:cubicBezTo>
                  <a:cubicBezTo>
                    <a:pt x="19547" y="17321"/>
                    <a:pt x="18838" y="17539"/>
                    <a:pt x="18017" y="17539"/>
                  </a:cubicBezTo>
                  <a:cubicBezTo>
                    <a:pt x="16565" y="17539"/>
                    <a:pt x="14763" y="16857"/>
                    <a:pt x="12517" y="15471"/>
                  </a:cubicBezTo>
                  <a:cubicBezTo>
                    <a:pt x="9724" y="13750"/>
                    <a:pt x="7182" y="11921"/>
                    <a:pt x="5139" y="10449"/>
                  </a:cubicBezTo>
                  <a:cubicBezTo>
                    <a:pt x="2944" y="8870"/>
                    <a:pt x="1205" y="7612"/>
                    <a:pt x="45" y="7121"/>
                  </a:cubicBezTo>
                  <a:lnTo>
                    <a:pt x="0" y="7237"/>
                  </a:lnTo>
                  <a:cubicBezTo>
                    <a:pt x="1142" y="7719"/>
                    <a:pt x="2873" y="8968"/>
                    <a:pt x="5068" y="10547"/>
                  </a:cubicBezTo>
                  <a:cubicBezTo>
                    <a:pt x="7111" y="12019"/>
                    <a:pt x="9653" y="13857"/>
                    <a:pt x="12454" y="15578"/>
                  </a:cubicBezTo>
                  <a:cubicBezTo>
                    <a:pt x="14721" y="16976"/>
                    <a:pt x="16547" y="17664"/>
                    <a:pt x="18025" y="17664"/>
                  </a:cubicBezTo>
                  <a:cubicBezTo>
                    <a:pt x="18868" y="17664"/>
                    <a:pt x="19598" y="17441"/>
                    <a:pt x="20233" y="16997"/>
                  </a:cubicBezTo>
                  <a:cubicBezTo>
                    <a:pt x="21688" y="15971"/>
                    <a:pt x="22205" y="13018"/>
                    <a:pt x="22749" y="9887"/>
                  </a:cubicBezTo>
                  <a:cubicBezTo>
                    <a:pt x="23222" y="7175"/>
                    <a:pt x="23704" y="4374"/>
                    <a:pt x="24855" y="3044"/>
                  </a:cubicBezTo>
                  <a:cubicBezTo>
                    <a:pt x="26880" y="707"/>
                    <a:pt x="29199" y="163"/>
                    <a:pt x="30796" y="127"/>
                  </a:cubicBezTo>
                  <a:cubicBezTo>
                    <a:pt x="30869" y="125"/>
                    <a:pt x="30943" y="124"/>
                    <a:pt x="31016" y="124"/>
                  </a:cubicBezTo>
                  <a:cubicBezTo>
                    <a:pt x="33359" y="124"/>
                    <a:pt x="36077" y="1079"/>
                    <a:pt x="38343" y="2688"/>
                  </a:cubicBezTo>
                  <a:cubicBezTo>
                    <a:pt x="40779" y="4436"/>
                    <a:pt x="42268" y="6640"/>
                    <a:pt x="42411" y="8745"/>
                  </a:cubicBezTo>
                  <a:cubicBezTo>
                    <a:pt x="42545" y="10725"/>
                    <a:pt x="42331" y="12581"/>
                    <a:pt x="42135" y="14222"/>
                  </a:cubicBezTo>
                  <a:cubicBezTo>
                    <a:pt x="41885" y="16390"/>
                    <a:pt x="41662" y="18255"/>
                    <a:pt x="42322" y="19736"/>
                  </a:cubicBezTo>
                  <a:cubicBezTo>
                    <a:pt x="43384" y="22135"/>
                    <a:pt x="45168" y="23322"/>
                    <a:pt x="47799" y="23322"/>
                  </a:cubicBezTo>
                  <a:cubicBezTo>
                    <a:pt x="49432" y="23322"/>
                    <a:pt x="51404" y="22858"/>
                    <a:pt x="53732" y="21948"/>
                  </a:cubicBezTo>
                  <a:cubicBezTo>
                    <a:pt x="59656" y="19611"/>
                    <a:pt x="71672" y="6987"/>
                    <a:pt x="71788" y="6863"/>
                  </a:cubicBezTo>
                  <a:lnTo>
                    <a:pt x="71699" y="6773"/>
                  </a:lnTo>
                  <a:cubicBezTo>
                    <a:pt x="71583" y="6907"/>
                    <a:pt x="59584" y="19513"/>
                    <a:pt x="53687" y="21832"/>
                  </a:cubicBezTo>
                  <a:cubicBezTo>
                    <a:pt x="51379" y="22740"/>
                    <a:pt x="49429" y="23197"/>
                    <a:pt x="47807" y="23197"/>
                  </a:cubicBezTo>
                  <a:cubicBezTo>
                    <a:pt x="45222" y="23197"/>
                    <a:pt x="43470" y="22037"/>
                    <a:pt x="42429" y="19691"/>
                  </a:cubicBezTo>
                  <a:cubicBezTo>
                    <a:pt x="41787" y="18237"/>
                    <a:pt x="42001" y="16381"/>
                    <a:pt x="42259" y="14231"/>
                  </a:cubicBezTo>
                  <a:cubicBezTo>
                    <a:pt x="42447" y="12590"/>
                    <a:pt x="42670" y="10725"/>
                    <a:pt x="42536" y="8736"/>
                  </a:cubicBezTo>
                  <a:cubicBezTo>
                    <a:pt x="42384" y="6595"/>
                    <a:pt x="40886" y="4356"/>
                    <a:pt x="38406" y="2589"/>
                  </a:cubicBezTo>
                  <a:cubicBezTo>
                    <a:pt x="36113" y="957"/>
                    <a:pt x="33355" y="0"/>
                    <a:pt x="30988"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5"/>
            <p:cNvSpPr/>
            <p:nvPr/>
          </p:nvSpPr>
          <p:spPr>
            <a:xfrm>
              <a:off x="5279300" y="646825"/>
              <a:ext cx="1786675" cy="575575"/>
            </a:xfrm>
            <a:custGeom>
              <a:avLst/>
              <a:gdLst/>
              <a:ahLst/>
              <a:cxnLst/>
              <a:rect l="l" t="t" r="r" b="b"/>
              <a:pathLst>
                <a:path w="71467" h="23023" extrusionOk="0">
                  <a:moveTo>
                    <a:pt x="31577" y="0"/>
                  </a:moveTo>
                  <a:cubicBezTo>
                    <a:pt x="31410" y="0"/>
                    <a:pt x="31245" y="5"/>
                    <a:pt x="31081" y="15"/>
                  </a:cubicBezTo>
                  <a:cubicBezTo>
                    <a:pt x="28878" y="140"/>
                    <a:pt x="26781" y="1273"/>
                    <a:pt x="25167" y="3191"/>
                  </a:cubicBezTo>
                  <a:cubicBezTo>
                    <a:pt x="23998" y="4574"/>
                    <a:pt x="23445" y="7312"/>
                    <a:pt x="22910" y="9971"/>
                  </a:cubicBezTo>
                  <a:cubicBezTo>
                    <a:pt x="22312" y="12915"/>
                    <a:pt x="21696" y="15948"/>
                    <a:pt x="20260" y="17009"/>
                  </a:cubicBezTo>
                  <a:cubicBezTo>
                    <a:pt x="19538" y="17542"/>
                    <a:pt x="18715" y="17809"/>
                    <a:pt x="17766" y="17809"/>
                  </a:cubicBezTo>
                  <a:cubicBezTo>
                    <a:pt x="16347" y="17809"/>
                    <a:pt x="14647" y="17210"/>
                    <a:pt x="12588" y="16001"/>
                  </a:cubicBezTo>
                  <a:cubicBezTo>
                    <a:pt x="9474" y="14181"/>
                    <a:pt x="6762" y="12272"/>
                    <a:pt x="4586" y="10729"/>
                  </a:cubicBezTo>
                  <a:cubicBezTo>
                    <a:pt x="2641" y="9355"/>
                    <a:pt x="1098" y="8267"/>
                    <a:pt x="45" y="7794"/>
                  </a:cubicBezTo>
                  <a:lnTo>
                    <a:pt x="0" y="7901"/>
                  </a:lnTo>
                  <a:cubicBezTo>
                    <a:pt x="1035" y="8374"/>
                    <a:pt x="2570" y="9453"/>
                    <a:pt x="4514" y="10827"/>
                  </a:cubicBezTo>
                  <a:cubicBezTo>
                    <a:pt x="6700" y="12371"/>
                    <a:pt x="9412" y="14289"/>
                    <a:pt x="12525" y="16108"/>
                  </a:cubicBezTo>
                  <a:cubicBezTo>
                    <a:pt x="14607" y="17327"/>
                    <a:pt x="16329" y="17930"/>
                    <a:pt x="17770" y="17930"/>
                  </a:cubicBezTo>
                  <a:cubicBezTo>
                    <a:pt x="18744" y="17930"/>
                    <a:pt x="19590" y="17655"/>
                    <a:pt x="20331" y="17108"/>
                  </a:cubicBezTo>
                  <a:cubicBezTo>
                    <a:pt x="21803" y="16019"/>
                    <a:pt x="22428" y="12959"/>
                    <a:pt x="23025" y="9998"/>
                  </a:cubicBezTo>
                  <a:cubicBezTo>
                    <a:pt x="23561" y="7357"/>
                    <a:pt x="24114" y="4627"/>
                    <a:pt x="25256" y="3271"/>
                  </a:cubicBezTo>
                  <a:cubicBezTo>
                    <a:pt x="26853" y="1380"/>
                    <a:pt x="28922" y="265"/>
                    <a:pt x="31090" y="140"/>
                  </a:cubicBezTo>
                  <a:cubicBezTo>
                    <a:pt x="31253" y="130"/>
                    <a:pt x="31419" y="125"/>
                    <a:pt x="31585" y="125"/>
                  </a:cubicBezTo>
                  <a:cubicBezTo>
                    <a:pt x="34300" y="125"/>
                    <a:pt x="37450" y="1409"/>
                    <a:pt x="39752" y="3476"/>
                  </a:cubicBezTo>
                  <a:cubicBezTo>
                    <a:pt x="41501" y="5055"/>
                    <a:pt x="42518" y="6902"/>
                    <a:pt x="42598" y="8668"/>
                  </a:cubicBezTo>
                  <a:cubicBezTo>
                    <a:pt x="42687" y="10551"/>
                    <a:pt x="42464" y="12353"/>
                    <a:pt x="42268" y="13932"/>
                  </a:cubicBezTo>
                  <a:cubicBezTo>
                    <a:pt x="41992" y="16144"/>
                    <a:pt x="41760" y="18053"/>
                    <a:pt x="42402" y="19561"/>
                  </a:cubicBezTo>
                  <a:cubicBezTo>
                    <a:pt x="43392" y="21871"/>
                    <a:pt x="45096" y="23022"/>
                    <a:pt x="47621" y="23022"/>
                  </a:cubicBezTo>
                  <a:cubicBezTo>
                    <a:pt x="49271" y="23022"/>
                    <a:pt x="51287" y="22523"/>
                    <a:pt x="53687" y="21541"/>
                  </a:cubicBezTo>
                  <a:cubicBezTo>
                    <a:pt x="59521" y="19159"/>
                    <a:pt x="71351" y="6652"/>
                    <a:pt x="71467" y="6518"/>
                  </a:cubicBezTo>
                  <a:lnTo>
                    <a:pt x="71378" y="6438"/>
                  </a:lnTo>
                  <a:cubicBezTo>
                    <a:pt x="71262" y="6563"/>
                    <a:pt x="59450" y="19052"/>
                    <a:pt x="53643" y="21434"/>
                  </a:cubicBezTo>
                  <a:cubicBezTo>
                    <a:pt x="51264" y="22406"/>
                    <a:pt x="49273" y="22894"/>
                    <a:pt x="47635" y="22894"/>
                  </a:cubicBezTo>
                  <a:cubicBezTo>
                    <a:pt x="45152" y="22894"/>
                    <a:pt x="43482" y="21771"/>
                    <a:pt x="42509" y="19507"/>
                  </a:cubicBezTo>
                  <a:cubicBezTo>
                    <a:pt x="41885" y="18035"/>
                    <a:pt x="42117" y="16144"/>
                    <a:pt x="42393" y="13950"/>
                  </a:cubicBezTo>
                  <a:cubicBezTo>
                    <a:pt x="42589" y="12362"/>
                    <a:pt x="42812" y="10560"/>
                    <a:pt x="42723" y="8659"/>
                  </a:cubicBezTo>
                  <a:cubicBezTo>
                    <a:pt x="42634" y="6857"/>
                    <a:pt x="41608" y="4984"/>
                    <a:pt x="39833" y="3387"/>
                  </a:cubicBezTo>
                  <a:cubicBezTo>
                    <a:pt x="37511" y="1301"/>
                    <a:pt x="34326" y="0"/>
                    <a:pt x="31577"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5"/>
            <p:cNvSpPr/>
            <p:nvPr/>
          </p:nvSpPr>
          <p:spPr>
            <a:xfrm>
              <a:off x="5279975" y="641600"/>
              <a:ext cx="1778875" cy="568300"/>
            </a:xfrm>
            <a:custGeom>
              <a:avLst/>
              <a:gdLst/>
              <a:ahLst/>
              <a:cxnLst/>
              <a:rect l="l" t="t" r="r" b="b"/>
              <a:pathLst>
                <a:path w="71155" h="22732" extrusionOk="0">
                  <a:moveTo>
                    <a:pt x="32139" y="1"/>
                  </a:moveTo>
                  <a:cubicBezTo>
                    <a:pt x="31877" y="1"/>
                    <a:pt x="31619" y="12"/>
                    <a:pt x="31366" y="37"/>
                  </a:cubicBezTo>
                  <a:cubicBezTo>
                    <a:pt x="29261" y="233"/>
                    <a:pt x="27200" y="1437"/>
                    <a:pt x="25568" y="3418"/>
                  </a:cubicBezTo>
                  <a:cubicBezTo>
                    <a:pt x="24408" y="4827"/>
                    <a:pt x="23792" y="7495"/>
                    <a:pt x="23195" y="10082"/>
                  </a:cubicBezTo>
                  <a:cubicBezTo>
                    <a:pt x="22517" y="12990"/>
                    <a:pt x="21821" y="16005"/>
                    <a:pt x="20349" y="17138"/>
                  </a:cubicBezTo>
                  <a:cubicBezTo>
                    <a:pt x="19530" y="17769"/>
                    <a:pt x="18585" y="18085"/>
                    <a:pt x="17502" y="18085"/>
                  </a:cubicBezTo>
                  <a:cubicBezTo>
                    <a:pt x="16121" y="18085"/>
                    <a:pt x="14515" y="17571"/>
                    <a:pt x="12659" y="16540"/>
                  </a:cubicBezTo>
                  <a:cubicBezTo>
                    <a:pt x="9207" y="14631"/>
                    <a:pt x="6343" y="12633"/>
                    <a:pt x="4041" y="11036"/>
                  </a:cubicBezTo>
                  <a:cubicBezTo>
                    <a:pt x="2337" y="9850"/>
                    <a:pt x="990" y="8922"/>
                    <a:pt x="45" y="8467"/>
                  </a:cubicBezTo>
                  <a:lnTo>
                    <a:pt x="0" y="8574"/>
                  </a:lnTo>
                  <a:cubicBezTo>
                    <a:pt x="928" y="9020"/>
                    <a:pt x="2275" y="9957"/>
                    <a:pt x="3970" y="11134"/>
                  </a:cubicBezTo>
                  <a:cubicBezTo>
                    <a:pt x="6272" y="12740"/>
                    <a:pt x="9144" y="14729"/>
                    <a:pt x="12597" y="16647"/>
                  </a:cubicBezTo>
                  <a:cubicBezTo>
                    <a:pt x="14476" y="17689"/>
                    <a:pt x="16105" y="18210"/>
                    <a:pt x="17509" y="18210"/>
                  </a:cubicBezTo>
                  <a:cubicBezTo>
                    <a:pt x="18618" y="18210"/>
                    <a:pt x="19587" y="17886"/>
                    <a:pt x="20429" y="17236"/>
                  </a:cubicBezTo>
                  <a:cubicBezTo>
                    <a:pt x="21928" y="16077"/>
                    <a:pt x="22633" y="13043"/>
                    <a:pt x="23311" y="10108"/>
                  </a:cubicBezTo>
                  <a:cubicBezTo>
                    <a:pt x="23908" y="7539"/>
                    <a:pt x="24524" y="4881"/>
                    <a:pt x="25657" y="3498"/>
                  </a:cubicBezTo>
                  <a:cubicBezTo>
                    <a:pt x="27272" y="1535"/>
                    <a:pt x="29297" y="349"/>
                    <a:pt x="31375" y="153"/>
                  </a:cubicBezTo>
                  <a:cubicBezTo>
                    <a:pt x="31622" y="130"/>
                    <a:pt x="31873" y="118"/>
                    <a:pt x="32127" y="118"/>
                  </a:cubicBezTo>
                  <a:cubicBezTo>
                    <a:pt x="34737" y="118"/>
                    <a:pt x="37711" y="1308"/>
                    <a:pt x="39922" y="3275"/>
                  </a:cubicBezTo>
                  <a:cubicBezTo>
                    <a:pt x="41724" y="4872"/>
                    <a:pt x="42741" y="6763"/>
                    <a:pt x="42785" y="8601"/>
                  </a:cubicBezTo>
                  <a:cubicBezTo>
                    <a:pt x="42830" y="10385"/>
                    <a:pt x="42607" y="12125"/>
                    <a:pt x="42402" y="13650"/>
                  </a:cubicBezTo>
                  <a:cubicBezTo>
                    <a:pt x="42107" y="15907"/>
                    <a:pt x="41858" y="17861"/>
                    <a:pt x="42482" y="19386"/>
                  </a:cubicBezTo>
                  <a:cubicBezTo>
                    <a:pt x="43098" y="20867"/>
                    <a:pt x="43981" y="21831"/>
                    <a:pt x="45212" y="22330"/>
                  </a:cubicBezTo>
                  <a:cubicBezTo>
                    <a:pt x="45863" y="22598"/>
                    <a:pt x="46604" y="22732"/>
                    <a:pt x="47442" y="22732"/>
                  </a:cubicBezTo>
                  <a:cubicBezTo>
                    <a:pt x="49110" y="22732"/>
                    <a:pt x="51162" y="22205"/>
                    <a:pt x="53642" y="21153"/>
                  </a:cubicBezTo>
                  <a:cubicBezTo>
                    <a:pt x="59387" y="18717"/>
                    <a:pt x="71029" y="6317"/>
                    <a:pt x="71154" y="6192"/>
                  </a:cubicBezTo>
                  <a:lnTo>
                    <a:pt x="71065" y="6112"/>
                  </a:lnTo>
                  <a:cubicBezTo>
                    <a:pt x="70940" y="6237"/>
                    <a:pt x="59316" y="18610"/>
                    <a:pt x="53598" y="21037"/>
                  </a:cubicBezTo>
                  <a:cubicBezTo>
                    <a:pt x="51128" y="22087"/>
                    <a:pt x="49097" y="22609"/>
                    <a:pt x="47452" y="22609"/>
                  </a:cubicBezTo>
                  <a:cubicBezTo>
                    <a:pt x="46625" y="22609"/>
                    <a:pt x="45895" y="22477"/>
                    <a:pt x="45256" y="22214"/>
                  </a:cubicBezTo>
                  <a:cubicBezTo>
                    <a:pt x="44061" y="21724"/>
                    <a:pt x="43196" y="20787"/>
                    <a:pt x="42598" y="19342"/>
                  </a:cubicBezTo>
                  <a:cubicBezTo>
                    <a:pt x="41982" y="17843"/>
                    <a:pt x="42232" y="15907"/>
                    <a:pt x="42527" y="13668"/>
                  </a:cubicBezTo>
                  <a:cubicBezTo>
                    <a:pt x="42723" y="12133"/>
                    <a:pt x="42955" y="10394"/>
                    <a:pt x="42910" y="8601"/>
                  </a:cubicBezTo>
                  <a:cubicBezTo>
                    <a:pt x="42866" y="6727"/>
                    <a:pt x="41831" y="4800"/>
                    <a:pt x="40002" y="3177"/>
                  </a:cubicBezTo>
                  <a:cubicBezTo>
                    <a:pt x="37778" y="1205"/>
                    <a:pt x="34772" y="1"/>
                    <a:pt x="32139"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5"/>
            <p:cNvSpPr/>
            <p:nvPr/>
          </p:nvSpPr>
          <p:spPr>
            <a:xfrm>
              <a:off x="5280400" y="636000"/>
              <a:ext cx="1771075" cy="561425"/>
            </a:xfrm>
            <a:custGeom>
              <a:avLst/>
              <a:gdLst/>
              <a:ahLst/>
              <a:cxnLst/>
              <a:rect l="l" t="t" r="r" b="b"/>
              <a:pathLst>
                <a:path w="70843" h="22457" extrusionOk="0">
                  <a:moveTo>
                    <a:pt x="32682" y="0"/>
                  </a:moveTo>
                  <a:cubicBezTo>
                    <a:pt x="32335" y="0"/>
                    <a:pt x="31994" y="21"/>
                    <a:pt x="31662" y="64"/>
                  </a:cubicBezTo>
                  <a:cubicBezTo>
                    <a:pt x="29646" y="332"/>
                    <a:pt x="27629" y="1608"/>
                    <a:pt x="25979" y="3668"/>
                  </a:cubicBezTo>
                  <a:cubicBezTo>
                    <a:pt x="24828" y="5096"/>
                    <a:pt x="24150" y="7692"/>
                    <a:pt x="23490" y="10199"/>
                  </a:cubicBezTo>
                  <a:cubicBezTo>
                    <a:pt x="22741" y="13089"/>
                    <a:pt x="21956" y="16078"/>
                    <a:pt x="20457" y="17282"/>
                  </a:cubicBezTo>
                  <a:cubicBezTo>
                    <a:pt x="19513" y="18037"/>
                    <a:pt x="18439" y="18414"/>
                    <a:pt x="17219" y="18414"/>
                  </a:cubicBezTo>
                  <a:cubicBezTo>
                    <a:pt x="15901" y="18414"/>
                    <a:pt x="14412" y="17974"/>
                    <a:pt x="12731" y="17095"/>
                  </a:cubicBezTo>
                  <a:cubicBezTo>
                    <a:pt x="8931" y="15096"/>
                    <a:pt x="5800" y="12946"/>
                    <a:pt x="3516" y="11376"/>
                  </a:cubicBezTo>
                  <a:cubicBezTo>
                    <a:pt x="2053" y="10377"/>
                    <a:pt x="902" y="9583"/>
                    <a:pt x="63" y="9155"/>
                  </a:cubicBezTo>
                  <a:lnTo>
                    <a:pt x="1" y="9271"/>
                  </a:lnTo>
                  <a:cubicBezTo>
                    <a:pt x="839" y="9690"/>
                    <a:pt x="1990" y="10475"/>
                    <a:pt x="3444" y="11483"/>
                  </a:cubicBezTo>
                  <a:cubicBezTo>
                    <a:pt x="5737" y="13053"/>
                    <a:pt x="8868" y="15203"/>
                    <a:pt x="12678" y="17202"/>
                  </a:cubicBezTo>
                  <a:cubicBezTo>
                    <a:pt x="14376" y="18092"/>
                    <a:pt x="15884" y="18539"/>
                    <a:pt x="17221" y="18539"/>
                  </a:cubicBezTo>
                  <a:cubicBezTo>
                    <a:pt x="18469" y="18539"/>
                    <a:pt x="19568" y="18150"/>
                    <a:pt x="20537" y="17371"/>
                  </a:cubicBezTo>
                  <a:cubicBezTo>
                    <a:pt x="22063" y="16149"/>
                    <a:pt x="22848" y="13143"/>
                    <a:pt x="23615" y="10225"/>
                  </a:cubicBezTo>
                  <a:cubicBezTo>
                    <a:pt x="24266" y="7736"/>
                    <a:pt x="24935" y="5149"/>
                    <a:pt x="26068" y="3740"/>
                  </a:cubicBezTo>
                  <a:cubicBezTo>
                    <a:pt x="27701" y="1706"/>
                    <a:pt x="29690" y="448"/>
                    <a:pt x="31679" y="189"/>
                  </a:cubicBezTo>
                  <a:cubicBezTo>
                    <a:pt x="32011" y="146"/>
                    <a:pt x="32352" y="124"/>
                    <a:pt x="32699" y="124"/>
                  </a:cubicBezTo>
                  <a:cubicBezTo>
                    <a:pt x="35188" y="124"/>
                    <a:pt x="37996" y="1224"/>
                    <a:pt x="40110" y="3080"/>
                  </a:cubicBezTo>
                  <a:cubicBezTo>
                    <a:pt x="41957" y="4694"/>
                    <a:pt x="42982" y="6639"/>
                    <a:pt x="42982" y="8548"/>
                  </a:cubicBezTo>
                  <a:cubicBezTo>
                    <a:pt x="42991" y="10234"/>
                    <a:pt x="42768" y="11831"/>
                    <a:pt x="42554" y="13374"/>
                  </a:cubicBezTo>
                  <a:cubicBezTo>
                    <a:pt x="42242" y="15685"/>
                    <a:pt x="41965" y="17674"/>
                    <a:pt x="42572" y="19227"/>
                  </a:cubicBezTo>
                  <a:cubicBezTo>
                    <a:pt x="43143" y="20663"/>
                    <a:pt x="43991" y="21600"/>
                    <a:pt x="45168" y="22081"/>
                  </a:cubicBezTo>
                  <a:cubicBezTo>
                    <a:pt x="45784" y="22331"/>
                    <a:pt x="46488" y="22456"/>
                    <a:pt x="47291" y="22456"/>
                  </a:cubicBezTo>
                  <a:cubicBezTo>
                    <a:pt x="48968" y="22456"/>
                    <a:pt x="51056" y="21903"/>
                    <a:pt x="53616" y="20779"/>
                  </a:cubicBezTo>
                  <a:cubicBezTo>
                    <a:pt x="59263" y="18290"/>
                    <a:pt x="70727" y="5997"/>
                    <a:pt x="70843" y="5881"/>
                  </a:cubicBezTo>
                  <a:lnTo>
                    <a:pt x="70754" y="5792"/>
                  </a:lnTo>
                  <a:cubicBezTo>
                    <a:pt x="70638" y="5917"/>
                    <a:pt x="59192" y="18183"/>
                    <a:pt x="53563" y="20663"/>
                  </a:cubicBezTo>
                  <a:cubicBezTo>
                    <a:pt x="51026" y="21783"/>
                    <a:pt x="48954" y="22336"/>
                    <a:pt x="47295" y="22336"/>
                  </a:cubicBezTo>
                  <a:cubicBezTo>
                    <a:pt x="46510" y="22336"/>
                    <a:pt x="45818" y="22212"/>
                    <a:pt x="45213" y="21965"/>
                  </a:cubicBezTo>
                  <a:cubicBezTo>
                    <a:pt x="44071" y="21493"/>
                    <a:pt x="43241" y="20583"/>
                    <a:pt x="42688" y="19182"/>
                  </a:cubicBezTo>
                  <a:cubicBezTo>
                    <a:pt x="42090" y="17665"/>
                    <a:pt x="42358" y="15685"/>
                    <a:pt x="42679" y="13392"/>
                  </a:cubicBezTo>
                  <a:cubicBezTo>
                    <a:pt x="42893" y="11849"/>
                    <a:pt x="43107" y="10243"/>
                    <a:pt x="43107" y="8548"/>
                  </a:cubicBezTo>
                  <a:cubicBezTo>
                    <a:pt x="43098" y="6603"/>
                    <a:pt x="42064" y="4632"/>
                    <a:pt x="40190" y="2990"/>
                  </a:cubicBezTo>
                  <a:cubicBezTo>
                    <a:pt x="38049" y="1116"/>
                    <a:pt x="35205" y="0"/>
                    <a:pt x="32682"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5"/>
            <p:cNvSpPr/>
            <p:nvPr/>
          </p:nvSpPr>
          <p:spPr>
            <a:xfrm>
              <a:off x="5281075" y="630300"/>
              <a:ext cx="1763050" cy="554850"/>
            </a:xfrm>
            <a:custGeom>
              <a:avLst/>
              <a:gdLst/>
              <a:ahLst/>
              <a:cxnLst/>
              <a:rect l="l" t="t" r="r" b="b"/>
              <a:pathLst>
                <a:path w="70522" h="22194" extrusionOk="0">
                  <a:moveTo>
                    <a:pt x="33231" y="0"/>
                  </a:moveTo>
                  <a:cubicBezTo>
                    <a:pt x="32792" y="0"/>
                    <a:pt x="32362" y="35"/>
                    <a:pt x="31947" y="105"/>
                  </a:cubicBezTo>
                  <a:cubicBezTo>
                    <a:pt x="30029" y="426"/>
                    <a:pt x="28048" y="1782"/>
                    <a:pt x="26380" y="3914"/>
                  </a:cubicBezTo>
                  <a:cubicBezTo>
                    <a:pt x="25238" y="5368"/>
                    <a:pt x="24498" y="7884"/>
                    <a:pt x="23793" y="10311"/>
                  </a:cubicBezTo>
                  <a:cubicBezTo>
                    <a:pt x="22954" y="13183"/>
                    <a:pt x="22089" y="16145"/>
                    <a:pt x="20555" y="17430"/>
                  </a:cubicBezTo>
                  <a:cubicBezTo>
                    <a:pt x="19490" y="18312"/>
                    <a:pt x="18269" y="18755"/>
                    <a:pt x="16900" y="18755"/>
                  </a:cubicBezTo>
                  <a:cubicBezTo>
                    <a:pt x="15654" y="18755"/>
                    <a:pt x="14286" y="18388"/>
                    <a:pt x="12802" y="17653"/>
                  </a:cubicBezTo>
                  <a:cubicBezTo>
                    <a:pt x="8627" y="15583"/>
                    <a:pt x="5380" y="13371"/>
                    <a:pt x="3007" y="11747"/>
                  </a:cubicBezTo>
                  <a:cubicBezTo>
                    <a:pt x="1767" y="10908"/>
                    <a:pt x="795" y="10248"/>
                    <a:pt x="63" y="9856"/>
                  </a:cubicBezTo>
                  <a:lnTo>
                    <a:pt x="1" y="9963"/>
                  </a:lnTo>
                  <a:cubicBezTo>
                    <a:pt x="732" y="10346"/>
                    <a:pt x="1705" y="11015"/>
                    <a:pt x="2936" y="11854"/>
                  </a:cubicBezTo>
                  <a:cubicBezTo>
                    <a:pt x="5309" y="13469"/>
                    <a:pt x="8565" y="15690"/>
                    <a:pt x="12749" y="17760"/>
                  </a:cubicBezTo>
                  <a:cubicBezTo>
                    <a:pt x="14251" y="18507"/>
                    <a:pt x="15638" y="18880"/>
                    <a:pt x="16904" y="18880"/>
                  </a:cubicBezTo>
                  <a:cubicBezTo>
                    <a:pt x="18298" y="18880"/>
                    <a:pt x="19545" y="18426"/>
                    <a:pt x="20635" y="17519"/>
                  </a:cubicBezTo>
                  <a:cubicBezTo>
                    <a:pt x="22196" y="16216"/>
                    <a:pt x="23062" y="13237"/>
                    <a:pt x="23909" y="10346"/>
                  </a:cubicBezTo>
                  <a:cubicBezTo>
                    <a:pt x="24614" y="7929"/>
                    <a:pt x="25345" y="5422"/>
                    <a:pt x="26469" y="3995"/>
                  </a:cubicBezTo>
                  <a:cubicBezTo>
                    <a:pt x="28129" y="1880"/>
                    <a:pt x="30082" y="542"/>
                    <a:pt x="31974" y="221"/>
                  </a:cubicBezTo>
                  <a:cubicBezTo>
                    <a:pt x="32380" y="153"/>
                    <a:pt x="32801" y="119"/>
                    <a:pt x="33231" y="119"/>
                  </a:cubicBezTo>
                  <a:cubicBezTo>
                    <a:pt x="35604" y="119"/>
                    <a:pt x="38256" y="1136"/>
                    <a:pt x="40288" y="2888"/>
                  </a:cubicBezTo>
                  <a:cubicBezTo>
                    <a:pt x="42188" y="4530"/>
                    <a:pt x="43214" y="6519"/>
                    <a:pt x="43170" y="8509"/>
                  </a:cubicBezTo>
                  <a:cubicBezTo>
                    <a:pt x="43143" y="10088"/>
                    <a:pt x="42920" y="11613"/>
                    <a:pt x="42706" y="13094"/>
                  </a:cubicBezTo>
                  <a:cubicBezTo>
                    <a:pt x="42358" y="15458"/>
                    <a:pt x="42063" y="17501"/>
                    <a:pt x="42661" y="19071"/>
                  </a:cubicBezTo>
                  <a:cubicBezTo>
                    <a:pt x="43187" y="20463"/>
                    <a:pt x="43990" y="21373"/>
                    <a:pt x="45123" y="21837"/>
                  </a:cubicBezTo>
                  <a:cubicBezTo>
                    <a:pt x="45703" y="22077"/>
                    <a:pt x="46372" y="22193"/>
                    <a:pt x="47131" y="22193"/>
                  </a:cubicBezTo>
                  <a:cubicBezTo>
                    <a:pt x="48817" y="22193"/>
                    <a:pt x="50949" y="21605"/>
                    <a:pt x="53572" y="20400"/>
                  </a:cubicBezTo>
                  <a:cubicBezTo>
                    <a:pt x="59129" y="17867"/>
                    <a:pt x="70406" y="5690"/>
                    <a:pt x="70522" y="5565"/>
                  </a:cubicBezTo>
                  <a:lnTo>
                    <a:pt x="70432" y="5484"/>
                  </a:lnTo>
                  <a:cubicBezTo>
                    <a:pt x="70316" y="5609"/>
                    <a:pt x="59058" y="17769"/>
                    <a:pt x="53527" y="20293"/>
                  </a:cubicBezTo>
                  <a:cubicBezTo>
                    <a:pt x="50919" y="21483"/>
                    <a:pt x="48805" y="22072"/>
                    <a:pt x="47138" y="22072"/>
                  </a:cubicBezTo>
                  <a:cubicBezTo>
                    <a:pt x="46394" y="22072"/>
                    <a:pt x="45738" y="21955"/>
                    <a:pt x="45168" y="21721"/>
                  </a:cubicBezTo>
                  <a:cubicBezTo>
                    <a:pt x="44071" y="21275"/>
                    <a:pt x="43286" y="20391"/>
                    <a:pt x="42777" y="19026"/>
                  </a:cubicBezTo>
                  <a:cubicBezTo>
                    <a:pt x="42188" y="17483"/>
                    <a:pt x="42483" y="15458"/>
                    <a:pt x="42822" y="13112"/>
                  </a:cubicBezTo>
                  <a:cubicBezTo>
                    <a:pt x="43036" y="11631"/>
                    <a:pt x="43259" y="10105"/>
                    <a:pt x="43294" y="8509"/>
                  </a:cubicBezTo>
                  <a:cubicBezTo>
                    <a:pt x="43330" y="6484"/>
                    <a:pt x="42295" y="4458"/>
                    <a:pt x="40368" y="2799"/>
                  </a:cubicBezTo>
                  <a:cubicBezTo>
                    <a:pt x="38317" y="1027"/>
                    <a:pt x="35634" y="0"/>
                    <a:pt x="33231"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5"/>
            <p:cNvSpPr/>
            <p:nvPr/>
          </p:nvSpPr>
          <p:spPr>
            <a:xfrm>
              <a:off x="5281750" y="624375"/>
              <a:ext cx="1755025" cy="548500"/>
            </a:xfrm>
            <a:custGeom>
              <a:avLst/>
              <a:gdLst/>
              <a:ahLst/>
              <a:cxnLst/>
              <a:rect l="l" t="t" r="r" b="b"/>
              <a:pathLst>
                <a:path w="70201" h="21940" extrusionOk="0">
                  <a:moveTo>
                    <a:pt x="33768" y="1"/>
                  </a:moveTo>
                  <a:cubicBezTo>
                    <a:pt x="33240" y="1"/>
                    <a:pt x="32725" y="51"/>
                    <a:pt x="32232" y="155"/>
                  </a:cubicBezTo>
                  <a:cubicBezTo>
                    <a:pt x="30439" y="529"/>
                    <a:pt x="28450" y="1992"/>
                    <a:pt x="26781" y="4178"/>
                  </a:cubicBezTo>
                  <a:cubicBezTo>
                    <a:pt x="25648" y="5641"/>
                    <a:pt x="24863" y="8077"/>
                    <a:pt x="24096" y="10432"/>
                  </a:cubicBezTo>
                  <a:cubicBezTo>
                    <a:pt x="23168" y="13277"/>
                    <a:pt x="22214" y="16221"/>
                    <a:pt x="20653" y="17577"/>
                  </a:cubicBezTo>
                  <a:cubicBezTo>
                    <a:pt x="19446" y="18617"/>
                    <a:pt x="18085" y="19137"/>
                    <a:pt x="16580" y="19137"/>
                  </a:cubicBezTo>
                  <a:cubicBezTo>
                    <a:pt x="15425" y="19137"/>
                    <a:pt x="14185" y="18832"/>
                    <a:pt x="12865" y="18220"/>
                  </a:cubicBezTo>
                  <a:cubicBezTo>
                    <a:pt x="8306" y="16088"/>
                    <a:pt x="4827" y="13723"/>
                    <a:pt x="2516" y="12153"/>
                  </a:cubicBezTo>
                  <a:cubicBezTo>
                    <a:pt x="1499" y="11458"/>
                    <a:pt x="696" y="10913"/>
                    <a:pt x="63" y="10557"/>
                  </a:cubicBezTo>
                  <a:lnTo>
                    <a:pt x="0" y="10664"/>
                  </a:lnTo>
                  <a:cubicBezTo>
                    <a:pt x="634" y="11020"/>
                    <a:pt x="1437" y="11565"/>
                    <a:pt x="2454" y="12252"/>
                  </a:cubicBezTo>
                  <a:cubicBezTo>
                    <a:pt x="4755" y="13822"/>
                    <a:pt x="8243" y="16195"/>
                    <a:pt x="12811" y="18327"/>
                  </a:cubicBezTo>
                  <a:cubicBezTo>
                    <a:pt x="14153" y="18951"/>
                    <a:pt x="15415" y="19263"/>
                    <a:pt x="16591" y="19263"/>
                  </a:cubicBezTo>
                  <a:cubicBezTo>
                    <a:pt x="18122" y="19263"/>
                    <a:pt x="19507" y="18735"/>
                    <a:pt x="20733" y="17675"/>
                  </a:cubicBezTo>
                  <a:cubicBezTo>
                    <a:pt x="22321" y="16293"/>
                    <a:pt x="23284" y="13331"/>
                    <a:pt x="24212" y="10467"/>
                  </a:cubicBezTo>
                  <a:cubicBezTo>
                    <a:pt x="24970" y="8121"/>
                    <a:pt x="25755" y="5704"/>
                    <a:pt x="26871" y="4249"/>
                  </a:cubicBezTo>
                  <a:cubicBezTo>
                    <a:pt x="28530" y="2091"/>
                    <a:pt x="30493" y="645"/>
                    <a:pt x="32259" y="271"/>
                  </a:cubicBezTo>
                  <a:cubicBezTo>
                    <a:pt x="32743" y="169"/>
                    <a:pt x="33248" y="120"/>
                    <a:pt x="33766" y="120"/>
                  </a:cubicBezTo>
                  <a:cubicBezTo>
                    <a:pt x="36027" y="120"/>
                    <a:pt x="38521" y="1060"/>
                    <a:pt x="40466" y="2715"/>
                  </a:cubicBezTo>
                  <a:cubicBezTo>
                    <a:pt x="42420" y="4365"/>
                    <a:pt x="43446" y="6408"/>
                    <a:pt x="43357" y="8469"/>
                  </a:cubicBezTo>
                  <a:cubicBezTo>
                    <a:pt x="43294" y="9950"/>
                    <a:pt x="43071" y="11404"/>
                    <a:pt x="42857" y="12805"/>
                  </a:cubicBezTo>
                  <a:cubicBezTo>
                    <a:pt x="42482" y="15231"/>
                    <a:pt x="42161" y="17319"/>
                    <a:pt x="42741" y="18924"/>
                  </a:cubicBezTo>
                  <a:cubicBezTo>
                    <a:pt x="43232" y="20280"/>
                    <a:pt x="43999" y="21155"/>
                    <a:pt x="45078" y="21601"/>
                  </a:cubicBezTo>
                  <a:cubicBezTo>
                    <a:pt x="45632" y="21833"/>
                    <a:pt x="46265" y="21940"/>
                    <a:pt x="46988" y="21940"/>
                  </a:cubicBezTo>
                  <a:cubicBezTo>
                    <a:pt x="48674" y="21940"/>
                    <a:pt x="50841" y="21315"/>
                    <a:pt x="53536" y="20040"/>
                  </a:cubicBezTo>
                  <a:cubicBezTo>
                    <a:pt x="59004" y="17452"/>
                    <a:pt x="70093" y="5382"/>
                    <a:pt x="70200" y="5266"/>
                  </a:cubicBezTo>
                  <a:lnTo>
                    <a:pt x="70111" y="5177"/>
                  </a:lnTo>
                  <a:cubicBezTo>
                    <a:pt x="70004" y="5302"/>
                    <a:pt x="58933" y="17354"/>
                    <a:pt x="53482" y="19933"/>
                  </a:cubicBezTo>
                  <a:cubicBezTo>
                    <a:pt x="50804" y="21193"/>
                    <a:pt x="48659" y="21819"/>
                    <a:pt x="46989" y="21819"/>
                  </a:cubicBezTo>
                  <a:cubicBezTo>
                    <a:pt x="46284" y="21819"/>
                    <a:pt x="45663" y="21707"/>
                    <a:pt x="45123" y="21485"/>
                  </a:cubicBezTo>
                  <a:cubicBezTo>
                    <a:pt x="44079" y="21057"/>
                    <a:pt x="43330" y="20200"/>
                    <a:pt x="42857" y="18880"/>
                  </a:cubicBezTo>
                  <a:cubicBezTo>
                    <a:pt x="42286" y="17310"/>
                    <a:pt x="42607" y="15231"/>
                    <a:pt x="42973" y="12831"/>
                  </a:cubicBezTo>
                  <a:cubicBezTo>
                    <a:pt x="43196" y="11422"/>
                    <a:pt x="43419" y="9968"/>
                    <a:pt x="43482" y="8478"/>
                  </a:cubicBezTo>
                  <a:cubicBezTo>
                    <a:pt x="43571" y="6373"/>
                    <a:pt x="42527" y="4294"/>
                    <a:pt x="40547" y="2617"/>
                  </a:cubicBezTo>
                  <a:cubicBezTo>
                    <a:pt x="38582" y="949"/>
                    <a:pt x="36057" y="1"/>
                    <a:pt x="33768"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5"/>
            <p:cNvSpPr/>
            <p:nvPr/>
          </p:nvSpPr>
          <p:spPr>
            <a:xfrm>
              <a:off x="5282425" y="618050"/>
              <a:ext cx="1746975" cy="542775"/>
            </a:xfrm>
            <a:custGeom>
              <a:avLst/>
              <a:gdLst/>
              <a:ahLst/>
              <a:cxnLst/>
              <a:rect l="l" t="t" r="r" b="b"/>
              <a:pathLst>
                <a:path w="69879" h="21711" extrusionOk="0">
                  <a:moveTo>
                    <a:pt x="34289" y="0"/>
                  </a:moveTo>
                  <a:cubicBezTo>
                    <a:pt x="33681" y="0"/>
                    <a:pt x="33088" y="69"/>
                    <a:pt x="32526" y="211"/>
                  </a:cubicBezTo>
                  <a:cubicBezTo>
                    <a:pt x="30822" y="640"/>
                    <a:pt x="28878" y="2192"/>
                    <a:pt x="27174" y="4449"/>
                  </a:cubicBezTo>
                  <a:cubicBezTo>
                    <a:pt x="26059" y="5930"/>
                    <a:pt x="25220" y="8285"/>
                    <a:pt x="24408" y="10551"/>
                  </a:cubicBezTo>
                  <a:cubicBezTo>
                    <a:pt x="23400" y="13388"/>
                    <a:pt x="22356" y="16314"/>
                    <a:pt x="20742" y="17750"/>
                  </a:cubicBezTo>
                  <a:cubicBezTo>
                    <a:pt x="19396" y="18956"/>
                    <a:pt x="17899" y="19558"/>
                    <a:pt x="16271" y="19558"/>
                  </a:cubicBezTo>
                  <a:cubicBezTo>
                    <a:pt x="15213" y="19558"/>
                    <a:pt x="14099" y="19304"/>
                    <a:pt x="12936" y="18794"/>
                  </a:cubicBezTo>
                  <a:cubicBezTo>
                    <a:pt x="7976" y="16626"/>
                    <a:pt x="4416" y="14200"/>
                    <a:pt x="2070" y="12603"/>
                  </a:cubicBezTo>
                  <a:cubicBezTo>
                    <a:pt x="1249" y="12041"/>
                    <a:pt x="598" y="11595"/>
                    <a:pt x="63" y="11282"/>
                  </a:cubicBezTo>
                  <a:lnTo>
                    <a:pt x="0" y="11380"/>
                  </a:lnTo>
                  <a:cubicBezTo>
                    <a:pt x="535" y="11693"/>
                    <a:pt x="1178" y="12139"/>
                    <a:pt x="1998" y="12701"/>
                  </a:cubicBezTo>
                  <a:cubicBezTo>
                    <a:pt x="4354" y="14307"/>
                    <a:pt x="7913" y="16733"/>
                    <a:pt x="12882" y="18910"/>
                  </a:cubicBezTo>
                  <a:cubicBezTo>
                    <a:pt x="14064" y="19425"/>
                    <a:pt x="15194" y="19683"/>
                    <a:pt x="16269" y="19683"/>
                  </a:cubicBezTo>
                  <a:cubicBezTo>
                    <a:pt x="17929" y="19683"/>
                    <a:pt x="19455" y="19068"/>
                    <a:pt x="20831" y="17839"/>
                  </a:cubicBezTo>
                  <a:cubicBezTo>
                    <a:pt x="22454" y="16385"/>
                    <a:pt x="23507" y="13441"/>
                    <a:pt x="24524" y="10595"/>
                  </a:cubicBezTo>
                  <a:cubicBezTo>
                    <a:pt x="25336" y="8330"/>
                    <a:pt x="26175" y="5992"/>
                    <a:pt x="27272" y="4520"/>
                  </a:cubicBezTo>
                  <a:cubicBezTo>
                    <a:pt x="28958" y="2281"/>
                    <a:pt x="30876" y="756"/>
                    <a:pt x="32553" y="327"/>
                  </a:cubicBezTo>
                  <a:cubicBezTo>
                    <a:pt x="33103" y="190"/>
                    <a:pt x="33684" y="123"/>
                    <a:pt x="34280" y="123"/>
                  </a:cubicBezTo>
                  <a:cubicBezTo>
                    <a:pt x="36429" y="123"/>
                    <a:pt x="38780" y="991"/>
                    <a:pt x="40644" y="2549"/>
                  </a:cubicBezTo>
                  <a:cubicBezTo>
                    <a:pt x="42625" y="4190"/>
                    <a:pt x="43687" y="6340"/>
                    <a:pt x="43544" y="8445"/>
                  </a:cubicBezTo>
                  <a:cubicBezTo>
                    <a:pt x="43455" y="9828"/>
                    <a:pt x="43232" y="11202"/>
                    <a:pt x="43017" y="12531"/>
                  </a:cubicBezTo>
                  <a:cubicBezTo>
                    <a:pt x="42625" y="14913"/>
                    <a:pt x="42259" y="17161"/>
                    <a:pt x="42821" y="18794"/>
                  </a:cubicBezTo>
                  <a:cubicBezTo>
                    <a:pt x="43276" y="20105"/>
                    <a:pt x="43999" y="20953"/>
                    <a:pt x="45043" y="21390"/>
                  </a:cubicBezTo>
                  <a:cubicBezTo>
                    <a:pt x="45560" y="21604"/>
                    <a:pt x="46158" y="21711"/>
                    <a:pt x="46845" y="21711"/>
                  </a:cubicBezTo>
                  <a:cubicBezTo>
                    <a:pt x="48531" y="21711"/>
                    <a:pt x="50734" y="21042"/>
                    <a:pt x="53491" y="19695"/>
                  </a:cubicBezTo>
                  <a:cubicBezTo>
                    <a:pt x="58870" y="17063"/>
                    <a:pt x="69772" y="5100"/>
                    <a:pt x="69879" y="4975"/>
                  </a:cubicBezTo>
                  <a:lnTo>
                    <a:pt x="69790" y="4895"/>
                  </a:lnTo>
                  <a:cubicBezTo>
                    <a:pt x="69682" y="5020"/>
                    <a:pt x="58799" y="16965"/>
                    <a:pt x="53437" y="19579"/>
                  </a:cubicBezTo>
                  <a:cubicBezTo>
                    <a:pt x="50695" y="20925"/>
                    <a:pt x="48518" y="21591"/>
                    <a:pt x="46847" y="21591"/>
                  </a:cubicBezTo>
                  <a:cubicBezTo>
                    <a:pt x="46181" y="21591"/>
                    <a:pt x="45596" y="21485"/>
                    <a:pt x="45087" y="21274"/>
                  </a:cubicBezTo>
                  <a:cubicBezTo>
                    <a:pt x="44079" y="20855"/>
                    <a:pt x="43383" y="20034"/>
                    <a:pt x="42937" y="18758"/>
                  </a:cubicBezTo>
                  <a:cubicBezTo>
                    <a:pt x="42384" y="17152"/>
                    <a:pt x="42750" y="14913"/>
                    <a:pt x="43133" y="12549"/>
                  </a:cubicBezTo>
                  <a:cubicBezTo>
                    <a:pt x="43356" y="11220"/>
                    <a:pt x="43579" y="9837"/>
                    <a:pt x="43669" y="8454"/>
                  </a:cubicBezTo>
                  <a:cubicBezTo>
                    <a:pt x="43811" y="6313"/>
                    <a:pt x="42732" y="4119"/>
                    <a:pt x="40725" y="2451"/>
                  </a:cubicBezTo>
                  <a:cubicBezTo>
                    <a:pt x="38843" y="882"/>
                    <a:pt x="36465" y="0"/>
                    <a:pt x="34289"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5"/>
            <p:cNvSpPr/>
            <p:nvPr/>
          </p:nvSpPr>
          <p:spPr>
            <a:xfrm>
              <a:off x="5283075" y="611650"/>
              <a:ext cx="1739200" cy="537150"/>
            </a:xfrm>
            <a:custGeom>
              <a:avLst/>
              <a:gdLst/>
              <a:ahLst/>
              <a:cxnLst/>
              <a:rect l="l" t="t" r="r" b="b"/>
              <a:pathLst>
                <a:path w="69568" h="21486" extrusionOk="0">
                  <a:moveTo>
                    <a:pt x="34807" y="0"/>
                  </a:moveTo>
                  <a:cubicBezTo>
                    <a:pt x="34115" y="0"/>
                    <a:pt x="33443" y="92"/>
                    <a:pt x="32813" y="280"/>
                  </a:cubicBezTo>
                  <a:cubicBezTo>
                    <a:pt x="31216" y="753"/>
                    <a:pt x="29307" y="2376"/>
                    <a:pt x="27576" y="4732"/>
                  </a:cubicBezTo>
                  <a:cubicBezTo>
                    <a:pt x="26479" y="6221"/>
                    <a:pt x="25640" y="8380"/>
                    <a:pt x="24739" y="10664"/>
                  </a:cubicBezTo>
                  <a:cubicBezTo>
                    <a:pt x="23633" y="13483"/>
                    <a:pt x="22491" y="16400"/>
                    <a:pt x="20840" y="17926"/>
                  </a:cubicBezTo>
                  <a:cubicBezTo>
                    <a:pt x="19353" y="19298"/>
                    <a:pt x="17689" y="19990"/>
                    <a:pt x="15928" y="19990"/>
                  </a:cubicBezTo>
                  <a:cubicBezTo>
                    <a:pt x="14976" y="19990"/>
                    <a:pt x="13995" y="19787"/>
                    <a:pt x="12999" y="19380"/>
                  </a:cubicBezTo>
                  <a:cubicBezTo>
                    <a:pt x="7637" y="17185"/>
                    <a:pt x="4042" y="14714"/>
                    <a:pt x="1669" y="13073"/>
                  </a:cubicBezTo>
                  <a:cubicBezTo>
                    <a:pt x="1045" y="12645"/>
                    <a:pt x="509" y="12279"/>
                    <a:pt x="63" y="12002"/>
                  </a:cubicBezTo>
                  <a:lnTo>
                    <a:pt x="1" y="12109"/>
                  </a:lnTo>
                  <a:cubicBezTo>
                    <a:pt x="438" y="12377"/>
                    <a:pt x="973" y="12743"/>
                    <a:pt x="1598" y="13171"/>
                  </a:cubicBezTo>
                  <a:cubicBezTo>
                    <a:pt x="3980" y="14812"/>
                    <a:pt x="7575" y="17292"/>
                    <a:pt x="12954" y="19496"/>
                  </a:cubicBezTo>
                  <a:cubicBezTo>
                    <a:pt x="13965" y="19909"/>
                    <a:pt x="14961" y="20115"/>
                    <a:pt x="15928" y="20115"/>
                  </a:cubicBezTo>
                  <a:cubicBezTo>
                    <a:pt x="17717" y="20115"/>
                    <a:pt x="19409" y="19411"/>
                    <a:pt x="20921" y="18015"/>
                  </a:cubicBezTo>
                  <a:cubicBezTo>
                    <a:pt x="22598" y="16472"/>
                    <a:pt x="23740" y="13546"/>
                    <a:pt x="24855" y="10709"/>
                  </a:cubicBezTo>
                  <a:cubicBezTo>
                    <a:pt x="25747" y="8434"/>
                    <a:pt x="26586" y="6284"/>
                    <a:pt x="27674" y="4803"/>
                  </a:cubicBezTo>
                  <a:cubicBezTo>
                    <a:pt x="29387" y="2475"/>
                    <a:pt x="31269" y="869"/>
                    <a:pt x="32848" y="396"/>
                  </a:cubicBezTo>
                  <a:cubicBezTo>
                    <a:pt x="33466" y="211"/>
                    <a:pt x="34126" y="121"/>
                    <a:pt x="34805" y="121"/>
                  </a:cubicBezTo>
                  <a:cubicBezTo>
                    <a:pt x="36839" y="121"/>
                    <a:pt x="39047" y="927"/>
                    <a:pt x="40833" y="2385"/>
                  </a:cubicBezTo>
                  <a:cubicBezTo>
                    <a:pt x="42867" y="4045"/>
                    <a:pt x="43928" y="6248"/>
                    <a:pt x="43732" y="8425"/>
                  </a:cubicBezTo>
                  <a:cubicBezTo>
                    <a:pt x="43625" y="9701"/>
                    <a:pt x="43402" y="10994"/>
                    <a:pt x="43188" y="12234"/>
                  </a:cubicBezTo>
                  <a:cubicBezTo>
                    <a:pt x="42759" y="14687"/>
                    <a:pt x="42367" y="16998"/>
                    <a:pt x="42911" y="18666"/>
                  </a:cubicBezTo>
                  <a:cubicBezTo>
                    <a:pt x="43322" y="19942"/>
                    <a:pt x="44008" y="20763"/>
                    <a:pt x="45008" y="21173"/>
                  </a:cubicBezTo>
                  <a:cubicBezTo>
                    <a:pt x="45498" y="21378"/>
                    <a:pt x="46060" y="21485"/>
                    <a:pt x="46703" y="21485"/>
                  </a:cubicBezTo>
                  <a:cubicBezTo>
                    <a:pt x="48398" y="21485"/>
                    <a:pt x="50628" y="20772"/>
                    <a:pt x="53456" y="19344"/>
                  </a:cubicBezTo>
                  <a:cubicBezTo>
                    <a:pt x="58746" y="16668"/>
                    <a:pt x="69460" y="4812"/>
                    <a:pt x="69567" y="4696"/>
                  </a:cubicBezTo>
                  <a:lnTo>
                    <a:pt x="69478" y="4616"/>
                  </a:lnTo>
                  <a:cubicBezTo>
                    <a:pt x="69362" y="4732"/>
                    <a:pt x="58666" y="16570"/>
                    <a:pt x="53393" y="19237"/>
                  </a:cubicBezTo>
                  <a:cubicBezTo>
                    <a:pt x="50584" y="20658"/>
                    <a:pt x="48373" y="21362"/>
                    <a:pt x="46704" y="21362"/>
                  </a:cubicBezTo>
                  <a:cubicBezTo>
                    <a:pt x="46079" y="21362"/>
                    <a:pt x="45529" y="21263"/>
                    <a:pt x="45052" y="21066"/>
                  </a:cubicBezTo>
                  <a:cubicBezTo>
                    <a:pt x="44089" y="20665"/>
                    <a:pt x="43429" y="19871"/>
                    <a:pt x="43027" y="18631"/>
                  </a:cubicBezTo>
                  <a:cubicBezTo>
                    <a:pt x="42492" y="16989"/>
                    <a:pt x="42884" y="14687"/>
                    <a:pt x="43304" y="12252"/>
                  </a:cubicBezTo>
                  <a:cubicBezTo>
                    <a:pt x="43518" y="11012"/>
                    <a:pt x="43741" y="9718"/>
                    <a:pt x="43857" y="8443"/>
                  </a:cubicBezTo>
                  <a:cubicBezTo>
                    <a:pt x="44053" y="6221"/>
                    <a:pt x="42983" y="3973"/>
                    <a:pt x="40913" y="2287"/>
                  </a:cubicBezTo>
                  <a:cubicBezTo>
                    <a:pt x="39103" y="811"/>
                    <a:pt x="36868" y="0"/>
                    <a:pt x="34807"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5"/>
            <p:cNvSpPr/>
            <p:nvPr/>
          </p:nvSpPr>
          <p:spPr>
            <a:xfrm>
              <a:off x="5283750" y="604975"/>
              <a:ext cx="1731150" cy="531775"/>
            </a:xfrm>
            <a:custGeom>
              <a:avLst/>
              <a:gdLst/>
              <a:ahLst/>
              <a:cxnLst/>
              <a:rect l="l" t="t" r="r" b="b"/>
              <a:pathLst>
                <a:path w="69246" h="21271" extrusionOk="0">
                  <a:moveTo>
                    <a:pt x="35308" y="0"/>
                  </a:moveTo>
                  <a:cubicBezTo>
                    <a:pt x="34537" y="0"/>
                    <a:pt x="33789" y="117"/>
                    <a:pt x="33098" y="360"/>
                  </a:cubicBezTo>
                  <a:cubicBezTo>
                    <a:pt x="31608" y="877"/>
                    <a:pt x="29735" y="2572"/>
                    <a:pt x="27977" y="5016"/>
                  </a:cubicBezTo>
                  <a:cubicBezTo>
                    <a:pt x="26907" y="6515"/>
                    <a:pt x="26023" y="8576"/>
                    <a:pt x="25087" y="10762"/>
                  </a:cubicBezTo>
                  <a:cubicBezTo>
                    <a:pt x="23882" y="13581"/>
                    <a:pt x="22642" y="16498"/>
                    <a:pt x="20938" y="18112"/>
                  </a:cubicBezTo>
                  <a:cubicBezTo>
                    <a:pt x="19292" y="19673"/>
                    <a:pt x="17489" y="20463"/>
                    <a:pt x="15625" y="20463"/>
                  </a:cubicBezTo>
                  <a:cubicBezTo>
                    <a:pt x="14783" y="20463"/>
                    <a:pt x="13928" y="20302"/>
                    <a:pt x="13070" y="19977"/>
                  </a:cubicBezTo>
                  <a:cubicBezTo>
                    <a:pt x="7298" y="17782"/>
                    <a:pt x="3551" y="15160"/>
                    <a:pt x="1312" y="13590"/>
                  </a:cubicBezTo>
                  <a:cubicBezTo>
                    <a:pt x="830" y="13259"/>
                    <a:pt x="420" y="12965"/>
                    <a:pt x="72" y="12733"/>
                  </a:cubicBezTo>
                  <a:lnTo>
                    <a:pt x="1" y="12840"/>
                  </a:lnTo>
                  <a:cubicBezTo>
                    <a:pt x="349" y="13072"/>
                    <a:pt x="759" y="13358"/>
                    <a:pt x="1241" y="13688"/>
                  </a:cubicBezTo>
                  <a:cubicBezTo>
                    <a:pt x="3480" y="15258"/>
                    <a:pt x="7236" y="17889"/>
                    <a:pt x="13025" y="20093"/>
                  </a:cubicBezTo>
                  <a:cubicBezTo>
                    <a:pt x="13898" y="20424"/>
                    <a:pt x="14768" y="20588"/>
                    <a:pt x="15625" y="20588"/>
                  </a:cubicBezTo>
                  <a:cubicBezTo>
                    <a:pt x="17518" y="20588"/>
                    <a:pt x="19348" y="19786"/>
                    <a:pt x="21019" y="18202"/>
                  </a:cubicBezTo>
                  <a:cubicBezTo>
                    <a:pt x="22740" y="16569"/>
                    <a:pt x="23989" y="13643"/>
                    <a:pt x="25203" y="10815"/>
                  </a:cubicBezTo>
                  <a:cubicBezTo>
                    <a:pt x="26130" y="8629"/>
                    <a:pt x="27014" y="6569"/>
                    <a:pt x="28075" y="5088"/>
                  </a:cubicBezTo>
                  <a:cubicBezTo>
                    <a:pt x="29824" y="2661"/>
                    <a:pt x="31670" y="984"/>
                    <a:pt x="33133" y="476"/>
                  </a:cubicBezTo>
                  <a:cubicBezTo>
                    <a:pt x="33815" y="238"/>
                    <a:pt x="34552" y="123"/>
                    <a:pt x="35312" y="123"/>
                  </a:cubicBezTo>
                  <a:cubicBezTo>
                    <a:pt x="37237" y="123"/>
                    <a:pt x="39312" y="862"/>
                    <a:pt x="41020" y="2224"/>
                  </a:cubicBezTo>
                  <a:cubicBezTo>
                    <a:pt x="43116" y="3910"/>
                    <a:pt x="44178" y="6167"/>
                    <a:pt x="43919" y="8424"/>
                  </a:cubicBezTo>
                  <a:cubicBezTo>
                    <a:pt x="43794" y="9584"/>
                    <a:pt x="43571" y="10779"/>
                    <a:pt x="43366" y="11930"/>
                  </a:cubicBezTo>
                  <a:cubicBezTo>
                    <a:pt x="42902" y="14455"/>
                    <a:pt x="42465" y="16846"/>
                    <a:pt x="42991" y="18550"/>
                  </a:cubicBezTo>
                  <a:cubicBezTo>
                    <a:pt x="43366" y="19790"/>
                    <a:pt x="44017" y="20584"/>
                    <a:pt x="44972" y="20976"/>
                  </a:cubicBezTo>
                  <a:cubicBezTo>
                    <a:pt x="45436" y="21172"/>
                    <a:pt x="45971" y="21271"/>
                    <a:pt x="46577" y="21271"/>
                  </a:cubicBezTo>
                  <a:cubicBezTo>
                    <a:pt x="48264" y="21271"/>
                    <a:pt x="50521" y="20521"/>
                    <a:pt x="53411" y="19014"/>
                  </a:cubicBezTo>
                  <a:cubicBezTo>
                    <a:pt x="58612" y="16293"/>
                    <a:pt x="69139" y="4544"/>
                    <a:pt x="69246" y="4419"/>
                  </a:cubicBezTo>
                  <a:lnTo>
                    <a:pt x="69157" y="4338"/>
                  </a:lnTo>
                  <a:cubicBezTo>
                    <a:pt x="69050" y="4463"/>
                    <a:pt x="58541" y="16194"/>
                    <a:pt x="53357" y="18906"/>
                  </a:cubicBezTo>
                  <a:cubicBezTo>
                    <a:pt x="50481" y="20407"/>
                    <a:pt x="48241" y="21150"/>
                    <a:pt x="46576" y="21150"/>
                  </a:cubicBezTo>
                  <a:cubicBezTo>
                    <a:pt x="45985" y="21150"/>
                    <a:pt x="45465" y="21056"/>
                    <a:pt x="45016" y="20869"/>
                  </a:cubicBezTo>
                  <a:cubicBezTo>
                    <a:pt x="44097" y="20485"/>
                    <a:pt x="43473" y="19718"/>
                    <a:pt x="43107" y="18514"/>
                  </a:cubicBezTo>
                  <a:cubicBezTo>
                    <a:pt x="42590" y="16837"/>
                    <a:pt x="43027" y="14464"/>
                    <a:pt x="43482" y="11957"/>
                  </a:cubicBezTo>
                  <a:cubicBezTo>
                    <a:pt x="43696" y="10797"/>
                    <a:pt x="43910" y="9602"/>
                    <a:pt x="44044" y="8433"/>
                  </a:cubicBezTo>
                  <a:cubicBezTo>
                    <a:pt x="44303" y="6132"/>
                    <a:pt x="43232" y="3839"/>
                    <a:pt x="41091" y="2135"/>
                  </a:cubicBezTo>
                  <a:cubicBezTo>
                    <a:pt x="39364" y="753"/>
                    <a:pt x="37261" y="0"/>
                    <a:pt x="35308"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5"/>
            <p:cNvSpPr/>
            <p:nvPr/>
          </p:nvSpPr>
          <p:spPr>
            <a:xfrm>
              <a:off x="5284425" y="598050"/>
              <a:ext cx="1723125" cy="527325"/>
            </a:xfrm>
            <a:custGeom>
              <a:avLst/>
              <a:gdLst/>
              <a:ahLst/>
              <a:cxnLst/>
              <a:rect l="l" t="t" r="r" b="b"/>
              <a:pathLst>
                <a:path w="68925" h="21093" extrusionOk="0">
                  <a:moveTo>
                    <a:pt x="35791" y="0"/>
                  </a:moveTo>
                  <a:cubicBezTo>
                    <a:pt x="34947" y="0"/>
                    <a:pt x="34129" y="144"/>
                    <a:pt x="33383" y="440"/>
                  </a:cubicBezTo>
                  <a:cubicBezTo>
                    <a:pt x="32000" y="994"/>
                    <a:pt x="30171" y="2769"/>
                    <a:pt x="28378" y="5320"/>
                  </a:cubicBezTo>
                  <a:cubicBezTo>
                    <a:pt x="27335" y="6801"/>
                    <a:pt x="26425" y="8764"/>
                    <a:pt x="25461" y="10842"/>
                  </a:cubicBezTo>
                  <a:cubicBezTo>
                    <a:pt x="24150" y="13661"/>
                    <a:pt x="22794" y="16587"/>
                    <a:pt x="21036" y="18300"/>
                  </a:cubicBezTo>
                  <a:cubicBezTo>
                    <a:pt x="19222" y="20069"/>
                    <a:pt x="17285" y="20968"/>
                    <a:pt x="15338" y="20968"/>
                  </a:cubicBezTo>
                  <a:cubicBezTo>
                    <a:pt x="14605" y="20968"/>
                    <a:pt x="13871" y="20840"/>
                    <a:pt x="13141" y="20584"/>
                  </a:cubicBezTo>
                  <a:cubicBezTo>
                    <a:pt x="6959" y="18407"/>
                    <a:pt x="3230" y="15740"/>
                    <a:pt x="1009" y="14143"/>
                  </a:cubicBezTo>
                  <a:cubicBezTo>
                    <a:pt x="652" y="13884"/>
                    <a:pt x="339" y="13670"/>
                    <a:pt x="72" y="13483"/>
                  </a:cubicBezTo>
                  <a:lnTo>
                    <a:pt x="0" y="13581"/>
                  </a:lnTo>
                  <a:cubicBezTo>
                    <a:pt x="277" y="13768"/>
                    <a:pt x="580" y="13991"/>
                    <a:pt x="937" y="14241"/>
                  </a:cubicBezTo>
                  <a:cubicBezTo>
                    <a:pt x="3167" y="15838"/>
                    <a:pt x="6905" y="18523"/>
                    <a:pt x="13097" y="20700"/>
                  </a:cubicBezTo>
                  <a:cubicBezTo>
                    <a:pt x="13846" y="20959"/>
                    <a:pt x="14595" y="21093"/>
                    <a:pt x="15345" y="21093"/>
                  </a:cubicBezTo>
                  <a:cubicBezTo>
                    <a:pt x="17316" y="21093"/>
                    <a:pt x="19279" y="20183"/>
                    <a:pt x="21117" y="18389"/>
                  </a:cubicBezTo>
                  <a:cubicBezTo>
                    <a:pt x="22892" y="16659"/>
                    <a:pt x="24257" y="13724"/>
                    <a:pt x="25568" y="10887"/>
                  </a:cubicBezTo>
                  <a:cubicBezTo>
                    <a:pt x="26532" y="8817"/>
                    <a:pt x="27442" y="6864"/>
                    <a:pt x="28476" y="5392"/>
                  </a:cubicBezTo>
                  <a:cubicBezTo>
                    <a:pt x="30261" y="2858"/>
                    <a:pt x="32063" y="1101"/>
                    <a:pt x="33428" y="556"/>
                  </a:cubicBezTo>
                  <a:cubicBezTo>
                    <a:pt x="34164" y="262"/>
                    <a:pt x="34970" y="120"/>
                    <a:pt x="35802" y="120"/>
                  </a:cubicBezTo>
                  <a:cubicBezTo>
                    <a:pt x="37623" y="120"/>
                    <a:pt x="39572" y="803"/>
                    <a:pt x="41207" y="2082"/>
                  </a:cubicBezTo>
                  <a:cubicBezTo>
                    <a:pt x="43375" y="3777"/>
                    <a:pt x="44427" y="6087"/>
                    <a:pt x="44106" y="8425"/>
                  </a:cubicBezTo>
                  <a:cubicBezTo>
                    <a:pt x="43963" y="9469"/>
                    <a:pt x="43758" y="10557"/>
                    <a:pt x="43553" y="11610"/>
                  </a:cubicBezTo>
                  <a:cubicBezTo>
                    <a:pt x="43044" y="14223"/>
                    <a:pt x="42563" y="16686"/>
                    <a:pt x="43071" y="18443"/>
                  </a:cubicBezTo>
                  <a:cubicBezTo>
                    <a:pt x="43419" y="19638"/>
                    <a:pt x="44026" y="20406"/>
                    <a:pt x="44936" y="20789"/>
                  </a:cubicBezTo>
                  <a:cubicBezTo>
                    <a:pt x="45375" y="20974"/>
                    <a:pt x="45882" y="21066"/>
                    <a:pt x="46459" y="21066"/>
                  </a:cubicBezTo>
                  <a:cubicBezTo>
                    <a:pt x="48143" y="21066"/>
                    <a:pt x="50423" y="20278"/>
                    <a:pt x="53366" y="18684"/>
                  </a:cubicBezTo>
                  <a:cubicBezTo>
                    <a:pt x="58487" y="15927"/>
                    <a:pt x="68826" y="4276"/>
                    <a:pt x="68924" y="4161"/>
                  </a:cubicBezTo>
                  <a:lnTo>
                    <a:pt x="68835" y="4080"/>
                  </a:lnTo>
                  <a:cubicBezTo>
                    <a:pt x="68728" y="4196"/>
                    <a:pt x="58407" y="15829"/>
                    <a:pt x="53313" y="18577"/>
                  </a:cubicBezTo>
                  <a:cubicBezTo>
                    <a:pt x="50377" y="20165"/>
                    <a:pt x="48115" y="20949"/>
                    <a:pt x="46460" y="20949"/>
                  </a:cubicBezTo>
                  <a:cubicBezTo>
                    <a:pt x="45902" y="20949"/>
                    <a:pt x="45412" y="20860"/>
                    <a:pt x="44989" y="20682"/>
                  </a:cubicBezTo>
                  <a:cubicBezTo>
                    <a:pt x="44106" y="20316"/>
                    <a:pt x="43526" y="19567"/>
                    <a:pt x="43187" y="18416"/>
                  </a:cubicBezTo>
                  <a:cubicBezTo>
                    <a:pt x="42688" y="16686"/>
                    <a:pt x="43169" y="14232"/>
                    <a:pt x="43669" y="11636"/>
                  </a:cubicBezTo>
                  <a:cubicBezTo>
                    <a:pt x="43874" y="10584"/>
                    <a:pt x="44088" y="9486"/>
                    <a:pt x="44231" y="8443"/>
                  </a:cubicBezTo>
                  <a:cubicBezTo>
                    <a:pt x="44561" y="6061"/>
                    <a:pt x="43482" y="3706"/>
                    <a:pt x="41278" y="1984"/>
                  </a:cubicBezTo>
                  <a:cubicBezTo>
                    <a:pt x="39624" y="691"/>
                    <a:pt x="37642" y="0"/>
                    <a:pt x="35791"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5"/>
            <p:cNvSpPr/>
            <p:nvPr/>
          </p:nvSpPr>
          <p:spPr>
            <a:xfrm>
              <a:off x="5285100" y="590900"/>
              <a:ext cx="1715100" cy="540500"/>
            </a:xfrm>
            <a:custGeom>
              <a:avLst/>
              <a:gdLst/>
              <a:ahLst/>
              <a:cxnLst/>
              <a:rect l="l" t="t" r="r" b="b"/>
              <a:pathLst>
                <a:path w="68604" h="21620" extrusionOk="0">
                  <a:moveTo>
                    <a:pt x="36271" y="0"/>
                  </a:moveTo>
                  <a:cubicBezTo>
                    <a:pt x="35353" y="0"/>
                    <a:pt x="34467" y="177"/>
                    <a:pt x="33668" y="539"/>
                  </a:cubicBezTo>
                  <a:cubicBezTo>
                    <a:pt x="32384" y="1128"/>
                    <a:pt x="30644" y="2930"/>
                    <a:pt x="28780" y="5624"/>
                  </a:cubicBezTo>
                  <a:cubicBezTo>
                    <a:pt x="27771" y="7078"/>
                    <a:pt x="26853" y="8925"/>
                    <a:pt x="25871" y="10870"/>
                  </a:cubicBezTo>
                  <a:cubicBezTo>
                    <a:pt x="24444" y="13724"/>
                    <a:pt x="22963" y="16668"/>
                    <a:pt x="21125" y="18506"/>
                  </a:cubicBezTo>
                  <a:cubicBezTo>
                    <a:pt x="19147" y="20484"/>
                    <a:pt x="17086" y="21499"/>
                    <a:pt x="15073" y="21499"/>
                  </a:cubicBezTo>
                  <a:cubicBezTo>
                    <a:pt x="14444" y="21499"/>
                    <a:pt x="13819" y="21400"/>
                    <a:pt x="13203" y="21200"/>
                  </a:cubicBezTo>
                  <a:cubicBezTo>
                    <a:pt x="6646" y="19077"/>
                    <a:pt x="2810" y="16249"/>
                    <a:pt x="750" y="14732"/>
                  </a:cubicBezTo>
                  <a:cubicBezTo>
                    <a:pt x="500" y="14554"/>
                    <a:pt x="277" y="14384"/>
                    <a:pt x="72" y="14233"/>
                  </a:cubicBezTo>
                  <a:lnTo>
                    <a:pt x="0" y="14331"/>
                  </a:lnTo>
                  <a:cubicBezTo>
                    <a:pt x="205" y="14483"/>
                    <a:pt x="428" y="14652"/>
                    <a:pt x="678" y="14831"/>
                  </a:cubicBezTo>
                  <a:cubicBezTo>
                    <a:pt x="2748" y="16356"/>
                    <a:pt x="6593" y="19184"/>
                    <a:pt x="13168" y="21316"/>
                  </a:cubicBezTo>
                  <a:cubicBezTo>
                    <a:pt x="13801" y="21521"/>
                    <a:pt x="14434" y="21619"/>
                    <a:pt x="15077" y="21619"/>
                  </a:cubicBezTo>
                  <a:cubicBezTo>
                    <a:pt x="17120" y="21619"/>
                    <a:pt x="19216" y="20594"/>
                    <a:pt x="21214" y="18595"/>
                  </a:cubicBezTo>
                  <a:cubicBezTo>
                    <a:pt x="23061" y="16749"/>
                    <a:pt x="24542" y="13787"/>
                    <a:pt x="25978" y="10923"/>
                  </a:cubicBezTo>
                  <a:cubicBezTo>
                    <a:pt x="26960" y="8978"/>
                    <a:pt x="27878" y="7141"/>
                    <a:pt x="28878" y="5695"/>
                  </a:cubicBezTo>
                  <a:cubicBezTo>
                    <a:pt x="30733" y="3019"/>
                    <a:pt x="32446" y="1226"/>
                    <a:pt x="33722" y="646"/>
                  </a:cubicBezTo>
                  <a:cubicBezTo>
                    <a:pt x="34502" y="294"/>
                    <a:pt x="35369" y="123"/>
                    <a:pt x="36267" y="123"/>
                  </a:cubicBezTo>
                  <a:cubicBezTo>
                    <a:pt x="37990" y="123"/>
                    <a:pt x="39829" y="753"/>
                    <a:pt x="41394" y="1949"/>
                  </a:cubicBezTo>
                  <a:cubicBezTo>
                    <a:pt x="43597" y="3635"/>
                    <a:pt x="44686" y="6061"/>
                    <a:pt x="44293" y="8434"/>
                  </a:cubicBezTo>
                  <a:cubicBezTo>
                    <a:pt x="44150" y="9353"/>
                    <a:pt x="43945" y="10325"/>
                    <a:pt x="43758" y="11262"/>
                  </a:cubicBezTo>
                  <a:cubicBezTo>
                    <a:pt x="43223" y="13858"/>
                    <a:pt x="42670" y="16534"/>
                    <a:pt x="43151" y="18354"/>
                  </a:cubicBezTo>
                  <a:cubicBezTo>
                    <a:pt x="43464" y="19505"/>
                    <a:pt x="44043" y="20246"/>
                    <a:pt x="44909" y="20620"/>
                  </a:cubicBezTo>
                  <a:cubicBezTo>
                    <a:pt x="45321" y="20792"/>
                    <a:pt x="45796" y="20879"/>
                    <a:pt x="46338" y="20879"/>
                  </a:cubicBezTo>
                  <a:cubicBezTo>
                    <a:pt x="48014" y="20879"/>
                    <a:pt x="50323" y="20051"/>
                    <a:pt x="53330" y="18372"/>
                  </a:cubicBezTo>
                  <a:cubicBezTo>
                    <a:pt x="58362" y="15571"/>
                    <a:pt x="68505" y="4027"/>
                    <a:pt x="68603" y="3911"/>
                  </a:cubicBezTo>
                  <a:lnTo>
                    <a:pt x="68514" y="3822"/>
                  </a:lnTo>
                  <a:cubicBezTo>
                    <a:pt x="68416" y="3947"/>
                    <a:pt x="58281" y="15473"/>
                    <a:pt x="53268" y="18265"/>
                  </a:cubicBezTo>
                  <a:cubicBezTo>
                    <a:pt x="50282" y="19934"/>
                    <a:pt x="47997" y="20758"/>
                    <a:pt x="46347" y="20758"/>
                  </a:cubicBezTo>
                  <a:cubicBezTo>
                    <a:pt x="45818" y="20758"/>
                    <a:pt x="45354" y="20673"/>
                    <a:pt x="44953" y="20504"/>
                  </a:cubicBezTo>
                  <a:cubicBezTo>
                    <a:pt x="44124" y="20156"/>
                    <a:pt x="43571" y="19434"/>
                    <a:pt x="43276" y="18319"/>
                  </a:cubicBezTo>
                  <a:cubicBezTo>
                    <a:pt x="42794" y="16534"/>
                    <a:pt x="43339" y="13867"/>
                    <a:pt x="43874" y="11289"/>
                  </a:cubicBezTo>
                  <a:cubicBezTo>
                    <a:pt x="44070" y="10352"/>
                    <a:pt x="44266" y="9380"/>
                    <a:pt x="44418" y="8452"/>
                  </a:cubicBezTo>
                  <a:cubicBezTo>
                    <a:pt x="44811" y="6034"/>
                    <a:pt x="43713" y="3563"/>
                    <a:pt x="41465" y="1851"/>
                  </a:cubicBezTo>
                  <a:cubicBezTo>
                    <a:pt x="39880" y="640"/>
                    <a:pt x="38019" y="0"/>
                    <a:pt x="36271"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5"/>
            <p:cNvSpPr/>
            <p:nvPr/>
          </p:nvSpPr>
          <p:spPr>
            <a:xfrm>
              <a:off x="5285750" y="583550"/>
              <a:ext cx="1707300" cy="554325"/>
            </a:xfrm>
            <a:custGeom>
              <a:avLst/>
              <a:gdLst/>
              <a:ahLst/>
              <a:cxnLst/>
              <a:rect l="l" t="t" r="r" b="b"/>
              <a:pathLst>
                <a:path w="68292" h="22173" extrusionOk="0">
                  <a:moveTo>
                    <a:pt x="36733" y="0"/>
                  </a:moveTo>
                  <a:cubicBezTo>
                    <a:pt x="35746" y="0"/>
                    <a:pt x="34796" y="212"/>
                    <a:pt x="33954" y="646"/>
                  </a:cubicBezTo>
                  <a:cubicBezTo>
                    <a:pt x="32768" y="1252"/>
                    <a:pt x="31118" y="3081"/>
                    <a:pt x="29182" y="5945"/>
                  </a:cubicBezTo>
                  <a:cubicBezTo>
                    <a:pt x="28227" y="7345"/>
                    <a:pt x="27317" y="9032"/>
                    <a:pt x="26354" y="10825"/>
                  </a:cubicBezTo>
                  <a:cubicBezTo>
                    <a:pt x="24784" y="13733"/>
                    <a:pt x="23160" y="16739"/>
                    <a:pt x="21224" y="18720"/>
                  </a:cubicBezTo>
                  <a:cubicBezTo>
                    <a:pt x="19080" y="20920"/>
                    <a:pt x="16897" y="22048"/>
                    <a:pt x="14835" y="22048"/>
                  </a:cubicBezTo>
                  <a:cubicBezTo>
                    <a:pt x="14306" y="22048"/>
                    <a:pt x="13786" y="21974"/>
                    <a:pt x="13275" y="21824"/>
                  </a:cubicBezTo>
                  <a:cubicBezTo>
                    <a:pt x="6353" y="19781"/>
                    <a:pt x="2579" y="16909"/>
                    <a:pt x="554" y="15356"/>
                  </a:cubicBezTo>
                  <a:cubicBezTo>
                    <a:pt x="376" y="15232"/>
                    <a:pt x="224" y="15107"/>
                    <a:pt x="72" y="15000"/>
                  </a:cubicBezTo>
                  <a:lnTo>
                    <a:pt x="1" y="15098"/>
                  </a:lnTo>
                  <a:cubicBezTo>
                    <a:pt x="144" y="15205"/>
                    <a:pt x="304" y="15330"/>
                    <a:pt x="474" y="15455"/>
                  </a:cubicBezTo>
                  <a:cubicBezTo>
                    <a:pt x="2508" y="17007"/>
                    <a:pt x="6299" y="19888"/>
                    <a:pt x="13240" y="21940"/>
                  </a:cubicBezTo>
                  <a:cubicBezTo>
                    <a:pt x="13766" y="22092"/>
                    <a:pt x="14301" y="22172"/>
                    <a:pt x="14846" y="22172"/>
                  </a:cubicBezTo>
                  <a:cubicBezTo>
                    <a:pt x="16933" y="22172"/>
                    <a:pt x="19146" y="21030"/>
                    <a:pt x="21313" y="18800"/>
                  </a:cubicBezTo>
                  <a:cubicBezTo>
                    <a:pt x="23258" y="16811"/>
                    <a:pt x="24882" y="13795"/>
                    <a:pt x="26461" y="10878"/>
                  </a:cubicBezTo>
                  <a:cubicBezTo>
                    <a:pt x="27424" y="9094"/>
                    <a:pt x="28334" y="7408"/>
                    <a:pt x="29280" y="6007"/>
                  </a:cubicBezTo>
                  <a:cubicBezTo>
                    <a:pt x="31207" y="3170"/>
                    <a:pt x="32848" y="1351"/>
                    <a:pt x="34008" y="753"/>
                  </a:cubicBezTo>
                  <a:cubicBezTo>
                    <a:pt x="34834" y="330"/>
                    <a:pt x="35766" y="123"/>
                    <a:pt x="36734" y="123"/>
                  </a:cubicBezTo>
                  <a:cubicBezTo>
                    <a:pt x="38358" y="123"/>
                    <a:pt x="40084" y="705"/>
                    <a:pt x="41582" y="1823"/>
                  </a:cubicBezTo>
                  <a:cubicBezTo>
                    <a:pt x="43866" y="3527"/>
                    <a:pt x="44945" y="6007"/>
                    <a:pt x="44490" y="8452"/>
                  </a:cubicBezTo>
                  <a:cubicBezTo>
                    <a:pt x="44339" y="9237"/>
                    <a:pt x="44151" y="10066"/>
                    <a:pt x="43982" y="10878"/>
                  </a:cubicBezTo>
                  <a:cubicBezTo>
                    <a:pt x="43384" y="13581"/>
                    <a:pt x="42768" y="16373"/>
                    <a:pt x="43241" y="18265"/>
                  </a:cubicBezTo>
                  <a:cubicBezTo>
                    <a:pt x="43518" y="19380"/>
                    <a:pt x="44053" y="20094"/>
                    <a:pt x="44883" y="20450"/>
                  </a:cubicBezTo>
                  <a:cubicBezTo>
                    <a:pt x="45272" y="20617"/>
                    <a:pt x="45723" y="20700"/>
                    <a:pt x="46237" y="20700"/>
                  </a:cubicBezTo>
                  <a:cubicBezTo>
                    <a:pt x="47900" y="20700"/>
                    <a:pt x="50226" y="19827"/>
                    <a:pt x="53286" y="18068"/>
                  </a:cubicBezTo>
                  <a:cubicBezTo>
                    <a:pt x="58238" y="15223"/>
                    <a:pt x="68185" y="3777"/>
                    <a:pt x="68292" y="3661"/>
                  </a:cubicBezTo>
                  <a:lnTo>
                    <a:pt x="68193" y="3581"/>
                  </a:lnTo>
                  <a:cubicBezTo>
                    <a:pt x="68095" y="3697"/>
                    <a:pt x="58157" y="15125"/>
                    <a:pt x="53233" y="17961"/>
                  </a:cubicBezTo>
                  <a:cubicBezTo>
                    <a:pt x="50178" y="19715"/>
                    <a:pt x="47869" y="20580"/>
                    <a:pt x="46235" y="20580"/>
                  </a:cubicBezTo>
                  <a:cubicBezTo>
                    <a:pt x="45741" y="20580"/>
                    <a:pt x="45309" y="20501"/>
                    <a:pt x="44936" y="20343"/>
                  </a:cubicBezTo>
                  <a:cubicBezTo>
                    <a:pt x="44142" y="20004"/>
                    <a:pt x="43625" y="19308"/>
                    <a:pt x="43357" y="18229"/>
                  </a:cubicBezTo>
                  <a:cubicBezTo>
                    <a:pt x="42893" y="16373"/>
                    <a:pt x="43509" y="13590"/>
                    <a:pt x="44098" y="10905"/>
                  </a:cubicBezTo>
                  <a:cubicBezTo>
                    <a:pt x="44276" y="10093"/>
                    <a:pt x="44455" y="9263"/>
                    <a:pt x="44606" y="8478"/>
                  </a:cubicBezTo>
                  <a:cubicBezTo>
                    <a:pt x="45079" y="5981"/>
                    <a:pt x="43973" y="3456"/>
                    <a:pt x="41662" y="1725"/>
                  </a:cubicBezTo>
                  <a:cubicBezTo>
                    <a:pt x="40138" y="592"/>
                    <a:pt x="38384" y="0"/>
                    <a:pt x="36733"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5"/>
            <p:cNvSpPr/>
            <p:nvPr/>
          </p:nvSpPr>
          <p:spPr>
            <a:xfrm>
              <a:off x="5286425" y="576375"/>
              <a:ext cx="1699275" cy="568400"/>
            </a:xfrm>
            <a:custGeom>
              <a:avLst/>
              <a:gdLst/>
              <a:ahLst/>
              <a:cxnLst/>
              <a:rect l="l" t="t" r="r" b="b"/>
              <a:pathLst>
                <a:path w="67971" h="22736" extrusionOk="0">
                  <a:moveTo>
                    <a:pt x="37157" y="1"/>
                  </a:moveTo>
                  <a:cubicBezTo>
                    <a:pt x="36104" y="1"/>
                    <a:pt x="35098" y="245"/>
                    <a:pt x="34240" y="745"/>
                  </a:cubicBezTo>
                  <a:cubicBezTo>
                    <a:pt x="33169" y="1361"/>
                    <a:pt x="31608" y="3217"/>
                    <a:pt x="29583" y="6250"/>
                  </a:cubicBezTo>
                  <a:cubicBezTo>
                    <a:pt x="28718" y="7543"/>
                    <a:pt x="27861" y="9024"/>
                    <a:pt x="26960" y="10594"/>
                  </a:cubicBezTo>
                  <a:cubicBezTo>
                    <a:pt x="25203" y="13618"/>
                    <a:pt x="23392" y="16750"/>
                    <a:pt x="21322" y="18926"/>
                  </a:cubicBezTo>
                  <a:cubicBezTo>
                    <a:pt x="18984" y="21375"/>
                    <a:pt x="16754" y="22606"/>
                    <a:pt x="14672" y="22606"/>
                  </a:cubicBezTo>
                  <a:cubicBezTo>
                    <a:pt x="14220" y="22606"/>
                    <a:pt x="13775" y="22548"/>
                    <a:pt x="13338" y="22432"/>
                  </a:cubicBezTo>
                  <a:cubicBezTo>
                    <a:pt x="6085" y="20505"/>
                    <a:pt x="2383" y="17579"/>
                    <a:pt x="393" y="16000"/>
                  </a:cubicBezTo>
                  <a:cubicBezTo>
                    <a:pt x="277" y="15911"/>
                    <a:pt x="179" y="15831"/>
                    <a:pt x="72" y="15751"/>
                  </a:cubicBezTo>
                  <a:lnTo>
                    <a:pt x="1" y="15849"/>
                  </a:lnTo>
                  <a:cubicBezTo>
                    <a:pt x="99" y="15929"/>
                    <a:pt x="206" y="16009"/>
                    <a:pt x="313" y="16098"/>
                  </a:cubicBezTo>
                  <a:cubicBezTo>
                    <a:pt x="2311" y="17677"/>
                    <a:pt x="6031" y="20621"/>
                    <a:pt x="13311" y="22557"/>
                  </a:cubicBezTo>
                  <a:cubicBezTo>
                    <a:pt x="13757" y="22673"/>
                    <a:pt x="14212" y="22736"/>
                    <a:pt x="14676" y="22736"/>
                  </a:cubicBezTo>
                  <a:cubicBezTo>
                    <a:pt x="16790" y="22736"/>
                    <a:pt x="19047" y="21487"/>
                    <a:pt x="21411" y="19007"/>
                  </a:cubicBezTo>
                  <a:cubicBezTo>
                    <a:pt x="23490" y="16821"/>
                    <a:pt x="25310" y="13690"/>
                    <a:pt x="27058" y="10657"/>
                  </a:cubicBezTo>
                  <a:cubicBezTo>
                    <a:pt x="27968" y="9087"/>
                    <a:pt x="28825" y="7606"/>
                    <a:pt x="29681" y="6321"/>
                  </a:cubicBezTo>
                  <a:cubicBezTo>
                    <a:pt x="31697" y="3297"/>
                    <a:pt x="33249" y="1459"/>
                    <a:pt x="34302" y="844"/>
                  </a:cubicBezTo>
                  <a:cubicBezTo>
                    <a:pt x="35143" y="359"/>
                    <a:pt x="36127" y="122"/>
                    <a:pt x="37156" y="122"/>
                  </a:cubicBezTo>
                  <a:cubicBezTo>
                    <a:pt x="38703" y="122"/>
                    <a:pt x="40353" y="657"/>
                    <a:pt x="41778" y="1691"/>
                  </a:cubicBezTo>
                  <a:cubicBezTo>
                    <a:pt x="44133" y="3413"/>
                    <a:pt x="45222" y="5946"/>
                    <a:pt x="44677" y="8471"/>
                  </a:cubicBezTo>
                  <a:cubicBezTo>
                    <a:pt x="44544" y="9095"/>
                    <a:pt x="44392" y="9729"/>
                    <a:pt x="44231" y="10407"/>
                  </a:cubicBezTo>
                  <a:cubicBezTo>
                    <a:pt x="43562" y="13253"/>
                    <a:pt x="42875" y="16188"/>
                    <a:pt x="43321" y="18168"/>
                  </a:cubicBezTo>
                  <a:cubicBezTo>
                    <a:pt x="43571" y="19248"/>
                    <a:pt x="44071" y="19943"/>
                    <a:pt x="44865" y="20282"/>
                  </a:cubicBezTo>
                  <a:cubicBezTo>
                    <a:pt x="45231" y="20438"/>
                    <a:pt x="45654" y="20516"/>
                    <a:pt x="46137" y="20516"/>
                  </a:cubicBezTo>
                  <a:cubicBezTo>
                    <a:pt x="47787" y="20516"/>
                    <a:pt x="50132" y="19605"/>
                    <a:pt x="53250" y="17749"/>
                  </a:cubicBezTo>
                  <a:cubicBezTo>
                    <a:pt x="58104" y="14867"/>
                    <a:pt x="67872" y="3520"/>
                    <a:pt x="67970" y="3413"/>
                  </a:cubicBezTo>
                  <a:lnTo>
                    <a:pt x="67881" y="3333"/>
                  </a:lnTo>
                  <a:cubicBezTo>
                    <a:pt x="67783" y="3448"/>
                    <a:pt x="58032" y="14769"/>
                    <a:pt x="53188" y="17651"/>
                  </a:cubicBezTo>
                  <a:cubicBezTo>
                    <a:pt x="50092" y="19489"/>
                    <a:pt x="47772" y="20396"/>
                    <a:pt x="46150" y="20396"/>
                  </a:cubicBezTo>
                  <a:cubicBezTo>
                    <a:pt x="45678" y="20396"/>
                    <a:pt x="45265" y="20319"/>
                    <a:pt x="44909" y="20166"/>
                  </a:cubicBezTo>
                  <a:cubicBezTo>
                    <a:pt x="44160" y="19845"/>
                    <a:pt x="43678" y="19185"/>
                    <a:pt x="43437" y="18141"/>
                  </a:cubicBezTo>
                  <a:cubicBezTo>
                    <a:pt x="43000" y="16188"/>
                    <a:pt x="43687" y="13262"/>
                    <a:pt x="44347" y="10434"/>
                  </a:cubicBezTo>
                  <a:cubicBezTo>
                    <a:pt x="44508" y="9756"/>
                    <a:pt x="44659" y="9122"/>
                    <a:pt x="44793" y="8498"/>
                  </a:cubicBezTo>
                  <a:cubicBezTo>
                    <a:pt x="45346" y="5920"/>
                    <a:pt x="44249" y="3341"/>
                    <a:pt x="41849" y="1593"/>
                  </a:cubicBezTo>
                  <a:cubicBezTo>
                    <a:pt x="40406" y="545"/>
                    <a:pt x="38730" y="1"/>
                    <a:pt x="37157"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5"/>
            <p:cNvSpPr/>
            <p:nvPr/>
          </p:nvSpPr>
          <p:spPr>
            <a:xfrm>
              <a:off x="5287100" y="568700"/>
              <a:ext cx="1691225" cy="583000"/>
            </a:xfrm>
            <a:custGeom>
              <a:avLst/>
              <a:gdLst/>
              <a:ahLst/>
              <a:cxnLst/>
              <a:rect l="l" t="t" r="r" b="b"/>
              <a:pathLst>
                <a:path w="67649" h="23320" extrusionOk="0">
                  <a:moveTo>
                    <a:pt x="37589" y="1"/>
                  </a:moveTo>
                  <a:cubicBezTo>
                    <a:pt x="36474" y="1"/>
                    <a:pt x="35412" y="283"/>
                    <a:pt x="34525" y="856"/>
                  </a:cubicBezTo>
                  <a:cubicBezTo>
                    <a:pt x="33561" y="1481"/>
                    <a:pt x="32161" y="3247"/>
                    <a:pt x="29984" y="6583"/>
                  </a:cubicBezTo>
                  <a:cubicBezTo>
                    <a:pt x="29297" y="7627"/>
                    <a:pt x="28592" y="8769"/>
                    <a:pt x="27852" y="9982"/>
                  </a:cubicBezTo>
                  <a:cubicBezTo>
                    <a:pt x="25925" y="13105"/>
                    <a:pt x="23739" y="16655"/>
                    <a:pt x="21420" y="19144"/>
                  </a:cubicBezTo>
                  <a:cubicBezTo>
                    <a:pt x="18909" y="21838"/>
                    <a:pt x="16584" y="23195"/>
                    <a:pt x="14491" y="23195"/>
                  </a:cubicBezTo>
                  <a:cubicBezTo>
                    <a:pt x="14123" y="23195"/>
                    <a:pt x="13762" y="23153"/>
                    <a:pt x="13409" y="23069"/>
                  </a:cubicBezTo>
                  <a:cubicBezTo>
                    <a:pt x="5844" y="21276"/>
                    <a:pt x="2222" y="18297"/>
                    <a:pt x="268" y="16691"/>
                  </a:cubicBezTo>
                  <a:lnTo>
                    <a:pt x="72" y="16530"/>
                  </a:lnTo>
                  <a:lnTo>
                    <a:pt x="0" y="16620"/>
                  </a:lnTo>
                  <a:lnTo>
                    <a:pt x="197" y="16780"/>
                  </a:lnTo>
                  <a:cubicBezTo>
                    <a:pt x="2150" y="18395"/>
                    <a:pt x="5790" y="21392"/>
                    <a:pt x="13382" y="23194"/>
                  </a:cubicBezTo>
                  <a:cubicBezTo>
                    <a:pt x="13739" y="23275"/>
                    <a:pt x="14114" y="23319"/>
                    <a:pt x="14488" y="23319"/>
                  </a:cubicBezTo>
                  <a:cubicBezTo>
                    <a:pt x="16611" y="23319"/>
                    <a:pt x="18967" y="21945"/>
                    <a:pt x="21509" y="19233"/>
                  </a:cubicBezTo>
                  <a:cubicBezTo>
                    <a:pt x="23838" y="16736"/>
                    <a:pt x="26023" y="13176"/>
                    <a:pt x="27950" y="10045"/>
                  </a:cubicBezTo>
                  <a:cubicBezTo>
                    <a:pt x="28700" y="8832"/>
                    <a:pt x="29395" y="7690"/>
                    <a:pt x="30082" y="6646"/>
                  </a:cubicBezTo>
                  <a:cubicBezTo>
                    <a:pt x="31545" y="4416"/>
                    <a:pt x="33374" y="1748"/>
                    <a:pt x="34596" y="963"/>
                  </a:cubicBezTo>
                  <a:cubicBezTo>
                    <a:pt x="35463" y="398"/>
                    <a:pt x="36500" y="121"/>
                    <a:pt x="37591" y="121"/>
                  </a:cubicBezTo>
                  <a:cubicBezTo>
                    <a:pt x="39051" y="121"/>
                    <a:pt x="40606" y="618"/>
                    <a:pt x="41974" y="1588"/>
                  </a:cubicBezTo>
                  <a:cubicBezTo>
                    <a:pt x="43856" y="2926"/>
                    <a:pt x="45605" y="5442"/>
                    <a:pt x="44864" y="8501"/>
                  </a:cubicBezTo>
                  <a:cubicBezTo>
                    <a:pt x="44757" y="8939"/>
                    <a:pt x="44641" y="9394"/>
                    <a:pt x="44525" y="9849"/>
                  </a:cubicBezTo>
                  <a:cubicBezTo>
                    <a:pt x="43794" y="12730"/>
                    <a:pt x="42973" y="15995"/>
                    <a:pt x="43401" y="18092"/>
                  </a:cubicBezTo>
                  <a:cubicBezTo>
                    <a:pt x="43615" y="19126"/>
                    <a:pt x="44097" y="19813"/>
                    <a:pt x="44847" y="20134"/>
                  </a:cubicBezTo>
                  <a:cubicBezTo>
                    <a:pt x="45188" y="20282"/>
                    <a:pt x="45585" y="20356"/>
                    <a:pt x="46039" y="20356"/>
                  </a:cubicBezTo>
                  <a:cubicBezTo>
                    <a:pt x="47671" y="20356"/>
                    <a:pt x="50037" y="19399"/>
                    <a:pt x="53206" y="17458"/>
                  </a:cubicBezTo>
                  <a:cubicBezTo>
                    <a:pt x="57987" y="14532"/>
                    <a:pt x="67551" y="3292"/>
                    <a:pt x="67649" y="3176"/>
                  </a:cubicBezTo>
                  <a:lnTo>
                    <a:pt x="67560" y="3095"/>
                  </a:lnTo>
                  <a:cubicBezTo>
                    <a:pt x="67461" y="3211"/>
                    <a:pt x="57907" y="14434"/>
                    <a:pt x="53143" y="17351"/>
                  </a:cubicBezTo>
                  <a:cubicBezTo>
                    <a:pt x="50022" y="19263"/>
                    <a:pt x="47637" y="20228"/>
                    <a:pt x="46024" y="20228"/>
                  </a:cubicBezTo>
                  <a:cubicBezTo>
                    <a:pt x="45591" y="20228"/>
                    <a:pt x="45213" y="20158"/>
                    <a:pt x="44891" y="20018"/>
                  </a:cubicBezTo>
                  <a:cubicBezTo>
                    <a:pt x="44178" y="19706"/>
                    <a:pt x="43731" y="19073"/>
                    <a:pt x="43526" y="18065"/>
                  </a:cubicBezTo>
                  <a:cubicBezTo>
                    <a:pt x="43098" y="15995"/>
                    <a:pt x="43919" y="12748"/>
                    <a:pt x="44641" y="9884"/>
                  </a:cubicBezTo>
                  <a:cubicBezTo>
                    <a:pt x="44757" y="9420"/>
                    <a:pt x="44873" y="8965"/>
                    <a:pt x="44980" y="8528"/>
                  </a:cubicBezTo>
                  <a:cubicBezTo>
                    <a:pt x="45739" y="5415"/>
                    <a:pt x="43963" y="2846"/>
                    <a:pt x="42036" y="1481"/>
                  </a:cubicBezTo>
                  <a:cubicBezTo>
                    <a:pt x="40655" y="502"/>
                    <a:pt x="39075" y="1"/>
                    <a:pt x="37589"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5"/>
            <p:cNvSpPr/>
            <p:nvPr/>
          </p:nvSpPr>
          <p:spPr>
            <a:xfrm>
              <a:off x="5287775" y="560825"/>
              <a:ext cx="1683200" cy="598225"/>
            </a:xfrm>
            <a:custGeom>
              <a:avLst/>
              <a:gdLst/>
              <a:ahLst/>
              <a:cxnLst/>
              <a:rect l="l" t="t" r="r" b="b"/>
              <a:pathLst>
                <a:path w="67328" h="23929" extrusionOk="0">
                  <a:moveTo>
                    <a:pt x="38006" y="1"/>
                  </a:moveTo>
                  <a:cubicBezTo>
                    <a:pt x="36833" y="1"/>
                    <a:pt x="35720" y="326"/>
                    <a:pt x="34810" y="984"/>
                  </a:cubicBezTo>
                  <a:cubicBezTo>
                    <a:pt x="33633" y="1840"/>
                    <a:pt x="31822" y="4677"/>
                    <a:pt x="29716" y="7960"/>
                  </a:cubicBezTo>
                  <a:cubicBezTo>
                    <a:pt x="25394" y="14704"/>
                    <a:pt x="19555" y="23805"/>
                    <a:pt x="14352" y="23805"/>
                  </a:cubicBezTo>
                  <a:cubicBezTo>
                    <a:pt x="14056" y="23805"/>
                    <a:pt x="13762" y="23775"/>
                    <a:pt x="13471" y="23715"/>
                  </a:cubicBezTo>
                  <a:cubicBezTo>
                    <a:pt x="5638" y="22082"/>
                    <a:pt x="2088" y="19040"/>
                    <a:pt x="188" y="17398"/>
                  </a:cubicBezTo>
                  <a:lnTo>
                    <a:pt x="81" y="17309"/>
                  </a:lnTo>
                  <a:lnTo>
                    <a:pt x="0" y="17398"/>
                  </a:lnTo>
                  <a:lnTo>
                    <a:pt x="107" y="17497"/>
                  </a:lnTo>
                  <a:cubicBezTo>
                    <a:pt x="2016" y="19138"/>
                    <a:pt x="5585" y="22198"/>
                    <a:pt x="13444" y="23839"/>
                  </a:cubicBezTo>
                  <a:cubicBezTo>
                    <a:pt x="13748" y="23893"/>
                    <a:pt x="14051" y="23929"/>
                    <a:pt x="14345" y="23929"/>
                  </a:cubicBezTo>
                  <a:cubicBezTo>
                    <a:pt x="19627" y="23929"/>
                    <a:pt x="25479" y="14794"/>
                    <a:pt x="29814" y="8022"/>
                  </a:cubicBezTo>
                  <a:cubicBezTo>
                    <a:pt x="31911" y="4748"/>
                    <a:pt x="33722" y="1929"/>
                    <a:pt x="34882" y="1082"/>
                  </a:cubicBezTo>
                  <a:cubicBezTo>
                    <a:pt x="35769" y="437"/>
                    <a:pt x="36858" y="119"/>
                    <a:pt x="38007" y="119"/>
                  </a:cubicBezTo>
                  <a:cubicBezTo>
                    <a:pt x="39386" y="119"/>
                    <a:pt x="40852" y="578"/>
                    <a:pt x="42161" y="1483"/>
                  </a:cubicBezTo>
                  <a:cubicBezTo>
                    <a:pt x="44124" y="2839"/>
                    <a:pt x="45908" y="5400"/>
                    <a:pt x="45052" y="8540"/>
                  </a:cubicBezTo>
                  <a:lnTo>
                    <a:pt x="44891" y="9120"/>
                  </a:lnTo>
                  <a:cubicBezTo>
                    <a:pt x="43776" y="13188"/>
                    <a:pt x="42384" y="18246"/>
                    <a:pt x="44436" y="19763"/>
                  </a:cubicBezTo>
                  <a:cubicBezTo>
                    <a:pt x="44834" y="20057"/>
                    <a:pt x="45341" y="20204"/>
                    <a:pt x="45961" y="20204"/>
                  </a:cubicBezTo>
                  <a:cubicBezTo>
                    <a:pt x="47577" y="20204"/>
                    <a:pt x="49958" y="19200"/>
                    <a:pt x="53170" y="17175"/>
                  </a:cubicBezTo>
                  <a:cubicBezTo>
                    <a:pt x="57862" y="14205"/>
                    <a:pt x="67238" y="3062"/>
                    <a:pt x="67327" y="2955"/>
                  </a:cubicBezTo>
                  <a:lnTo>
                    <a:pt x="67238" y="2875"/>
                  </a:lnTo>
                  <a:cubicBezTo>
                    <a:pt x="67140" y="2991"/>
                    <a:pt x="57782" y="14107"/>
                    <a:pt x="53098" y="17068"/>
                  </a:cubicBezTo>
                  <a:cubicBezTo>
                    <a:pt x="49937" y="19069"/>
                    <a:pt x="47543" y="20075"/>
                    <a:pt x="45946" y="20075"/>
                  </a:cubicBezTo>
                  <a:cubicBezTo>
                    <a:pt x="45358" y="20075"/>
                    <a:pt x="44877" y="19938"/>
                    <a:pt x="44507" y="19664"/>
                  </a:cubicBezTo>
                  <a:cubicBezTo>
                    <a:pt x="42527" y="18201"/>
                    <a:pt x="43901" y="13188"/>
                    <a:pt x="45007" y="9155"/>
                  </a:cubicBezTo>
                  <a:lnTo>
                    <a:pt x="45168" y="8576"/>
                  </a:lnTo>
                  <a:cubicBezTo>
                    <a:pt x="46042" y="5373"/>
                    <a:pt x="44222" y="2759"/>
                    <a:pt x="42232" y="1385"/>
                  </a:cubicBezTo>
                  <a:cubicBezTo>
                    <a:pt x="40901" y="467"/>
                    <a:pt x="39410" y="1"/>
                    <a:pt x="38006"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8" name="Google Shape;1668;p15"/>
          <p:cNvSpPr/>
          <p:nvPr/>
        </p:nvSpPr>
        <p:spPr>
          <a:xfrm flipH="1">
            <a:off x="308795" y="3676193"/>
            <a:ext cx="3279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5"/>
          <p:cNvSpPr/>
          <p:nvPr/>
        </p:nvSpPr>
        <p:spPr>
          <a:xfrm flipH="1">
            <a:off x="886611" y="1458698"/>
            <a:ext cx="5967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5"/>
          <p:cNvSpPr/>
          <p:nvPr/>
        </p:nvSpPr>
        <p:spPr>
          <a:xfrm flipH="1">
            <a:off x="4482113" y="4814616"/>
            <a:ext cx="596700" cy="5952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1" name="Google Shape;1671;p15"/>
          <p:cNvGrpSpPr/>
          <p:nvPr/>
        </p:nvGrpSpPr>
        <p:grpSpPr>
          <a:xfrm flipH="1">
            <a:off x="627170" y="3404661"/>
            <a:ext cx="37304" cy="2435125"/>
            <a:chOff x="367100" y="2392375"/>
            <a:chExt cx="37200" cy="2435125"/>
          </a:xfrm>
        </p:grpSpPr>
        <p:sp>
          <p:nvSpPr>
            <p:cNvPr id="1672" name="Google Shape;1672;p1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4" name="Google Shape;1674;p15"/>
          <p:cNvGrpSpPr/>
          <p:nvPr/>
        </p:nvGrpSpPr>
        <p:grpSpPr>
          <a:xfrm flipH="1">
            <a:off x="4797875" y="4409322"/>
            <a:ext cx="37304" cy="833425"/>
            <a:chOff x="367100" y="2392375"/>
            <a:chExt cx="37200" cy="833425"/>
          </a:xfrm>
        </p:grpSpPr>
        <p:sp>
          <p:nvSpPr>
            <p:cNvPr id="1675" name="Google Shape;1675;p1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7" name="Google Shape;1677;p15"/>
          <p:cNvGrpSpPr/>
          <p:nvPr/>
        </p:nvGrpSpPr>
        <p:grpSpPr>
          <a:xfrm flipH="1">
            <a:off x="1166217" y="3952148"/>
            <a:ext cx="37304" cy="833425"/>
            <a:chOff x="367100" y="2392375"/>
            <a:chExt cx="37200" cy="833425"/>
          </a:xfrm>
        </p:grpSpPr>
        <p:sp>
          <p:nvSpPr>
            <p:cNvPr id="1678" name="Google Shape;1678;p1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0" name="Google Shape;1680;p15"/>
          <p:cNvGrpSpPr/>
          <p:nvPr/>
        </p:nvGrpSpPr>
        <p:grpSpPr>
          <a:xfrm flipH="1">
            <a:off x="3235142" y="4695496"/>
            <a:ext cx="37304" cy="833425"/>
            <a:chOff x="367100" y="2392375"/>
            <a:chExt cx="37200" cy="833425"/>
          </a:xfrm>
        </p:grpSpPr>
        <p:sp>
          <p:nvSpPr>
            <p:cNvPr id="1681" name="Google Shape;1681;p1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3" name="Google Shape;1683;p15"/>
          <p:cNvGrpSpPr/>
          <p:nvPr/>
        </p:nvGrpSpPr>
        <p:grpSpPr>
          <a:xfrm flipH="1">
            <a:off x="4016502" y="4607709"/>
            <a:ext cx="37304" cy="833425"/>
            <a:chOff x="367100" y="2392375"/>
            <a:chExt cx="37200" cy="833425"/>
          </a:xfrm>
        </p:grpSpPr>
        <p:sp>
          <p:nvSpPr>
            <p:cNvPr id="1684" name="Google Shape;1684;p1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6" name="Google Shape;1686;p15"/>
          <p:cNvGrpSpPr/>
          <p:nvPr/>
        </p:nvGrpSpPr>
        <p:grpSpPr>
          <a:xfrm flipH="1">
            <a:off x="2551427" y="4419822"/>
            <a:ext cx="37304" cy="1232425"/>
            <a:chOff x="367100" y="2392375"/>
            <a:chExt cx="37200" cy="1232425"/>
          </a:xfrm>
        </p:grpSpPr>
        <p:sp>
          <p:nvSpPr>
            <p:cNvPr id="1687" name="Google Shape;1687;p1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9" name="Google Shape;1689;p15"/>
          <p:cNvGrpSpPr/>
          <p:nvPr/>
        </p:nvGrpSpPr>
        <p:grpSpPr>
          <a:xfrm flipH="1">
            <a:off x="1372368" y="4642496"/>
            <a:ext cx="37304" cy="833425"/>
            <a:chOff x="367100" y="2392375"/>
            <a:chExt cx="37200" cy="833425"/>
          </a:xfrm>
        </p:grpSpPr>
        <p:sp>
          <p:nvSpPr>
            <p:cNvPr id="1690" name="Google Shape;1690;p1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2" name="Google Shape;1692;p15"/>
          <p:cNvGrpSpPr/>
          <p:nvPr/>
        </p:nvGrpSpPr>
        <p:grpSpPr>
          <a:xfrm flipH="1">
            <a:off x="896728" y="4130697"/>
            <a:ext cx="37304" cy="833425"/>
            <a:chOff x="367100" y="2392375"/>
            <a:chExt cx="37200" cy="833425"/>
          </a:xfrm>
        </p:grpSpPr>
        <p:sp>
          <p:nvSpPr>
            <p:cNvPr id="1693" name="Google Shape;1693;p1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5" name="Google Shape;1695;p15"/>
          <p:cNvGrpSpPr/>
          <p:nvPr/>
        </p:nvGrpSpPr>
        <p:grpSpPr>
          <a:xfrm flipH="1">
            <a:off x="357625" y="4433209"/>
            <a:ext cx="37304" cy="1232425"/>
            <a:chOff x="367100" y="2392375"/>
            <a:chExt cx="37200" cy="1232425"/>
          </a:xfrm>
        </p:grpSpPr>
        <p:sp>
          <p:nvSpPr>
            <p:cNvPr id="1696" name="Google Shape;1696;p1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8" name="Google Shape;1698;p15"/>
          <p:cNvSpPr/>
          <p:nvPr/>
        </p:nvSpPr>
        <p:spPr>
          <a:xfrm flipH="1">
            <a:off x="2030811" y="4841878"/>
            <a:ext cx="5967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15"/>
          <p:cNvSpPr/>
          <p:nvPr/>
        </p:nvSpPr>
        <p:spPr>
          <a:xfrm flipH="1">
            <a:off x="1933338" y="5049934"/>
            <a:ext cx="5064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0" name="Google Shape;1700;p15"/>
          <p:cNvGrpSpPr/>
          <p:nvPr/>
        </p:nvGrpSpPr>
        <p:grpSpPr>
          <a:xfrm flipH="1">
            <a:off x="4551644" y="4390697"/>
            <a:ext cx="37304" cy="833425"/>
            <a:chOff x="367100" y="2392375"/>
            <a:chExt cx="37200" cy="833425"/>
          </a:xfrm>
        </p:grpSpPr>
        <p:sp>
          <p:nvSpPr>
            <p:cNvPr id="1701" name="Google Shape;1701;p1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3" name="Google Shape;1703;p15"/>
          <p:cNvGrpSpPr/>
          <p:nvPr/>
        </p:nvGrpSpPr>
        <p:grpSpPr>
          <a:xfrm flipH="1">
            <a:off x="174506" y="3679461"/>
            <a:ext cx="37304" cy="2435125"/>
            <a:chOff x="367100" y="2392375"/>
            <a:chExt cx="37200" cy="2435125"/>
          </a:xfrm>
        </p:grpSpPr>
        <p:sp>
          <p:nvSpPr>
            <p:cNvPr id="1704" name="Google Shape;1704;p1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6" name="Google Shape;1706;p15"/>
          <p:cNvGrpSpPr/>
          <p:nvPr/>
        </p:nvGrpSpPr>
        <p:grpSpPr>
          <a:xfrm flipH="1">
            <a:off x="2812637" y="4053597"/>
            <a:ext cx="37304" cy="833425"/>
            <a:chOff x="367100" y="2392375"/>
            <a:chExt cx="37200" cy="833425"/>
          </a:xfrm>
        </p:grpSpPr>
        <p:sp>
          <p:nvSpPr>
            <p:cNvPr id="1707" name="Google Shape;1707;p1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9" name="Google Shape;1709;p15"/>
          <p:cNvGrpSpPr/>
          <p:nvPr/>
        </p:nvGrpSpPr>
        <p:grpSpPr>
          <a:xfrm flipH="1">
            <a:off x="3632516" y="4409334"/>
            <a:ext cx="37304" cy="833425"/>
            <a:chOff x="367100" y="2392375"/>
            <a:chExt cx="37200" cy="833425"/>
          </a:xfrm>
        </p:grpSpPr>
        <p:sp>
          <p:nvSpPr>
            <p:cNvPr id="1710" name="Google Shape;1710;p1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2" name="Google Shape;1712;p15"/>
          <p:cNvGrpSpPr/>
          <p:nvPr/>
        </p:nvGrpSpPr>
        <p:grpSpPr>
          <a:xfrm flipH="1">
            <a:off x="2290230" y="3612598"/>
            <a:ext cx="37304" cy="1232425"/>
            <a:chOff x="367100" y="2392375"/>
            <a:chExt cx="37200" cy="1232425"/>
          </a:xfrm>
        </p:grpSpPr>
        <p:sp>
          <p:nvSpPr>
            <p:cNvPr id="1713" name="Google Shape;1713;p15"/>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5" name="Google Shape;1715;p15"/>
          <p:cNvSpPr/>
          <p:nvPr/>
        </p:nvSpPr>
        <p:spPr>
          <a:xfrm flipH="1">
            <a:off x="1593239" y="3555331"/>
            <a:ext cx="5967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15"/>
          <p:cNvSpPr/>
          <p:nvPr/>
        </p:nvSpPr>
        <p:spPr>
          <a:xfrm flipH="1">
            <a:off x="2313752" y="4318135"/>
            <a:ext cx="5064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7" name="Google Shape;1717;p15"/>
          <p:cNvGrpSpPr/>
          <p:nvPr/>
        </p:nvGrpSpPr>
        <p:grpSpPr>
          <a:xfrm flipH="1">
            <a:off x="3850581" y="3248787"/>
            <a:ext cx="37304" cy="833425"/>
            <a:chOff x="367100" y="2392375"/>
            <a:chExt cx="37200" cy="833425"/>
          </a:xfrm>
        </p:grpSpPr>
        <p:sp>
          <p:nvSpPr>
            <p:cNvPr id="1718" name="Google Shape;1718;p1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0" name="Google Shape;1720;p15"/>
          <p:cNvGrpSpPr/>
          <p:nvPr/>
        </p:nvGrpSpPr>
        <p:grpSpPr>
          <a:xfrm flipH="1">
            <a:off x="1072865" y="2659188"/>
            <a:ext cx="37304" cy="2435125"/>
            <a:chOff x="367100" y="2392375"/>
            <a:chExt cx="37200" cy="2435125"/>
          </a:xfrm>
        </p:grpSpPr>
        <p:sp>
          <p:nvSpPr>
            <p:cNvPr id="1721" name="Google Shape;1721;p1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3" name="Google Shape;1723;p15"/>
          <p:cNvGrpSpPr/>
          <p:nvPr/>
        </p:nvGrpSpPr>
        <p:grpSpPr>
          <a:xfrm flipH="1">
            <a:off x="2087495" y="2318539"/>
            <a:ext cx="37304" cy="2435125"/>
            <a:chOff x="367100" y="2392375"/>
            <a:chExt cx="37200" cy="2435125"/>
          </a:xfrm>
        </p:grpSpPr>
        <p:sp>
          <p:nvSpPr>
            <p:cNvPr id="1724" name="Google Shape;1724;p1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6" name="Google Shape;1726;p15"/>
          <p:cNvGrpSpPr/>
          <p:nvPr/>
        </p:nvGrpSpPr>
        <p:grpSpPr>
          <a:xfrm flipH="1">
            <a:off x="1709450" y="1200141"/>
            <a:ext cx="37304" cy="3553537"/>
            <a:chOff x="367100" y="2392375"/>
            <a:chExt cx="37200" cy="3553537"/>
          </a:xfrm>
        </p:grpSpPr>
        <p:sp>
          <p:nvSpPr>
            <p:cNvPr id="1727" name="Google Shape;1727;p15"/>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9" name="Google Shape;1729;p15"/>
          <p:cNvGrpSpPr/>
          <p:nvPr/>
        </p:nvGrpSpPr>
        <p:grpSpPr>
          <a:xfrm flipH="1">
            <a:off x="1252737" y="3127337"/>
            <a:ext cx="37304" cy="2435125"/>
            <a:chOff x="367100" y="2392375"/>
            <a:chExt cx="37200" cy="2435125"/>
          </a:xfrm>
        </p:grpSpPr>
        <p:sp>
          <p:nvSpPr>
            <p:cNvPr id="1730" name="Google Shape;1730;p1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2" name="Google Shape;1732;p15"/>
          <p:cNvGrpSpPr/>
          <p:nvPr/>
        </p:nvGrpSpPr>
        <p:grpSpPr>
          <a:xfrm flipH="1">
            <a:off x="3437476" y="2099989"/>
            <a:ext cx="37304" cy="3553537"/>
            <a:chOff x="367100" y="2392375"/>
            <a:chExt cx="37200" cy="3553537"/>
          </a:xfrm>
        </p:grpSpPr>
        <p:sp>
          <p:nvSpPr>
            <p:cNvPr id="1733" name="Google Shape;1733;p15"/>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5" name="Google Shape;1735;p15"/>
          <p:cNvGrpSpPr/>
          <p:nvPr/>
        </p:nvGrpSpPr>
        <p:grpSpPr>
          <a:xfrm flipH="1">
            <a:off x="2985364" y="2711563"/>
            <a:ext cx="37304" cy="2435125"/>
            <a:chOff x="367100" y="2392375"/>
            <a:chExt cx="37200" cy="2435125"/>
          </a:xfrm>
        </p:grpSpPr>
        <p:sp>
          <p:nvSpPr>
            <p:cNvPr id="1736" name="Google Shape;1736;p1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8" name="Google Shape;1738;p15"/>
          <p:cNvGrpSpPr/>
          <p:nvPr/>
        </p:nvGrpSpPr>
        <p:grpSpPr>
          <a:xfrm flipH="1">
            <a:off x="1755207" y="4175522"/>
            <a:ext cx="37304" cy="833425"/>
            <a:chOff x="367100" y="2392375"/>
            <a:chExt cx="37200" cy="833425"/>
          </a:xfrm>
        </p:grpSpPr>
        <p:sp>
          <p:nvSpPr>
            <p:cNvPr id="1739" name="Google Shape;1739;p1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1" name="Google Shape;1741;p15"/>
          <p:cNvSpPr/>
          <p:nvPr/>
        </p:nvSpPr>
        <p:spPr>
          <a:xfrm flipH="1">
            <a:off x="4482113" y="4890815"/>
            <a:ext cx="5967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2" name="Google Shape;1742;p15"/>
          <p:cNvGrpSpPr/>
          <p:nvPr/>
        </p:nvGrpSpPr>
        <p:grpSpPr>
          <a:xfrm flipH="1">
            <a:off x="4211027" y="2559163"/>
            <a:ext cx="37304" cy="2435125"/>
            <a:chOff x="367100" y="2392375"/>
            <a:chExt cx="37200" cy="2435125"/>
          </a:xfrm>
        </p:grpSpPr>
        <p:sp>
          <p:nvSpPr>
            <p:cNvPr id="1743" name="Google Shape;1743;p1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5" name="Google Shape;1745;p15"/>
          <p:cNvGrpSpPr/>
          <p:nvPr/>
        </p:nvGrpSpPr>
        <p:grpSpPr>
          <a:xfrm flipH="1">
            <a:off x="436280" y="1759340"/>
            <a:ext cx="37304" cy="2435125"/>
            <a:chOff x="367100" y="2392375"/>
            <a:chExt cx="37200" cy="2435125"/>
          </a:xfrm>
        </p:grpSpPr>
        <p:sp>
          <p:nvSpPr>
            <p:cNvPr id="1746" name="Google Shape;1746;p1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8" name="Google Shape;1748;p15"/>
          <p:cNvGrpSpPr/>
          <p:nvPr/>
        </p:nvGrpSpPr>
        <p:grpSpPr>
          <a:xfrm flipH="1">
            <a:off x="2420828" y="2568117"/>
            <a:ext cx="37304" cy="3553537"/>
            <a:chOff x="367100" y="2392375"/>
            <a:chExt cx="37200" cy="3553537"/>
          </a:xfrm>
        </p:grpSpPr>
        <p:sp>
          <p:nvSpPr>
            <p:cNvPr id="1749" name="Google Shape;1749;p15"/>
            <p:cNvSpPr/>
            <p:nvPr/>
          </p:nvSpPr>
          <p:spPr>
            <a:xfrm>
              <a:off x="382100" y="2424812"/>
              <a:ext cx="7200" cy="35211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1" name="Google Shape;1751;p15"/>
          <p:cNvSpPr/>
          <p:nvPr/>
        </p:nvSpPr>
        <p:spPr>
          <a:xfrm flipH="1">
            <a:off x="2143641" y="3867905"/>
            <a:ext cx="23892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5"/>
          <p:cNvSpPr/>
          <p:nvPr/>
        </p:nvSpPr>
        <p:spPr>
          <a:xfrm flipH="1">
            <a:off x="140290" y="2839957"/>
            <a:ext cx="23892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15"/>
          <p:cNvSpPr/>
          <p:nvPr/>
        </p:nvSpPr>
        <p:spPr>
          <a:xfrm flipH="1">
            <a:off x="-116733" y="1378436"/>
            <a:ext cx="23892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15"/>
          <p:cNvSpPr/>
          <p:nvPr/>
        </p:nvSpPr>
        <p:spPr>
          <a:xfrm flipH="1">
            <a:off x="672499" y="1275461"/>
            <a:ext cx="23892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5" name="Google Shape;1755;p15"/>
          <p:cNvGrpSpPr/>
          <p:nvPr/>
        </p:nvGrpSpPr>
        <p:grpSpPr>
          <a:xfrm flipH="1">
            <a:off x="6158275" y="4642497"/>
            <a:ext cx="37304" cy="833425"/>
            <a:chOff x="367100" y="2392375"/>
            <a:chExt cx="37200" cy="833425"/>
          </a:xfrm>
        </p:grpSpPr>
        <p:sp>
          <p:nvSpPr>
            <p:cNvPr id="1756" name="Google Shape;1756;p1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8" name="Google Shape;1758;p15"/>
          <p:cNvGrpSpPr/>
          <p:nvPr/>
        </p:nvGrpSpPr>
        <p:grpSpPr>
          <a:xfrm flipH="1">
            <a:off x="7821000" y="4480297"/>
            <a:ext cx="37304" cy="833425"/>
            <a:chOff x="367100" y="2392375"/>
            <a:chExt cx="37200" cy="833425"/>
          </a:xfrm>
        </p:grpSpPr>
        <p:sp>
          <p:nvSpPr>
            <p:cNvPr id="1759" name="Google Shape;1759;p1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1" name="Google Shape;1761;p15"/>
          <p:cNvGrpSpPr/>
          <p:nvPr/>
        </p:nvGrpSpPr>
        <p:grpSpPr>
          <a:xfrm flipH="1">
            <a:off x="6610369" y="4390697"/>
            <a:ext cx="37304" cy="833425"/>
            <a:chOff x="367100" y="2392375"/>
            <a:chExt cx="37200" cy="833425"/>
          </a:xfrm>
        </p:grpSpPr>
        <p:sp>
          <p:nvSpPr>
            <p:cNvPr id="1762" name="Google Shape;1762;p1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4" name="Google Shape;1764;p15"/>
          <p:cNvGrpSpPr/>
          <p:nvPr/>
        </p:nvGrpSpPr>
        <p:grpSpPr>
          <a:xfrm flipH="1">
            <a:off x="8300050" y="4722759"/>
            <a:ext cx="37304" cy="833425"/>
            <a:chOff x="367100" y="2392375"/>
            <a:chExt cx="37200" cy="833425"/>
          </a:xfrm>
        </p:grpSpPr>
        <p:sp>
          <p:nvSpPr>
            <p:cNvPr id="1765" name="Google Shape;1765;p1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7" name="Google Shape;1767;p15"/>
          <p:cNvGrpSpPr/>
          <p:nvPr/>
        </p:nvGrpSpPr>
        <p:grpSpPr>
          <a:xfrm flipH="1">
            <a:off x="8779100" y="4390697"/>
            <a:ext cx="37304" cy="833425"/>
            <a:chOff x="367100" y="2392375"/>
            <a:chExt cx="37200" cy="833425"/>
          </a:xfrm>
        </p:grpSpPr>
        <p:sp>
          <p:nvSpPr>
            <p:cNvPr id="1768" name="Google Shape;1768;p15"/>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0" name="Google Shape;1770;p15"/>
          <p:cNvGrpSpPr/>
          <p:nvPr/>
        </p:nvGrpSpPr>
        <p:grpSpPr>
          <a:xfrm flipH="1">
            <a:off x="8592277" y="3184088"/>
            <a:ext cx="37304" cy="2435125"/>
            <a:chOff x="367100" y="2392375"/>
            <a:chExt cx="37200" cy="2435125"/>
          </a:xfrm>
        </p:grpSpPr>
        <p:sp>
          <p:nvSpPr>
            <p:cNvPr id="1771" name="Google Shape;1771;p1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3" name="Google Shape;1773;p15"/>
          <p:cNvGrpSpPr/>
          <p:nvPr/>
        </p:nvGrpSpPr>
        <p:grpSpPr>
          <a:xfrm flipH="1">
            <a:off x="8965927" y="3493113"/>
            <a:ext cx="37304" cy="2435125"/>
            <a:chOff x="367100" y="2392375"/>
            <a:chExt cx="37200" cy="2435125"/>
          </a:xfrm>
        </p:grpSpPr>
        <p:sp>
          <p:nvSpPr>
            <p:cNvPr id="1774" name="Google Shape;1774;p15"/>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15"/>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10_1">
    <p:spTree>
      <p:nvGrpSpPr>
        <p:cNvPr id="1" name="Shape 1994"/>
        <p:cNvGrpSpPr/>
        <p:nvPr/>
      </p:nvGrpSpPr>
      <p:grpSpPr>
        <a:xfrm>
          <a:off x="0" y="0"/>
          <a:ext cx="0" cy="0"/>
          <a:chOff x="0" y="0"/>
          <a:chExt cx="0" cy="0"/>
        </a:xfrm>
      </p:grpSpPr>
      <p:grpSp>
        <p:nvGrpSpPr>
          <p:cNvPr id="1995" name="Google Shape;1995;p17"/>
          <p:cNvGrpSpPr/>
          <p:nvPr/>
        </p:nvGrpSpPr>
        <p:grpSpPr>
          <a:xfrm rot="-2558527">
            <a:off x="5776676" y="656619"/>
            <a:ext cx="9144542" cy="2877764"/>
            <a:chOff x="3025400" y="1754925"/>
            <a:chExt cx="7141649" cy="2247459"/>
          </a:xfrm>
        </p:grpSpPr>
        <p:sp>
          <p:nvSpPr>
            <p:cNvPr id="1996" name="Google Shape;1996;p17"/>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17"/>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17"/>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17"/>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17"/>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17"/>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17"/>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17"/>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17"/>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17"/>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17"/>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17"/>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17"/>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17"/>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17"/>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17"/>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17"/>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17"/>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17"/>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17"/>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17"/>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17"/>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17"/>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17"/>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17"/>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17"/>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17"/>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3" name="Google Shape;2023;p17"/>
          <p:cNvGrpSpPr/>
          <p:nvPr/>
        </p:nvGrpSpPr>
        <p:grpSpPr>
          <a:xfrm rot="3372341">
            <a:off x="-4106799" y="656629"/>
            <a:ext cx="9144484" cy="2877746"/>
            <a:chOff x="3025400" y="1754925"/>
            <a:chExt cx="7141649" cy="2247459"/>
          </a:xfrm>
        </p:grpSpPr>
        <p:sp>
          <p:nvSpPr>
            <p:cNvPr id="2024" name="Google Shape;2024;p17"/>
            <p:cNvSpPr/>
            <p:nvPr/>
          </p:nvSpPr>
          <p:spPr>
            <a:xfrm>
              <a:off x="3025400" y="1754925"/>
              <a:ext cx="6824914" cy="1711947"/>
            </a:xfrm>
            <a:custGeom>
              <a:avLst/>
              <a:gdLst/>
              <a:ahLst/>
              <a:cxnLst/>
              <a:rect l="l" t="t" r="r" b="b"/>
              <a:pathLst>
                <a:path w="70719" h="17739" extrusionOk="0">
                  <a:moveTo>
                    <a:pt x="11693" y="1"/>
                  </a:moveTo>
                  <a:cubicBezTo>
                    <a:pt x="11600" y="1"/>
                    <a:pt x="11508" y="8"/>
                    <a:pt x="11420" y="22"/>
                  </a:cubicBezTo>
                  <a:cubicBezTo>
                    <a:pt x="8387" y="503"/>
                    <a:pt x="5318" y="4232"/>
                    <a:pt x="3757" y="6409"/>
                  </a:cubicBezTo>
                  <a:cubicBezTo>
                    <a:pt x="1678" y="9317"/>
                    <a:pt x="1" y="12698"/>
                    <a:pt x="10" y="13938"/>
                  </a:cubicBezTo>
                  <a:lnTo>
                    <a:pt x="135" y="13938"/>
                  </a:lnTo>
                  <a:cubicBezTo>
                    <a:pt x="117" y="12868"/>
                    <a:pt x="1535" y="9719"/>
                    <a:pt x="3855" y="6480"/>
                  </a:cubicBezTo>
                  <a:cubicBezTo>
                    <a:pt x="5407" y="4313"/>
                    <a:pt x="8449" y="610"/>
                    <a:pt x="11438" y="138"/>
                  </a:cubicBezTo>
                  <a:cubicBezTo>
                    <a:pt x="11522" y="124"/>
                    <a:pt x="11609" y="118"/>
                    <a:pt x="11698" y="118"/>
                  </a:cubicBezTo>
                  <a:cubicBezTo>
                    <a:pt x="13708" y="118"/>
                    <a:pt x="16984" y="3420"/>
                    <a:pt x="20751" y="7230"/>
                  </a:cubicBezTo>
                  <a:cubicBezTo>
                    <a:pt x="25676" y="12208"/>
                    <a:pt x="31162" y="17739"/>
                    <a:pt x="35560" y="17739"/>
                  </a:cubicBezTo>
                  <a:cubicBezTo>
                    <a:pt x="36461" y="17739"/>
                    <a:pt x="37318" y="17507"/>
                    <a:pt x="38121" y="16989"/>
                  </a:cubicBezTo>
                  <a:cubicBezTo>
                    <a:pt x="41689" y="14661"/>
                    <a:pt x="43661" y="11512"/>
                    <a:pt x="45400" y="8737"/>
                  </a:cubicBezTo>
                  <a:cubicBezTo>
                    <a:pt x="47452" y="5463"/>
                    <a:pt x="49227" y="2644"/>
                    <a:pt x="52974" y="2109"/>
                  </a:cubicBezTo>
                  <a:cubicBezTo>
                    <a:pt x="53285" y="2065"/>
                    <a:pt x="53604" y="2044"/>
                    <a:pt x="53930" y="2044"/>
                  </a:cubicBezTo>
                  <a:cubicBezTo>
                    <a:pt x="60804" y="2044"/>
                    <a:pt x="70536" y="11410"/>
                    <a:pt x="70638" y="11512"/>
                  </a:cubicBezTo>
                  <a:lnTo>
                    <a:pt x="70718" y="11423"/>
                  </a:lnTo>
                  <a:cubicBezTo>
                    <a:pt x="70616" y="11320"/>
                    <a:pt x="60849" y="1927"/>
                    <a:pt x="53924" y="1927"/>
                  </a:cubicBezTo>
                  <a:cubicBezTo>
                    <a:pt x="53595" y="1927"/>
                    <a:pt x="53272" y="1949"/>
                    <a:pt x="52956" y="1993"/>
                  </a:cubicBezTo>
                  <a:cubicBezTo>
                    <a:pt x="49156" y="2537"/>
                    <a:pt x="47372" y="5383"/>
                    <a:pt x="45302" y="8675"/>
                  </a:cubicBezTo>
                  <a:cubicBezTo>
                    <a:pt x="43571" y="11441"/>
                    <a:pt x="41609" y="14572"/>
                    <a:pt x="38049" y="16891"/>
                  </a:cubicBezTo>
                  <a:cubicBezTo>
                    <a:pt x="37272" y="17397"/>
                    <a:pt x="36435" y="17625"/>
                    <a:pt x="35552" y="17625"/>
                  </a:cubicBezTo>
                  <a:cubicBezTo>
                    <a:pt x="31206" y="17625"/>
                    <a:pt x="25748" y="12109"/>
                    <a:pt x="20832" y="7141"/>
                  </a:cubicBezTo>
                  <a:cubicBezTo>
                    <a:pt x="17042" y="3326"/>
                    <a:pt x="13759" y="1"/>
                    <a:pt x="1169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17"/>
            <p:cNvSpPr/>
            <p:nvPr/>
          </p:nvSpPr>
          <p:spPr>
            <a:xfrm>
              <a:off x="3034086" y="1819681"/>
              <a:ext cx="6829064" cy="1626537"/>
            </a:xfrm>
            <a:custGeom>
              <a:avLst/>
              <a:gdLst/>
              <a:ahLst/>
              <a:cxnLst/>
              <a:rect l="l" t="t" r="r" b="b"/>
              <a:pathLst>
                <a:path w="70762" h="16854" extrusionOk="0">
                  <a:moveTo>
                    <a:pt x="11945" y="0"/>
                  </a:moveTo>
                  <a:cubicBezTo>
                    <a:pt x="11830" y="0"/>
                    <a:pt x="11721" y="10"/>
                    <a:pt x="11615" y="29"/>
                  </a:cubicBezTo>
                  <a:cubicBezTo>
                    <a:pt x="10795" y="171"/>
                    <a:pt x="9902" y="564"/>
                    <a:pt x="8975" y="1188"/>
                  </a:cubicBezTo>
                  <a:cubicBezTo>
                    <a:pt x="4568" y="4150"/>
                    <a:pt x="107" y="11724"/>
                    <a:pt x="0" y="13508"/>
                  </a:cubicBezTo>
                  <a:lnTo>
                    <a:pt x="116" y="13517"/>
                  </a:lnTo>
                  <a:cubicBezTo>
                    <a:pt x="223" y="11751"/>
                    <a:pt x="4657" y="4239"/>
                    <a:pt x="9046" y="1286"/>
                  </a:cubicBezTo>
                  <a:cubicBezTo>
                    <a:pt x="9956" y="671"/>
                    <a:pt x="10830" y="287"/>
                    <a:pt x="11642" y="145"/>
                  </a:cubicBezTo>
                  <a:cubicBezTo>
                    <a:pt x="11742" y="127"/>
                    <a:pt x="11845" y="118"/>
                    <a:pt x="11953" y="118"/>
                  </a:cubicBezTo>
                  <a:cubicBezTo>
                    <a:pt x="13113" y="118"/>
                    <a:pt x="14774" y="1135"/>
                    <a:pt x="17271" y="3347"/>
                  </a:cubicBezTo>
                  <a:cubicBezTo>
                    <a:pt x="18333" y="4293"/>
                    <a:pt x="19484" y="5372"/>
                    <a:pt x="20697" y="6505"/>
                  </a:cubicBezTo>
                  <a:cubicBezTo>
                    <a:pt x="22909" y="8575"/>
                    <a:pt x="25202" y="10716"/>
                    <a:pt x="27468" y="12545"/>
                  </a:cubicBezTo>
                  <a:cubicBezTo>
                    <a:pt x="30225" y="14748"/>
                    <a:pt x="33285" y="16854"/>
                    <a:pt x="35970" y="16854"/>
                  </a:cubicBezTo>
                  <a:cubicBezTo>
                    <a:pt x="36764" y="16854"/>
                    <a:pt x="37522" y="16675"/>
                    <a:pt x="38236" y="16256"/>
                  </a:cubicBezTo>
                  <a:cubicBezTo>
                    <a:pt x="41670" y="14231"/>
                    <a:pt x="43535" y="11474"/>
                    <a:pt x="45346" y="8816"/>
                  </a:cubicBezTo>
                  <a:cubicBezTo>
                    <a:pt x="45667" y="8343"/>
                    <a:pt x="45961" y="7906"/>
                    <a:pt x="46274" y="7469"/>
                  </a:cubicBezTo>
                  <a:cubicBezTo>
                    <a:pt x="48272" y="4623"/>
                    <a:pt x="49931" y="2571"/>
                    <a:pt x="53018" y="2045"/>
                  </a:cubicBezTo>
                  <a:cubicBezTo>
                    <a:pt x="53384" y="1982"/>
                    <a:pt x="53768" y="1951"/>
                    <a:pt x="54171" y="1951"/>
                  </a:cubicBezTo>
                  <a:cubicBezTo>
                    <a:pt x="55319" y="1951"/>
                    <a:pt x="56614" y="2205"/>
                    <a:pt x="58040" y="2714"/>
                  </a:cubicBezTo>
                  <a:cubicBezTo>
                    <a:pt x="62929" y="4453"/>
                    <a:pt x="67961" y="8691"/>
                    <a:pt x="69852" y="10288"/>
                  </a:cubicBezTo>
                  <a:cubicBezTo>
                    <a:pt x="70496" y="10830"/>
                    <a:pt x="70651" y="10960"/>
                    <a:pt x="70715" y="10960"/>
                  </a:cubicBezTo>
                  <a:cubicBezTo>
                    <a:pt x="70735" y="10960"/>
                    <a:pt x="70747" y="10947"/>
                    <a:pt x="70762" y="10930"/>
                  </a:cubicBezTo>
                  <a:lnTo>
                    <a:pt x="70699" y="10885"/>
                  </a:lnTo>
                  <a:lnTo>
                    <a:pt x="70717" y="10841"/>
                  </a:lnTo>
                  <a:cubicBezTo>
                    <a:pt x="70664" y="10814"/>
                    <a:pt x="70343" y="10546"/>
                    <a:pt x="69932" y="10199"/>
                  </a:cubicBezTo>
                  <a:cubicBezTo>
                    <a:pt x="68032" y="8593"/>
                    <a:pt x="62992" y="4346"/>
                    <a:pt x="58076" y="2598"/>
                  </a:cubicBezTo>
                  <a:cubicBezTo>
                    <a:pt x="56639" y="2090"/>
                    <a:pt x="55334" y="1831"/>
                    <a:pt x="54174" y="1831"/>
                  </a:cubicBezTo>
                  <a:cubicBezTo>
                    <a:pt x="53764" y="1831"/>
                    <a:pt x="53373" y="1864"/>
                    <a:pt x="53000" y="1929"/>
                  </a:cubicBezTo>
                  <a:cubicBezTo>
                    <a:pt x="49869" y="2464"/>
                    <a:pt x="48192" y="4534"/>
                    <a:pt x="46175" y="7397"/>
                  </a:cubicBezTo>
                  <a:cubicBezTo>
                    <a:pt x="45863" y="7834"/>
                    <a:pt x="45569" y="8281"/>
                    <a:pt x="45248" y="8744"/>
                  </a:cubicBezTo>
                  <a:cubicBezTo>
                    <a:pt x="43446" y="11403"/>
                    <a:pt x="41590" y="14142"/>
                    <a:pt x="38173" y="16149"/>
                  </a:cubicBezTo>
                  <a:cubicBezTo>
                    <a:pt x="37482" y="16557"/>
                    <a:pt x="36740" y="16737"/>
                    <a:pt x="35964" y="16737"/>
                  </a:cubicBezTo>
                  <a:cubicBezTo>
                    <a:pt x="33316" y="16737"/>
                    <a:pt x="30279" y="14648"/>
                    <a:pt x="27539" y="12447"/>
                  </a:cubicBezTo>
                  <a:cubicBezTo>
                    <a:pt x="25282" y="10627"/>
                    <a:pt x="22990" y="8486"/>
                    <a:pt x="20777" y="6416"/>
                  </a:cubicBezTo>
                  <a:cubicBezTo>
                    <a:pt x="19564" y="5283"/>
                    <a:pt x="18413" y="4213"/>
                    <a:pt x="17352" y="3267"/>
                  </a:cubicBezTo>
                  <a:cubicBezTo>
                    <a:pt x="14836" y="1028"/>
                    <a:pt x="13138" y="0"/>
                    <a:pt x="1194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17"/>
            <p:cNvSpPr/>
            <p:nvPr/>
          </p:nvSpPr>
          <p:spPr>
            <a:xfrm>
              <a:off x="3040938" y="1884244"/>
              <a:ext cx="6834275" cy="1543058"/>
            </a:xfrm>
            <a:custGeom>
              <a:avLst/>
              <a:gdLst/>
              <a:ahLst/>
              <a:cxnLst/>
              <a:rect l="l" t="t" r="r" b="b"/>
              <a:pathLst>
                <a:path w="70816" h="15989" extrusionOk="0">
                  <a:moveTo>
                    <a:pt x="12234" y="0"/>
                  </a:moveTo>
                  <a:cubicBezTo>
                    <a:pt x="12096" y="0"/>
                    <a:pt x="11964" y="13"/>
                    <a:pt x="11839" y="38"/>
                  </a:cubicBezTo>
                  <a:cubicBezTo>
                    <a:pt x="11009" y="198"/>
                    <a:pt x="10126" y="591"/>
                    <a:pt x="9207" y="1206"/>
                  </a:cubicBezTo>
                  <a:cubicBezTo>
                    <a:pt x="4943" y="4043"/>
                    <a:pt x="250" y="11349"/>
                    <a:pt x="0" y="13080"/>
                  </a:cubicBezTo>
                  <a:lnTo>
                    <a:pt x="116" y="13098"/>
                  </a:lnTo>
                  <a:cubicBezTo>
                    <a:pt x="366" y="11376"/>
                    <a:pt x="5032" y="4123"/>
                    <a:pt x="9269" y="1304"/>
                  </a:cubicBezTo>
                  <a:cubicBezTo>
                    <a:pt x="10179" y="698"/>
                    <a:pt x="11054" y="314"/>
                    <a:pt x="11857" y="154"/>
                  </a:cubicBezTo>
                  <a:cubicBezTo>
                    <a:pt x="11972" y="131"/>
                    <a:pt x="12093" y="119"/>
                    <a:pt x="12221" y="119"/>
                  </a:cubicBezTo>
                  <a:cubicBezTo>
                    <a:pt x="13386" y="119"/>
                    <a:pt x="15073" y="1079"/>
                    <a:pt x="17477" y="3098"/>
                  </a:cubicBezTo>
                  <a:cubicBezTo>
                    <a:pt x="18405" y="3865"/>
                    <a:pt x="19404" y="4730"/>
                    <a:pt x="20456" y="5649"/>
                  </a:cubicBezTo>
                  <a:cubicBezTo>
                    <a:pt x="22740" y="7620"/>
                    <a:pt x="25336" y="9860"/>
                    <a:pt x="27745" y="11680"/>
                  </a:cubicBezTo>
                  <a:cubicBezTo>
                    <a:pt x="30564" y="13821"/>
                    <a:pt x="33695" y="15988"/>
                    <a:pt x="36389" y="15988"/>
                  </a:cubicBezTo>
                  <a:cubicBezTo>
                    <a:pt x="37085" y="15988"/>
                    <a:pt x="37754" y="15846"/>
                    <a:pt x="38370" y="15516"/>
                  </a:cubicBezTo>
                  <a:cubicBezTo>
                    <a:pt x="41689" y="13785"/>
                    <a:pt x="43544" y="11260"/>
                    <a:pt x="45346" y="8816"/>
                  </a:cubicBezTo>
                  <a:cubicBezTo>
                    <a:pt x="45685" y="8352"/>
                    <a:pt x="46042" y="7870"/>
                    <a:pt x="46399" y="7406"/>
                  </a:cubicBezTo>
                  <a:lnTo>
                    <a:pt x="46595" y="7139"/>
                  </a:lnTo>
                  <a:cubicBezTo>
                    <a:pt x="48477" y="4694"/>
                    <a:pt x="50101" y="2571"/>
                    <a:pt x="53072" y="1973"/>
                  </a:cubicBezTo>
                  <a:cubicBezTo>
                    <a:pt x="53505" y="1889"/>
                    <a:pt x="53958" y="1846"/>
                    <a:pt x="54434" y="1846"/>
                  </a:cubicBezTo>
                  <a:cubicBezTo>
                    <a:pt x="55508" y="1846"/>
                    <a:pt x="56700" y="2064"/>
                    <a:pt x="58041" y="2509"/>
                  </a:cubicBezTo>
                  <a:cubicBezTo>
                    <a:pt x="62555" y="3999"/>
                    <a:pt x="67122" y="7620"/>
                    <a:pt x="69317" y="9360"/>
                  </a:cubicBezTo>
                  <a:cubicBezTo>
                    <a:pt x="70311" y="10148"/>
                    <a:pt x="70624" y="10389"/>
                    <a:pt x="70754" y="10389"/>
                  </a:cubicBezTo>
                  <a:cubicBezTo>
                    <a:pt x="70781" y="10389"/>
                    <a:pt x="70800" y="10378"/>
                    <a:pt x="70816" y="10359"/>
                  </a:cubicBezTo>
                  <a:lnTo>
                    <a:pt x="70727" y="10288"/>
                  </a:lnTo>
                  <a:cubicBezTo>
                    <a:pt x="70735" y="10270"/>
                    <a:pt x="70744" y="10270"/>
                    <a:pt x="70753" y="10270"/>
                  </a:cubicBezTo>
                  <a:cubicBezTo>
                    <a:pt x="70646" y="10261"/>
                    <a:pt x="70066" y="9806"/>
                    <a:pt x="69397" y="9271"/>
                  </a:cubicBezTo>
                  <a:cubicBezTo>
                    <a:pt x="67194" y="7522"/>
                    <a:pt x="62608" y="3891"/>
                    <a:pt x="58077" y="2393"/>
                  </a:cubicBezTo>
                  <a:cubicBezTo>
                    <a:pt x="56724" y="1948"/>
                    <a:pt x="55521" y="1726"/>
                    <a:pt x="54435" y="1726"/>
                  </a:cubicBezTo>
                  <a:cubicBezTo>
                    <a:pt x="53953" y="1726"/>
                    <a:pt x="53493" y="1770"/>
                    <a:pt x="53054" y="1858"/>
                  </a:cubicBezTo>
                  <a:cubicBezTo>
                    <a:pt x="50039" y="2464"/>
                    <a:pt x="48397" y="4596"/>
                    <a:pt x="46506" y="7067"/>
                  </a:cubicBezTo>
                  <a:lnTo>
                    <a:pt x="46301" y="7335"/>
                  </a:lnTo>
                  <a:cubicBezTo>
                    <a:pt x="45944" y="7799"/>
                    <a:pt x="45587" y="8281"/>
                    <a:pt x="45248" y="8745"/>
                  </a:cubicBezTo>
                  <a:cubicBezTo>
                    <a:pt x="43464" y="11180"/>
                    <a:pt x="41608" y="13687"/>
                    <a:pt x="38316" y="15417"/>
                  </a:cubicBezTo>
                  <a:cubicBezTo>
                    <a:pt x="37714" y="15732"/>
                    <a:pt x="37069" y="15872"/>
                    <a:pt x="36393" y="15872"/>
                  </a:cubicBezTo>
                  <a:cubicBezTo>
                    <a:pt x="33738" y="15872"/>
                    <a:pt x="30618" y="13717"/>
                    <a:pt x="27816" y="11590"/>
                  </a:cubicBezTo>
                  <a:cubicBezTo>
                    <a:pt x="25408" y="9770"/>
                    <a:pt x="22821" y="7531"/>
                    <a:pt x="20537" y="5560"/>
                  </a:cubicBezTo>
                  <a:cubicBezTo>
                    <a:pt x="19475" y="4641"/>
                    <a:pt x="18476" y="3776"/>
                    <a:pt x="17557" y="2999"/>
                  </a:cubicBezTo>
                  <a:cubicBezTo>
                    <a:pt x="15108" y="951"/>
                    <a:pt x="13435" y="0"/>
                    <a:pt x="12234"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17"/>
            <p:cNvSpPr/>
            <p:nvPr/>
          </p:nvSpPr>
          <p:spPr>
            <a:xfrm>
              <a:off x="3048658" y="1948903"/>
              <a:ext cx="6838618" cy="1461992"/>
            </a:xfrm>
            <a:custGeom>
              <a:avLst/>
              <a:gdLst/>
              <a:ahLst/>
              <a:cxnLst/>
              <a:rect l="l" t="t" r="r" b="b"/>
              <a:pathLst>
                <a:path w="70861" h="15149" extrusionOk="0">
                  <a:moveTo>
                    <a:pt x="12491" y="1"/>
                  </a:moveTo>
                  <a:cubicBezTo>
                    <a:pt x="12334" y="1"/>
                    <a:pt x="12185" y="16"/>
                    <a:pt x="12044" y="46"/>
                  </a:cubicBezTo>
                  <a:cubicBezTo>
                    <a:pt x="11215" y="224"/>
                    <a:pt x="10340" y="617"/>
                    <a:pt x="9421" y="1223"/>
                  </a:cubicBezTo>
                  <a:cubicBezTo>
                    <a:pt x="5139" y="4042"/>
                    <a:pt x="349" y="11179"/>
                    <a:pt x="1" y="12651"/>
                  </a:cubicBezTo>
                  <a:lnTo>
                    <a:pt x="117" y="12678"/>
                  </a:lnTo>
                  <a:cubicBezTo>
                    <a:pt x="465" y="11215"/>
                    <a:pt x="5229" y="4123"/>
                    <a:pt x="9484" y="1321"/>
                  </a:cubicBezTo>
                  <a:cubicBezTo>
                    <a:pt x="10385" y="724"/>
                    <a:pt x="11259" y="340"/>
                    <a:pt x="12071" y="162"/>
                  </a:cubicBezTo>
                  <a:cubicBezTo>
                    <a:pt x="12205" y="133"/>
                    <a:pt x="12347" y="119"/>
                    <a:pt x="12497" y="119"/>
                  </a:cubicBezTo>
                  <a:cubicBezTo>
                    <a:pt x="13672" y="119"/>
                    <a:pt x="15340" y="994"/>
                    <a:pt x="17682" y="2838"/>
                  </a:cubicBezTo>
                  <a:cubicBezTo>
                    <a:pt x="18334" y="3346"/>
                    <a:pt x="19038" y="3908"/>
                    <a:pt x="19770" y="4497"/>
                  </a:cubicBezTo>
                  <a:cubicBezTo>
                    <a:pt x="22366" y="6558"/>
                    <a:pt x="25310" y="8904"/>
                    <a:pt x="28004" y="10822"/>
                  </a:cubicBezTo>
                  <a:cubicBezTo>
                    <a:pt x="31421" y="13249"/>
                    <a:pt x="34329" y="15149"/>
                    <a:pt x="36782" y="15149"/>
                  </a:cubicBezTo>
                  <a:cubicBezTo>
                    <a:pt x="37380" y="15149"/>
                    <a:pt x="37960" y="15033"/>
                    <a:pt x="38504" y="14783"/>
                  </a:cubicBezTo>
                  <a:cubicBezTo>
                    <a:pt x="41725" y="13311"/>
                    <a:pt x="43580" y="10992"/>
                    <a:pt x="45364" y="8753"/>
                  </a:cubicBezTo>
                  <a:cubicBezTo>
                    <a:pt x="45739" y="8289"/>
                    <a:pt x="46123" y="7807"/>
                    <a:pt x="46506" y="7343"/>
                  </a:cubicBezTo>
                  <a:cubicBezTo>
                    <a:pt x="46738" y="7066"/>
                    <a:pt x="46970" y="6790"/>
                    <a:pt x="47184" y="6522"/>
                  </a:cubicBezTo>
                  <a:cubicBezTo>
                    <a:pt x="48951" y="4381"/>
                    <a:pt x="50476" y="2526"/>
                    <a:pt x="53126" y="1910"/>
                  </a:cubicBezTo>
                  <a:cubicBezTo>
                    <a:pt x="53619" y="1792"/>
                    <a:pt x="54141" y="1734"/>
                    <a:pt x="54696" y="1734"/>
                  </a:cubicBezTo>
                  <a:cubicBezTo>
                    <a:pt x="55695" y="1734"/>
                    <a:pt x="56799" y="1924"/>
                    <a:pt x="58032" y="2303"/>
                  </a:cubicBezTo>
                  <a:cubicBezTo>
                    <a:pt x="62305" y="3614"/>
                    <a:pt x="66587" y="6843"/>
                    <a:pt x="68898" y="8574"/>
                  </a:cubicBezTo>
                  <a:cubicBezTo>
                    <a:pt x="70076" y="9464"/>
                    <a:pt x="70575" y="9828"/>
                    <a:pt x="70779" y="9828"/>
                  </a:cubicBezTo>
                  <a:cubicBezTo>
                    <a:pt x="70814" y="9828"/>
                    <a:pt x="70841" y="9817"/>
                    <a:pt x="70861" y="9796"/>
                  </a:cubicBezTo>
                  <a:lnTo>
                    <a:pt x="70780" y="9707"/>
                  </a:lnTo>
                  <a:cubicBezTo>
                    <a:pt x="70777" y="9708"/>
                    <a:pt x="70773" y="9709"/>
                    <a:pt x="70768" y="9709"/>
                  </a:cubicBezTo>
                  <a:cubicBezTo>
                    <a:pt x="70610" y="9709"/>
                    <a:pt x="69844" y="9134"/>
                    <a:pt x="68969" y="8476"/>
                  </a:cubicBezTo>
                  <a:cubicBezTo>
                    <a:pt x="66659" y="6736"/>
                    <a:pt x="62359" y="3507"/>
                    <a:pt x="58068" y="2187"/>
                  </a:cubicBezTo>
                  <a:cubicBezTo>
                    <a:pt x="56824" y="1804"/>
                    <a:pt x="55711" y="1615"/>
                    <a:pt x="54704" y="1615"/>
                  </a:cubicBezTo>
                  <a:cubicBezTo>
                    <a:pt x="54137" y="1615"/>
                    <a:pt x="53603" y="1675"/>
                    <a:pt x="53099" y="1794"/>
                  </a:cubicBezTo>
                  <a:cubicBezTo>
                    <a:pt x="50414" y="2428"/>
                    <a:pt x="48879" y="4292"/>
                    <a:pt x="47095" y="6451"/>
                  </a:cubicBezTo>
                  <a:cubicBezTo>
                    <a:pt x="46872" y="6719"/>
                    <a:pt x="46649" y="6986"/>
                    <a:pt x="46417" y="7263"/>
                  </a:cubicBezTo>
                  <a:cubicBezTo>
                    <a:pt x="46033" y="7727"/>
                    <a:pt x="45650" y="8208"/>
                    <a:pt x="45275" y="8681"/>
                  </a:cubicBezTo>
                  <a:cubicBezTo>
                    <a:pt x="43491" y="10911"/>
                    <a:pt x="41653" y="13222"/>
                    <a:pt x="38450" y="14676"/>
                  </a:cubicBezTo>
                  <a:cubicBezTo>
                    <a:pt x="37921" y="14918"/>
                    <a:pt x="37364" y="15029"/>
                    <a:pt x="36779" y="15029"/>
                  </a:cubicBezTo>
                  <a:cubicBezTo>
                    <a:pt x="34365" y="15029"/>
                    <a:pt x="31472" y="13137"/>
                    <a:pt x="28075" y="10724"/>
                  </a:cubicBezTo>
                  <a:cubicBezTo>
                    <a:pt x="25381" y="8806"/>
                    <a:pt x="22437" y="6469"/>
                    <a:pt x="19841" y="4399"/>
                  </a:cubicBezTo>
                  <a:cubicBezTo>
                    <a:pt x="19110" y="3819"/>
                    <a:pt x="18405" y="3257"/>
                    <a:pt x="17754" y="2740"/>
                  </a:cubicBezTo>
                  <a:cubicBezTo>
                    <a:pt x="15394" y="885"/>
                    <a:pt x="13697" y="1"/>
                    <a:pt x="1249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17"/>
            <p:cNvSpPr/>
            <p:nvPr/>
          </p:nvSpPr>
          <p:spPr>
            <a:xfrm>
              <a:off x="3055607" y="2013080"/>
              <a:ext cx="6843733" cy="1381505"/>
            </a:xfrm>
            <a:custGeom>
              <a:avLst/>
              <a:gdLst/>
              <a:ahLst/>
              <a:cxnLst/>
              <a:rect l="l" t="t" r="r" b="b"/>
              <a:pathLst>
                <a:path w="70914" h="14315" extrusionOk="0">
                  <a:moveTo>
                    <a:pt x="12790" y="1"/>
                  </a:moveTo>
                  <a:cubicBezTo>
                    <a:pt x="12602" y="1"/>
                    <a:pt x="12424" y="20"/>
                    <a:pt x="12258" y="59"/>
                  </a:cubicBezTo>
                  <a:cubicBezTo>
                    <a:pt x="11437" y="255"/>
                    <a:pt x="10554" y="647"/>
                    <a:pt x="9644" y="1236"/>
                  </a:cubicBezTo>
                  <a:cubicBezTo>
                    <a:pt x="5522" y="3930"/>
                    <a:pt x="535" y="10728"/>
                    <a:pt x="0" y="12218"/>
                  </a:cubicBezTo>
                  <a:lnTo>
                    <a:pt x="116" y="12263"/>
                  </a:lnTo>
                  <a:cubicBezTo>
                    <a:pt x="642" y="10782"/>
                    <a:pt x="5611" y="4020"/>
                    <a:pt x="9715" y="1334"/>
                  </a:cubicBezTo>
                  <a:cubicBezTo>
                    <a:pt x="10607" y="754"/>
                    <a:pt x="11473" y="362"/>
                    <a:pt x="12284" y="175"/>
                  </a:cubicBezTo>
                  <a:cubicBezTo>
                    <a:pt x="12444" y="138"/>
                    <a:pt x="12614" y="119"/>
                    <a:pt x="12794" y="119"/>
                  </a:cubicBezTo>
                  <a:cubicBezTo>
                    <a:pt x="13976" y="119"/>
                    <a:pt x="15619" y="912"/>
                    <a:pt x="17887" y="2583"/>
                  </a:cubicBezTo>
                  <a:cubicBezTo>
                    <a:pt x="21197" y="5019"/>
                    <a:pt x="25015" y="7802"/>
                    <a:pt x="28280" y="9961"/>
                  </a:cubicBezTo>
                  <a:lnTo>
                    <a:pt x="28931" y="10398"/>
                  </a:lnTo>
                  <a:cubicBezTo>
                    <a:pt x="31937" y="12396"/>
                    <a:pt x="34810" y="14314"/>
                    <a:pt x="37219" y="14314"/>
                  </a:cubicBezTo>
                  <a:cubicBezTo>
                    <a:pt x="37709" y="14314"/>
                    <a:pt x="38191" y="14234"/>
                    <a:pt x="38637" y="14056"/>
                  </a:cubicBezTo>
                  <a:cubicBezTo>
                    <a:pt x="41786" y="12842"/>
                    <a:pt x="43562" y="10799"/>
                    <a:pt x="45435" y="8641"/>
                  </a:cubicBezTo>
                  <a:cubicBezTo>
                    <a:pt x="45828" y="8195"/>
                    <a:pt x="46220" y="7731"/>
                    <a:pt x="46630" y="7285"/>
                  </a:cubicBezTo>
                  <a:cubicBezTo>
                    <a:pt x="47032" y="6847"/>
                    <a:pt x="47407" y="6410"/>
                    <a:pt x="47772" y="5991"/>
                  </a:cubicBezTo>
                  <a:cubicBezTo>
                    <a:pt x="49414" y="4109"/>
                    <a:pt x="50832" y="2476"/>
                    <a:pt x="53179" y="1843"/>
                  </a:cubicBezTo>
                  <a:cubicBezTo>
                    <a:pt x="53729" y="1695"/>
                    <a:pt x="54315" y="1622"/>
                    <a:pt x="54943" y="1622"/>
                  </a:cubicBezTo>
                  <a:cubicBezTo>
                    <a:pt x="55872" y="1622"/>
                    <a:pt x="56893" y="1782"/>
                    <a:pt x="58032" y="2102"/>
                  </a:cubicBezTo>
                  <a:cubicBezTo>
                    <a:pt x="62126" y="3261"/>
                    <a:pt x="66150" y="6143"/>
                    <a:pt x="68549" y="7873"/>
                  </a:cubicBezTo>
                  <a:cubicBezTo>
                    <a:pt x="69865" y="8811"/>
                    <a:pt x="70521" y="9274"/>
                    <a:pt x="70799" y="9274"/>
                  </a:cubicBezTo>
                  <a:cubicBezTo>
                    <a:pt x="70849" y="9274"/>
                    <a:pt x="70886" y="9259"/>
                    <a:pt x="70914" y="9229"/>
                  </a:cubicBezTo>
                  <a:lnTo>
                    <a:pt x="70824" y="9149"/>
                  </a:lnTo>
                  <a:cubicBezTo>
                    <a:pt x="70816" y="9159"/>
                    <a:pt x="70803" y="9163"/>
                    <a:pt x="70785" y="9163"/>
                  </a:cubicBezTo>
                  <a:cubicBezTo>
                    <a:pt x="70563" y="9163"/>
                    <a:pt x="69619" y="8484"/>
                    <a:pt x="68621" y="7775"/>
                  </a:cubicBezTo>
                  <a:cubicBezTo>
                    <a:pt x="66212" y="6045"/>
                    <a:pt x="62180" y="3154"/>
                    <a:pt x="58067" y="1986"/>
                  </a:cubicBezTo>
                  <a:cubicBezTo>
                    <a:pt x="56924" y="1663"/>
                    <a:pt x="55891" y="1503"/>
                    <a:pt x="54952" y="1503"/>
                  </a:cubicBezTo>
                  <a:cubicBezTo>
                    <a:pt x="54309" y="1503"/>
                    <a:pt x="53710" y="1578"/>
                    <a:pt x="53152" y="1727"/>
                  </a:cubicBezTo>
                  <a:cubicBezTo>
                    <a:pt x="50761" y="2378"/>
                    <a:pt x="49334" y="4020"/>
                    <a:pt x="47683" y="5920"/>
                  </a:cubicBezTo>
                  <a:cubicBezTo>
                    <a:pt x="47317" y="6330"/>
                    <a:pt x="46943" y="6767"/>
                    <a:pt x="46541" y="7204"/>
                  </a:cubicBezTo>
                  <a:cubicBezTo>
                    <a:pt x="46131" y="7650"/>
                    <a:pt x="45738" y="8114"/>
                    <a:pt x="45346" y="8560"/>
                  </a:cubicBezTo>
                  <a:cubicBezTo>
                    <a:pt x="43481" y="10710"/>
                    <a:pt x="41715" y="12735"/>
                    <a:pt x="38593" y="13949"/>
                  </a:cubicBezTo>
                  <a:cubicBezTo>
                    <a:pt x="38156" y="14117"/>
                    <a:pt x="37698" y="14194"/>
                    <a:pt x="37221" y="14194"/>
                  </a:cubicBezTo>
                  <a:cubicBezTo>
                    <a:pt x="34847" y="14194"/>
                    <a:pt x="31996" y="12290"/>
                    <a:pt x="29002" y="10300"/>
                  </a:cubicBezTo>
                  <a:lnTo>
                    <a:pt x="28351" y="9863"/>
                  </a:lnTo>
                  <a:cubicBezTo>
                    <a:pt x="25086" y="7704"/>
                    <a:pt x="21259" y="4921"/>
                    <a:pt x="17958" y="2485"/>
                  </a:cubicBezTo>
                  <a:cubicBezTo>
                    <a:pt x="15665" y="802"/>
                    <a:pt x="14000" y="1"/>
                    <a:pt x="127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17"/>
            <p:cNvSpPr/>
            <p:nvPr/>
          </p:nvSpPr>
          <p:spPr>
            <a:xfrm>
              <a:off x="3063327" y="2077739"/>
              <a:ext cx="6848076" cy="1301307"/>
            </a:xfrm>
            <a:custGeom>
              <a:avLst/>
              <a:gdLst/>
              <a:ahLst/>
              <a:cxnLst/>
              <a:rect l="l" t="t" r="r" b="b"/>
              <a:pathLst>
                <a:path w="70959" h="13484" extrusionOk="0">
                  <a:moveTo>
                    <a:pt x="13093" y="0"/>
                  </a:moveTo>
                  <a:cubicBezTo>
                    <a:pt x="12868" y="0"/>
                    <a:pt x="12658" y="25"/>
                    <a:pt x="12463" y="76"/>
                  </a:cubicBezTo>
                  <a:cubicBezTo>
                    <a:pt x="11633" y="281"/>
                    <a:pt x="10759" y="682"/>
                    <a:pt x="9867" y="1253"/>
                  </a:cubicBezTo>
                  <a:cubicBezTo>
                    <a:pt x="5656" y="3956"/>
                    <a:pt x="598" y="10567"/>
                    <a:pt x="0" y="11789"/>
                  </a:cubicBezTo>
                  <a:lnTo>
                    <a:pt x="107" y="11842"/>
                  </a:lnTo>
                  <a:cubicBezTo>
                    <a:pt x="705" y="10620"/>
                    <a:pt x="5746" y="4045"/>
                    <a:pt x="9930" y="1351"/>
                  </a:cubicBezTo>
                  <a:cubicBezTo>
                    <a:pt x="10813" y="780"/>
                    <a:pt x="11678" y="388"/>
                    <a:pt x="12490" y="191"/>
                  </a:cubicBezTo>
                  <a:cubicBezTo>
                    <a:pt x="12676" y="144"/>
                    <a:pt x="12876" y="120"/>
                    <a:pt x="13092" y="120"/>
                  </a:cubicBezTo>
                  <a:cubicBezTo>
                    <a:pt x="14281" y="120"/>
                    <a:pt x="15923" y="851"/>
                    <a:pt x="18083" y="2324"/>
                  </a:cubicBezTo>
                  <a:cubicBezTo>
                    <a:pt x="21063" y="4358"/>
                    <a:pt x="25265" y="7087"/>
                    <a:pt x="28548" y="9104"/>
                  </a:cubicBezTo>
                  <a:cubicBezTo>
                    <a:pt x="29110" y="9451"/>
                    <a:pt x="29672" y="9808"/>
                    <a:pt x="30216" y="10156"/>
                  </a:cubicBezTo>
                  <a:cubicBezTo>
                    <a:pt x="32910" y="11860"/>
                    <a:pt x="35471" y="13484"/>
                    <a:pt x="37638" y="13484"/>
                  </a:cubicBezTo>
                  <a:cubicBezTo>
                    <a:pt x="38031" y="13484"/>
                    <a:pt x="38406" y="13439"/>
                    <a:pt x="38762" y="13323"/>
                  </a:cubicBezTo>
                  <a:cubicBezTo>
                    <a:pt x="41867" y="12351"/>
                    <a:pt x="43651" y="10460"/>
                    <a:pt x="45542" y="8461"/>
                  </a:cubicBezTo>
                  <a:cubicBezTo>
                    <a:pt x="45935" y="8060"/>
                    <a:pt x="46336" y="7632"/>
                    <a:pt x="46747" y="7221"/>
                  </a:cubicBezTo>
                  <a:cubicBezTo>
                    <a:pt x="47318" y="6641"/>
                    <a:pt x="47835" y="6070"/>
                    <a:pt x="48335" y="5526"/>
                  </a:cubicBezTo>
                  <a:cubicBezTo>
                    <a:pt x="49842" y="3858"/>
                    <a:pt x="51145" y="2422"/>
                    <a:pt x="53232" y="1779"/>
                  </a:cubicBezTo>
                  <a:cubicBezTo>
                    <a:pt x="53841" y="1592"/>
                    <a:pt x="54500" y="1497"/>
                    <a:pt x="55218" y="1497"/>
                  </a:cubicBezTo>
                  <a:cubicBezTo>
                    <a:pt x="56067" y="1497"/>
                    <a:pt x="56998" y="1629"/>
                    <a:pt x="58023" y="1895"/>
                  </a:cubicBezTo>
                  <a:cubicBezTo>
                    <a:pt x="61984" y="2921"/>
                    <a:pt x="65757" y="5508"/>
                    <a:pt x="68255" y="7221"/>
                  </a:cubicBezTo>
                  <a:cubicBezTo>
                    <a:pt x="69683" y="8203"/>
                    <a:pt x="70454" y="8720"/>
                    <a:pt x="70800" y="8720"/>
                  </a:cubicBezTo>
                  <a:cubicBezTo>
                    <a:pt x="70869" y="8720"/>
                    <a:pt x="70921" y="8699"/>
                    <a:pt x="70958" y="8658"/>
                  </a:cubicBezTo>
                  <a:lnTo>
                    <a:pt x="70869" y="8577"/>
                  </a:lnTo>
                  <a:cubicBezTo>
                    <a:pt x="70853" y="8597"/>
                    <a:pt x="70826" y="8606"/>
                    <a:pt x="70790" y="8606"/>
                  </a:cubicBezTo>
                  <a:cubicBezTo>
                    <a:pt x="70477" y="8606"/>
                    <a:pt x="69469" y="7915"/>
                    <a:pt x="68318" y="7123"/>
                  </a:cubicBezTo>
                  <a:cubicBezTo>
                    <a:pt x="65820" y="5410"/>
                    <a:pt x="62028" y="2814"/>
                    <a:pt x="58059" y="1779"/>
                  </a:cubicBezTo>
                  <a:cubicBezTo>
                    <a:pt x="57015" y="1512"/>
                    <a:pt x="56069" y="1378"/>
                    <a:pt x="55205" y="1378"/>
                  </a:cubicBezTo>
                  <a:cubicBezTo>
                    <a:pt x="54481" y="1378"/>
                    <a:pt x="53815" y="1472"/>
                    <a:pt x="53197" y="1663"/>
                  </a:cubicBezTo>
                  <a:cubicBezTo>
                    <a:pt x="51082" y="2315"/>
                    <a:pt x="49762" y="3769"/>
                    <a:pt x="48245" y="5446"/>
                  </a:cubicBezTo>
                  <a:cubicBezTo>
                    <a:pt x="47746" y="5990"/>
                    <a:pt x="47237" y="6561"/>
                    <a:pt x="46666" y="7132"/>
                  </a:cubicBezTo>
                  <a:cubicBezTo>
                    <a:pt x="46247" y="7551"/>
                    <a:pt x="45846" y="7980"/>
                    <a:pt x="45462" y="8381"/>
                  </a:cubicBezTo>
                  <a:cubicBezTo>
                    <a:pt x="43580" y="10370"/>
                    <a:pt x="41796" y="12244"/>
                    <a:pt x="38727" y="13207"/>
                  </a:cubicBezTo>
                  <a:cubicBezTo>
                    <a:pt x="38377" y="13318"/>
                    <a:pt x="38012" y="13368"/>
                    <a:pt x="37634" y="13368"/>
                  </a:cubicBezTo>
                  <a:cubicBezTo>
                    <a:pt x="35505" y="13368"/>
                    <a:pt x="32953" y="11754"/>
                    <a:pt x="30278" y="10049"/>
                  </a:cubicBezTo>
                  <a:cubicBezTo>
                    <a:pt x="29734" y="9710"/>
                    <a:pt x="29172" y="9353"/>
                    <a:pt x="28610" y="9005"/>
                  </a:cubicBezTo>
                  <a:cubicBezTo>
                    <a:pt x="25327" y="6980"/>
                    <a:pt x="21125" y="4259"/>
                    <a:pt x="18155" y="2225"/>
                  </a:cubicBezTo>
                  <a:cubicBezTo>
                    <a:pt x="15972" y="735"/>
                    <a:pt x="14309" y="0"/>
                    <a:pt x="1309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17"/>
            <p:cNvSpPr/>
            <p:nvPr/>
          </p:nvSpPr>
          <p:spPr>
            <a:xfrm>
              <a:off x="3071048" y="2141433"/>
              <a:ext cx="6852419" cy="1225549"/>
            </a:xfrm>
            <a:custGeom>
              <a:avLst/>
              <a:gdLst/>
              <a:ahLst/>
              <a:cxnLst/>
              <a:rect l="l" t="t" r="r" b="b"/>
              <a:pathLst>
                <a:path w="71004" h="12699" extrusionOk="0">
                  <a:moveTo>
                    <a:pt x="13405" y="0"/>
                  </a:moveTo>
                  <a:cubicBezTo>
                    <a:pt x="13140" y="0"/>
                    <a:pt x="12895" y="31"/>
                    <a:pt x="12669" y="94"/>
                  </a:cubicBezTo>
                  <a:cubicBezTo>
                    <a:pt x="11839" y="317"/>
                    <a:pt x="10974" y="718"/>
                    <a:pt x="10082" y="1280"/>
                  </a:cubicBezTo>
                  <a:cubicBezTo>
                    <a:pt x="6067" y="3831"/>
                    <a:pt x="821" y="10121"/>
                    <a:pt x="1" y="11370"/>
                  </a:cubicBezTo>
                  <a:lnTo>
                    <a:pt x="99" y="11432"/>
                  </a:lnTo>
                  <a:cubicBezTo>
                    <a:pt x="920" y="10183"/>
                    <a:pt x="6147" y="3921"/>
                    <a:pt x="10144" y="1378"/>
                  </a:cubicBezTo>
                  <a:cubicBezTo>
                    <a:pt x="11027" y="825"/>
                    <a:pt x="11884" y="424"/>
                    <a:pt x="12704" y="209"/>
                  </a:cubicBezTo>
                  <a:cubicBezTo>
                    <a:pt x="12923" y="149"/>
                    <a:pt x="13159" y="119"/>
                    <a:pt x="13415" y="119"/>
                  </a:cubicBezTo>
                  <a:cubicBezTo>
                    <a:pt x="14603" y="119"/>
                    <a:pt x="16203" y="768"/>
                    <a:pt x="18280" y="2074"/>
                  </a:cubicBezTo>
                  <a:cubicBezTo>
                    <a:pt x="21153" y="3885"/>
                    <a:pt x="25417" y="6329"/>
                    <a:pt x="28816" y="8256"/>
                  </a:cubicBezTo>
                  <a:cubicBezTo>
                    <a:pt x="29681" y="8738"/>
                    <a:pt x="30520" y="9264"/>
                    <a:pt x="31340" y="9764"/>
                  </a:cubicBezTo>
                  <a:cubicBezTo>
                    <a:pt x="33865" y="11325"/>
                    <a:pt x="36086" y="12699"/>
                    <a:pt x="38031" y="12699"/>
                  </a:cubicBezTo>
                  <a:cubicBezTo>
                    <a:pt x="38326" y="12699"/>
                    <a:pt x="38611" y="12663"/>
                    <a:pt x="38896" y="12601"/>
                  </a:cubicBezTo>
                  <a:cubicBezTo>
                    <a:pt x="41956" y="11860"/>
                    <a:pt x="43785" y="10112"/>
                    <a:pt x="45712" y="8256"/>
                  </a:cubicBezTo>
                  <a:cubicBezTo>
                    <a:pt x="46078" y="7899"/>
                    <a:pt x="46462" y="7534"/>
                    <a:pt x="46863" y="7168"/>
                  </a:cubicBezTo>
                  <a:cubicBezTo>
                    <a:pt x="47612" y="6472"/>
                    <a:pt x="48255" y="5785"/>
                    <a:pt x="48870" y="5125"/>
                  </a:cubicBezTo>
                  <a:cubicBezTo>
                    <a:pt x="50244" y="3644"/>
                    <a:pt x="51431" y="2359"/>
                    <a:pt x="53286" y="1717"/>
                  </a:cubicBezTo>
                  <a:cubicBezTo>
                    <a:pt x="53947" y="1486"/>
                    <a:pt x="54672" y="1370"/>
                    <a:pt x="55472" y="1370"/>
                  </a:cubicBezTo>
                  <a:cubicBezTo>
                    <a:pt x="56249" y="1370"/>
                    <a:pt x="57096" y="1480"/>
                    <a:pt x="58023" y="1699"/>
                  </a:cubicBezTo>
                  <a:cubicBezTo>
                    <a:pt x="61859" y="2609"/>
                    <a:pt x="65553" y="5036"/>
                    <a:pt x="67997" y="6633"/>
                  </a:cubicBezTo>
                  <a:cubicBezTo>
                    <a:pt x="69404" y="7558"/>
                    <a:pt x="70349" y="8176"/>
                    <a:pt x="70794" y="8176"/>
                  </a:cubicBezTo>
                  <a:cubicBezTo>
                    <a:pt x="70885" y="8176"/>
                    <a:pt x="70955" y="8150"/>
                    <a:pt x="71003" y="8096"/>
                  </a:cubicBezTo>
                  <a:lnTo>
                    <a:pt x="70914" y="8015"/>
                  </a:lnTo>
                  <a:cubicBezTo>
                    <a:pt x="70886" y="8048"/>
                    <a:pt x="70843" y="8063"/>
                    <a:pt x="70784" y="8063"/>
                  </a:cubicBezTo>
                  <a:cubicBezTo>
                    <a:pt x="70392" y="8063"/>
                    <a:pt x="69341" y="7373"/>
                    <a:pt x="68059" y="6534"/>
                  </a:cubicBezTo>
                  <a:cubicBezTo>
                    <a:pt x="65606" y="4929"/>
                    <a:pt x="61913" y="2502"/>
                    <a:pt x="58050" y="1583"/>
                  </a:cubicBezTo>
                  <a:cubicBezTo>
                    <a:pt x="57114" y="1365"/>
                    <a:pt x="56260" y="1255"/>
                    <a:pt x="55475" y="1255"/>
                  </a:cubicBezTo>
                  <a:cubicBezTo>
                    <a:pt x="54659" y="1255"/>
                    <a:pt x="53919" y="1374"/>
                    <a:pt x="53242" y="1610"/>
                  </a:cubicBezTo>
                  <a:cubicBezTo>
                    <a:pt x="51368" y="2261"/>
                    <a:pt x="50173" y="3546"/>
                    <a:pt x="48781" y="5045"/>
                  </a:cubicBezTo>
                  <a:cubicBezTo>
                    <a:pt x="48165" y="5705"/>
                    <a:pt x="47532" y="6383"/>
                    <a:pt x="46783" y="7079"/>
                  </a:cubicBezTo>
                  <a:cubicBezTo>
                    <a:pt x="46381" y="7444"/>
                    <a:pt x="45998" y="7810"/>
                    <a:pt x="45632" y="8167"/>
                  </a:cubicBezTo>
                  <a:cubicBezTo>
                    <a:pt x="43634" y="10094"/>
                    <a:pt x="41903" y="11753"/>
                    <a:pt x="38870" y="12485"/>
                  </a:cubicBezTo>
                  <a:cubicBezTo>
                    <a:pt x="38598" y="12550"/>
                    <a:pt x="38319" y="12580"/>
                    <a:pt x="38033" y="12580"/>
                  </a:cubicBezTo>
                  <a:cubicBezTo>
                    <a:pt x="36125" y="12580"/>
                    <a:pt x="33909" y="11218"/>
                    <a:pt x="31403" y="9666"/>
                  </a:cubicBezTo>
                  <a:cubicBezTo>
                    <a:pt x="30582" y="9157"/>
                    <a:pt x="29735" y="8640"/>
                    <a:pt x="28878" y="8149"/>
                  </a:cubicBezTo>
                  <a:cubicBezTo>
                    <a:pt x="25479" y="6222"/>
                    <a:pt x="21215" y="3787"/>
                    <a:pt x="18351" y="1976"/>
                  </a:cubicBezTo>
                  <a:cubicBezTo>
                    <a:pt x="16249" y="657"/>
                    <a:pt x="14621" y="0"/>
                    <a:pt x="134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17"/>
            <p:cNvSpPr/>
            <p:nvPr/>
          </p:nvSpPr>
          <p:spPr>
            <a:xfrm>
              <a:off x="3078865" y="2204645"/>
              <a:ext cx="6856665" cy="1150273"/>
            </a:xfrm>
            <a:custGeom>
              <a:avLst/>
              <a:gdLst/>
              <a:ahLst/>
              <a:cxnLst/>
              <a:rect l="l" t="t" r="r" b="b"/>
              <a:pathLst>
                <a:path w="71048" h="11919" extrusionOk="0">
                  <a:moveTo>
                    <a:pt x="13739" y="1"/>
                  </a:moveTo>
                  <a:cubicBezTo>
                    <a:pt x="13426" y="1"/>
                    <a:pt x="13137" y="39"/>
                    <a:pt x="12873" y="117"/>
                  </a:cubicBezTo>
                  <a:cubicBezTo>
                    <a:pt x="12043" y="357"/>
                    <a:pt x="11178" y="759"/>
                    <a:pt x="10295" y="1312"/>
                  </a:cubicBezTo>
                  <a:cubicBezTo>
                    <a:pt x="6164" y="3899"/>
                    <a:pt x="616" y="10242"/>
                    <a:pt x="0" y="10956"/>
                  </a:cubicBezTo>
                  <a:lnTo>
                    <a:pt x="89" y="11027"/>
                  </a:lnTo>
                  <a:cubicBezTo>
                    <a:pt x="705" y="10322"/>
                    <a:pt x="6245" y="3997"/>
                    <a:pt x="10357" y="1410"/>
                  </a:cubicBezTo>
                  <a:cubicBezTo>
                    <a:pt x="11232" y="866"/>
                    <a:pt x="12088" y="464"/>
                    <a:pt x="12909" y="232"/>
                  </a:cubicBezTo>
                  <a:cubicBezTo>
                    <a:pt x="13164" y="158"/>
                    <a:pt x="13444" y="120"/>
                    <a:pt x="13748" y="120"/>
                  </a:cubicBezTo>
                  <a:cubicBezTo>
                    <a:pt x="14933" y="120"/>
                    <a:pt x="16497" y="688"/>
                    <a:pt x="18484" y="1838"/>
                  </a:cubicBezTo>
                  <a:cubicBezTo>
                    <a:pt x="20617" y="3069"/>
                    <a:pt x="23605" y="4595"/>
                    <a:pt x="26496" y="6076"/>
                  </a:cubicBezTo>
                  <a:cubicBezTo>
                    <a:pt x="27397" y="6540"/>
                    <a:pt x="28271" y="6986"/>
                    <a:pt x="29083" y="7405"/>
                  </a:cubicBezTo>
                  <a:cubicBezTo>
                    <a:pt x="30198" y="7985"/>
                    <a:pt x="31277" y="8645"/>
                    <a:pt x="32321" y="9278"/>
                  </a:cubicBezTo>
                  <a:cubicBezTo>
                    <a:pt x="34632" y="10688"/>
                    <a:pt x="36648" y="11919"/>
                    <a:pt x="38441" y="11919"/>
                  </a:cubicBezTo>
                  <a:cubicBezTo>
                    <a:pt x="38637" y="11919"/>
                    <a:pt x="38833" y="11910"/>
                    <a:pt x="39021" y="11874"/>
                  </a:cubicBezTo>
                  <a:cubicBezTo>
                    <a:pt x="42081" y="11375"/>
                    <a:pt x="43874" y="9814"/>
                    <a:pt x="45952" y="8003"/>
                  </a:cubicBezTo>
                  <a:cubicBezTo>
                    <a:pt x="46282" y="7717"/>
                    <a:pt x="46621" y="7414"/>
                    <a:pt x="46978" y="7119"/>
                  </a:cubicBezTo>
                  <a:cubicBezTo>
                    <a:pt x="47915" y="6317"/>
                    <a:pt x="48655" y="5532"/>
                    <a:pt x="49378" y="4764"/>
                  </a:cubicBezTo>
                  <a:cubicBezTo>
                    <a:pt x="50627" y="3444"/>
                    <a:pt x="51697" y="2302"/>
                    <a:pt x="53330" y="1669"/>
                  </a:cubicBezTo>
                  <a:cubicBezTo>
                    <a:pt x="54054" y="1381"/>
                    <a:pt x="54836" y="1240"/>
                    <a:pt x="55713" y="1240"/>
                  </a:cubicBezTo>
                  <a:cubicBezTo>
                    <a:pt x="56413" y="1240"/>
                    <a:pt x="57174" y="1330"/>
                    <a:pt x="58014" y="1508"/>
                  </a:cubicBezTo>
                  <a:cubicBezTo>
                    <a:pt x="61760" y="2320"/>
                    <a:pt x="65373" y="4577"/>
                    <a:pt x="67764" y="6076"/>
                  </a:cubicBezTo>
                  <a:cubicBezTo>
                    <a:pt x="69257" y="7010"/>
                    <a:pt x="70267" y="7645"/>
                    <a:pt x="70775" y="7645"/>
                  </a:cubicBezTo>
                  <a:cubicBezTo>
                    <a:pt x="70893" y="7645"/>
                    <a:pt x="70984" y="7611"/>
                    <a:pt x="71047" y="7539"/>
                  </a:cubicBezTo>
                  <a:lnTo>
                    <a:pt x="70958" y="7458"/>
                  </a:lnTo>
                  <a:cubicBezTo>
                    <a:pt x="70916" y="7505"/>
                    <a:pt x="70853" y="7527"/>
                    <a:pt x="70769" y="7527"/>
                  </a:cubicBezTo>
                  <a:cubicBezTo>
                    <a:pt x="70296" y="7527"/>
                    <a:pt x="69184" y="6827"/>
                    <a:pt x="67827" y="5978"/>
                  </a:cubicBezTo>
                  <a:cubicBezTo>
                    <a:pt x="65427" y="4479"/>
                    <a:pt x="61805" y="2204"/>
                    <a:pt x="58040" y="1401"/>
                  </a:cubicBezTo>
                  <a:cubicBezTo>
                    <a:pt x="57186" y="1214"/>
                    <a:pt x="56412" y="1121"/>
                    <a:pt x="55699" y="1121"/>
                  </a:cubicBezTo>
                  <a:cubicBezTo>
                    <a:pt x="54811" y="1121"/>
                    <a:pt x="54018" y="1266"/>
                    <a:pt x="53285" y="1553"/>
                  </a:cubicBezTo>
                  <a:cubicBezTo>
                    <a:pt x="51635" y="2204"/>
                    <a:pt x="50547" y="3355"/>
                    <a:pt x="49289" y="4684"/>
                  </a:cubicBezTo>
                  <a:cubicBezTo>
                    <a:pt x="48575" y="5451"/>
                    <a:pt x="47835" y="6236"/>
                    <a:pt x="46898" y="7030"/>
                  </a:cubicBezTo>
                  <a:cubicBezTo>
                    <a:pt x="46541" y="7325"/>
                    <a:pt x="46202" y="7619"/>
                    <a:pt x="45872" y="7913"/>
                  </a:cubicBezTo>
                  <a:cubicBezTo>
                    <a:pt x="43811" y="9716"/>
                    <a:pt x="42027" y="11268"/>
                    <a:pt x="39003" y="11758"/>
                  </a:cubicBezTo>
                  <a:cubicBezTo>
                    <a:pt x="38817" y="11789"/>
                    <a:pt x="38628" y="11804"/>
                    <a:pt x="38435" y="11804"/>
                  </a:cubicBezTo>
                  <a:cubicBezTo>
                    <a:pt x="36683" y="11804"/>
                    <a:pt x="34675" y="10579"/>
                    <a:pt x="32383" y="9180"/>
                  </a:cubicBezTo>
                  <a:cubicBezTo>
                    <a:pt x="31340" y="8538"/>
                    <a:pt x="30260" y="7887"/>
                    <a:pt x="29136" y="7298"/>
                  </a:cubicBezTo>
                  <a:cubicBezTo>
                    <a:pt x="28324" y="6879"/>
                    <a:pt x="27450" y="6433"/>
                    <a:pt x="26549" y="5969"/>
                  </a:cubicBezTo>
                  <a:cubicBezTo>
                    <a:pt x="23659" y="4488"/>
                    <a:pt x="20670" y="2962"/>
                    <a:pt x="18538" y="1731"/>
                  </a:cubicBezTo>
                  <a:cubicBezTo>
                    <a:pt x="16533" y="576"/>
                    <a:pt x="14949" y="1"/>
                    <a:pt x="13739"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17"/>
            <p:cNvSpPr/>
            <p:nvPr/>
          </p:nvSpPr>
          <p:spPr>
            <a:xfrm>
              <a:off x="3086585" y="2267567"/>
              <a:ext cx="6861008" cy="1077892"/>
            </a:xfrm>
            <a:custGeom>
              <a:avLst/>
              <a:gdLst/>
              <a:ahLst/>
              <a:cxnLst/>
              <a:rect l="l" t="t" r="r" b="b"/>
              <a:pathLst>
                <a:path w="71093" h="11169" extrusionOk="0">
                  <a:moveTo>
                    <a:pt x="14105" y="0"/>
                  </a:moveTo>
                  <a:cubicBezTo>
                    <a:pt x="13734" y="0"/>
                    <a:pt x="13396" y="48"/>
                    <a:pt x="13087" y="143"/>
                  </a:cubicBezTo>
                  <a:cubicBezTo>
                    <a:pt x="12258" y="401"/>
                    <a:pt x="11392" y="803"/>
                    <a:pt x="10518" y="1347"/>
                  </a:cubicBezTo>
                  <a:cubicBezTo>
                    <a:pt x="7423" y="3265"/>
                    <a:pt x="3381" y="7235"/>
                    <a:pt x="1214" y="9367"/>
                  </a:cubicBezTo>
                  <a:cubicBezTo>
                    <a:pt x="634" y="9938"/>
                    <a:pt x="214" y="10348"/>
                    <a:pt x="0" y="10544"/>
                  </a:cubicBezTo>
                  <a:lnTo>
                    <a:pt x="81" y="10634"/>
                  </a:lnTo>
                  <a:cubicBezTo>
                    <a:pt x="295" y="10437"/>
                    <a:pt x="714" y="10027"/>
                    <a:pt x="1294" y="9456"/>
                  </a:cubicBezTo>
                  <a:cubicBezTo>
                    <a:pt x="3462" y="7324"/>
                    <a:pt x="7494" y="3354"/>
                    <a:pt x="10581" y="1445"/>
                  </a:cubicBezTo>
                  <a:cubicBezTo>
                    <a:pt x="11446" y="910"/>
                    <a:pt x="12302" y="508"/>
                    <a:pt x="13123" y="258"/>
                  </a:cubicBezTo>
                  <a:cubicBezTo>
                    <a:pt x="13412" y="170"/>
                    <a:pt x="13734" y="125"/>
                    <a:pt x="14089" y="125"/>
                  </a:cubicBezTo>
                  <a:cubicBezTo>
                    <a:pt x="15268" y="125"/>
                    <a:pt x="16809" y="616"/>
                    <a:pt x="18681" y="1597"/>
                  </a:cubicBezTo>
                  <a:cubicBezTo>
                    <a:pt x="20501" y="2542"/>
                    <a:pt x="23088" y="3711"/>
                    <a:pt x="25586" y="4844"/>
                  </a:cubicBezTo>
                  <a:cubicBezTo>
                    <a:pt x="26924" y="5451"/>
                    <a:pt x="28191" y="6021"/>
                    <a:pt x="29351" y="6566"/>
                  </a:cubicBezTo>
                  <a:cubicBezTo>
                    <a:pt x="30698" y="7199"/>
                    <a:pt x="31964" y="7975"/>
                    <a:pt x="33187" y="8725"/>
                  </a:cubicBezTo>
                  <a:cubicBezTo>
                    <a:pt x="35319" y="10036"/>
                    <a:pt x="37183" y="11169"/>
                    <a:pt x="38851" y="11169"/>
                  </a:cubicBezTo>
                  <a:cubicBezTo>
                    <a:pt x="38950" y="11169"/>
                    <a:pt x="39048" y="11169"/>
                    <a:pt x="39146" y="11160"/>
                  </a:cubicBezTo>
                  <a:cubicBezTo>
                    <a:pt x="42233" y="10901"/>
                    <a:pt x="44026" y="9492"/>
                    <a:pt x="46292" y="7699"/>
                  </a:cubicBezTo>
                  <a:cubicBezTo>
                    <a:pt x="46550" y="7493"/>
                    <a:pt x="46818" y="7288"/>
                    <a:pt x="47086" y="7074"/>
                  </a:cubicBezTo>
                  <a:cubicBezTo>
                    <a:pt x="48219" y="6191"/>
                    <a:pt x="49093" y="5272"/>
                    <a:pt x="49860" y="4451"/>
                  </a:cubicBezTo>
                  <a:cubicBezTo>
                    <a:pt x="50984" y="3265"/>
                    <a:pt x="51948" y="2248"/>
                    <a:pt x="53384" y="1614"/>
                  </a:cubicBezTo>
                  <a:cubicBezTo>
                    <a:pt x="54145" y="1277"/>
                    <a:pt x="54981" y="1110"/>
                    <a:pt x="55936" y="1110"/>
                  </a:cubicBezTo>
                  <a:cubicBezTo>
                    <a:pt x="56569" y="1110"/>
                    <a:pt x="57254" y="1183"/>
                    <a:pt x="58005" y="1329"/>
                  </a:cubicBezTo>
                  <a:cubicBezTo>
                    <a:pt x="61672" y="2034"/>
                    <a:pt x="65070" y="4068"/>
                    <a:pt x="67559" y="5558"/>
                  </a:cubicBezTo>
                  <a:cubicBezTo>
                    <a:pt x="69072" y="6456"/>
                    <a:pt x="70173" y="7116"/>
                    <a:pt x="70755" y="7116"/>
                  </a:cubicBezTo>
                  <a:cubicBezTo>
                    <a:pt x="70900" y="7116"/>
                    <a:pt x="71013" y="7074"/>
                    <a:pt x="71092" y="6985"/>
                  </a:cubicBezTo>
                  <a:lnTo>
                    <a:pt x="71012" y="6914"/>
                  </a:lnTo>
                  <a:cubicBezTo>
                    <a:pt x="70955" y="6975"/>
                    <a:pt x="70870" y="7003"/>
                    <a:pt x="70759" y="7003"/>
                  </a:cubicBezTo>
                  <a:cubicBezTo>
                    <a:pt x="70210" y="7003"/>
                    <a:pt x="69040" y="6304"/>
                    <a:pt x="67622" y="5451"/>
                  </a:cubicBezTo>
                  <a:cubicBezTo>
                    <a:pt x="65124" y="3961"/>
                    <a:pt x="61716" y="1918"/>
                    <a:pt x="58032" y="1213"/>
                  </a:cubicBezTo>
                  <a:cubicBezTo>
                    <a:pt x="57275" y="1065"/>
                    <a:pt x="56585" y="990"/>
                    <a:pt x="55945" y="990"/>
                  </a:cubicBezTo>
                  <a:cubicBezTo>
                    <a:pt x="54971" y="990"/>
                    <a:pt x="54117" y="1163"/>
                    <a:pt x="53330" y="1507"/>
                  </a:cubicBezTo>
                  <a:cubicBezTo>
                    <a:pt x="51876" y="2150"/>
                    <a:pt x="50904" y="3176"/>
                    <a:pt x="49780" y="4371"/>
                  </a:cubicBezTo>
                  <a:cubicBezTo>
                    <a:pt x="48968" y="5227"/>
                    <a:pt x="48138" y="6102"/>
                    <a:pt x="47014" y="6976"/>
                  </a:cubicBezTo>
                  <a:cubicBezTo>
                    <a:pt x="46747" y="7190"/>
                    <a:pt x="46479" y="7404"/>
                    <a:pt x="46220" y="7600"/>
                  </a:cubicBezTo>
                  <a:cubicBezTo>
                    <a:pt x="43972" y="9385"/>
                    <a:pt x="42188" y="10785"/>
                    <a:pt x="39137" y="11044"/>
                  </a:cubicBezTo>
                  <a:cubicBezTo>
                    <a:pt x="39043" y="11052"/>
                    <a:pt x="38948" y="11056"/>
                    <a:pt x="38852" y="11056"/>
                  </a:cubicBezTo>
                  <a:cubicBezTo>
                    <a:pt x="37210" y="11056"/>
                    <a:pt x="35365" y="9925"/>
                    <a:pt x="33249" y="8626"/>
                  </a:cubicBezTo>
                  <a:cubicBezTo>
                    <a:pt x="32027" y="7868"/>
                    <a:pt x="30751" y="7092"/>
                    <a:pt x="29395" y="6459"/>
                  </a:cubicBezTo>
                  <a:cubicBezTo>
                    <a:pt x="28244" y="5914"/>
                    <a:pt x="26978" y="5343"/>
                    <a:pt x="25630" y="4737"/>
                  </a:cubicBezTo>
                  <a:cubicBezTo>
                    <a:pt x="23133" y="3604"/>
                    <a:pt x="20554" y="2444"/>
                    <a:pt x="18735" y="1490"/>
                  </a:cubicBezTo>
                  <a:cubicBezTo>
                    <a:pt x="16827" y="495"/>
                    <a:pt x="15300" y="0"/>
                    <a:pt x="1410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17"/>
            <p:cNvSpPr/>
            <p:nvPr/>
          </p:nvSpPr>
          <p:spPr>
            <a:xfrm>
              <a:off x="3094306" y="2330297"/>
              <a:ext cx="6866123" cy="1008310"/>
            </a:xfrm>
            <a:custGeom>
              <a:avLst/>
              <a:gdLst/>
              <a:ahLst/>
              <a:cxnLst/>
              <a:rect l="l" t="t" r="r" b="b"/>
              <a:pathLst>
                <a:path w="71146" h="10448" extrusionOk="0">
                  <a:moveTo>
                    <a:pt x="14476" y="1"/>
                  </a:moveTo>
                  <a:cubicBezTo>
                    <a:pt x="14039" y="1"/>
                    <a:pt x="13644" y="57"/>
                    <a:pt x="13293" y="171"/>
                  </a:cubicBezTo>
                  <a:cubicBezTo>
                    <a:pt x="12463" y="438"/>
                    <a:pt x="11607" y="849"/>
                    <a:pt x="10733" y="1375"/>
                  </a:cubicBezTo>
                  <a:cubicBezTo>
                    <a:pt x="8128" y="2972"/>
                    <a:pt x="4657" y="6067"/>
                    <a:pt x="2365" y="8110"/>
                  </a:cubicBezTo>
                  <a:cubicBezTo>
                    <a:pt x="1250" y="9100"/>
                    <a:pt x="375" y="9885"/>
                    <a:pt x="1" y="10135"/>
                  </a:cubicBezTo>
                  <a:lnTo>
                    <a:pt x="63" y="10233"/>
                  </a:lnTo>
                  <a:cubicBezTo>
                    <a:pt x="447" y="9975"/>
                    <a:pt x="1330" y="9190"/>
                    <a:pt x="2445" y="8199"/>
                  </a:cubicBezTo>
                  <a:cubicBezTo>
                    <a:pt x="4738" y="6156"/>
                    <a:pt x="8199" y="3070"/>
                    <a:pt x="10795" y="1482"/>
                  </a:cubicBezTo>
                  <a:cubicBezTo>
                    <a:pt x="11660" y="956"/>
                    <a:pt x="12508" y="554"/>
                    <a:pt x="13329" y="286"/>
                  </a:cubicBezTo>
                  <a:cubicBezTo>
                    <a:pt x="13670" y="177"/>
                    <a:pt x="14053" y="122"/>
                    <a:pt x="14478" y="122"/>
                  </a:cubicBezTo>
                  <a:cubicBezTo>
                    <a:pt x="15641" y="122"/>
                    <a:pt x="17115" y="534"/>
                    <a:pt x="18886" y="1357"/>
                  </a:cubicBezTo>
                  <a:cubicBezTo>
                    <a:pt x="20546" y="2133"/>
                    <a:pt x="22946" y="3070"/>
                    <a:pt x="25265" y="3980"/>
                  </a:cubicBezTo>
                  <a:cubicBezTo>
                    <a:pt x="26755" y="4569"/>
                    <a:pt x="28307" y="5175"/>
                    <a:pt x="29618" y="5719"/>
                  </a:cubicBezTo>
                  <a:cubicBezTo>
                    <a:pt x="31171" y="6371"/>
                    <a:pt x="32589" y="7263"/>
                    <a:pt x="33963" y="8119"/>
                  </a:cubicBezTo>
                  <a:cubicBezTo>
                    <a:pt x="35961" y="9368"/>
                    <a:pt x="37683" y="10447"/>
                    <a:pt x="39271" y="10447"/>
                  </a:cubicBezTo>
                  <a:cubicBezTo>
                    <a:pt x="42438" y="10447"/>
                    <a:pt x="44258" y="9136"/>
                    <a:pt x="46783" y="7325"/>
                  </a:cubicBezTo>
                  <a:lnTo>
                    <a:pt x="47202" y="7031"/>
                  </a:lnTo>
                  <a:cubicBezTo>
                    <a:pt x="48531" y="6085"/>
                    <a:pt x="49477" y="5068"/>
                    <a:pt x="50315" y="4176"/>
                  </a:cubicBezTo>
                  <a:cubicBezTo>
                    <a:pt x="51314" y="3106"/>
                    <a:pt x="52171" y="2187"/>
                    <a:pt x="53429" y="1562"/>
                  </a:cubicBezTo>
                  <a:cubicBezTo>
                    <a:pt x="54240" y="1168"/>
                    <a:pt x="55134" y="974"/>
                    <a:pt x="56174" y="974"/>
                  </a:cubicBezTo>
                  <a:cubicBezTo>
                    <a:pt x="56736" y="974"/>
                    <a:pt x="57340" y="1030"/>
                    <a:pt x="57996" y="1143"/>
                  </a:cubicBezTo>
                  <a:cubicBezTo>
                    <a:pt x="61592" y="1758"/>
                    <a:pt x="64937" y="3659"/>
                    <a:pt x="67372" y="5059"/>
                  </a:cubicBezTo>
                  <a:cubicBezTo>
                    <a:pt x="68929" y="5946"/>
                    <a:pt x="70077" y="6603"/>
                    <a:pt x="70724" y="6603"/>
                  </a:cubicBezTo>
                  <a:cubicBezTo>
                    <a:pt x="70904" y="6603"/>
                    <a:pt x="71045" y="6552"/>
                    <a:pt x="71146" y="6442"/>
                  </a:cubicBezTo>
                  <a:lnTo>
                    <a:pt x="71057" y="6362"/>
                  </a:lnTo>
                  <a:cubicBezTo>
                    <a:pt x="70979" y="6447"/>
                    <a:pt x="70865" y="6486"/>
                    <a:pt x="70718" y="6486"/>
                  </a:cubicBezTo>
                  <a:cubicBezTo>
                    <a:pt x="70111" y="6486"/>
                    <a:pt x="68942" y="5814"/>
                    <a:pt x="67426" y="4952"/>
                  </a:cubicBezTo>
                  <a:cubicBezTo>
                    <a:pt x="64982" y="3552"/>
                    <a:pt x="61636" y="1642"/>
                    <a:pt x="58023" y="1027"/>
                  </a:cubicBezTo>
                  <a:cubicBezTo>
                    <a:pt x="57360" y="912"/>
                    <a:pt x="56748" y="854"/>
                    <a:pt x="56178" y="854"/>
                  </a:cubicBezTo>
                  <a:cubicBezTo>
                    <a:pt x="55115" y="854"/>
                    <a:pt x="54200" y="1054"/>
                    <a:pt x="53375" y="1455"/>
                  </a:cubicBezTo>
                  <a:cubicBezTo>
                    <a:pt x="52100" y="2089"/>
                    <a:pt x="51234" y="3016"/>
                    <a:pt x="50226" y="4096"/>
                  </a:cubicBezTo>
                  <a:cubicBezTo>
                    <a:pt x="49396" y="4988"/>
                    <a:pt x="48451" y="5996"/>
                    <a:pt x="47139" y="6933"/>
                  </a:cubicBezTo>
                  <a:lnTo>
                    <a:pt x="46720" y="7227"/>
                  </a:lnTo>
                  <a:cubicBezTo>
                    <a:pt x="44204" y="9029"/>
                    <a:pt x="42393" y="10323"/>
                    <a:pt x="39271" y="10323"/>
                  </a:cubicBezTo>
                  <a:cubicBezTo>
                    <a:pt x="37719" y="10323"/>
                    <a:pt x="36006" y="9261"/>
                    <a:pt x="34025" y="8021"/>
                  </a:cubicBezTo>
                  <a:cubicBezTo>
                    <a:pt x="32652" y="7156"/>
                    <a:pt x="31224" y="6264"/>
                    <a:pt x="29663" y="5612"/>
                  </a:cubicBezTo>
                  <a:cubicBezTo>
                    <a:pt x="28352" y="5068"/>
                    <a:pt x="26799" y="4462"/>
                    <a:pt x="25301" y="3873"/>
                  </a:cubicBezTo>
                  <a:cubicBezTo>
                    <a:pt x="22990" y="2963"/>
                    <a:pt x="20590" y="2026"/>
                    <a:pt x="18931" y="1250"/>
                  </a:cubicBezTo>
                  <a:cubicBezTo>
                    <a:pt x="17152" y="416"/>
                    <a:pt x="15659" y="1"/>
                    <a:pt x="14476"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17"/>
            <p:cNvSpPr/>
            <p:nvPr/>
          </p:nvSpPr>
          <p:spPr>
            <a:xfrm>
              <a:off x="3102026" y="2391964"/>
              <a:ext cx="6870465" cy="949248"/>
            </a:xfrm>
            <a:custGeom>
              <a:avLst/>
              <a:gdLst/>
              <a:ahLst/>
              <a:cxnLst/>
              <a:rect l="l" t="t" r="r" b="b"/>
              <a:pathLst>
                <a:path w="71191" h="9836" extrusionOk="0">
                  <a:moveTo>
                    <a:pt x="14901" y="1"/>
                  </a:moveTo>
                  <a:cubicBezTo>
                    <a:pt x="14378" y="1"/>
                    <a:pt x="13910" y="70"/>
                    <a:pt x="13498" y="210"/>
                  </a:cubicBezTo>
                  <a:cubicBezTo>
                    <a:pt x="12669" y="495"/>
                    <a:pt x="11812" y="905"/>
                    <a:pt x="10947" y="1423"/>
                  </a:cubicBezTo>
                  <a:cubicBezTo>
                    <a:pt x="8717" y="2770"/>
                    <a:pt x="5800" y="5152"/>
                    <a:pt x="3462" y="7070"/>
                  </a:cubicBezTo>
                  <a:cubicBezTo>
                    <a:pt x="1821" y="8417"/>
                    <a:pt x="527" y="9469"/>
                    <a:pt x="1" y="9737"/>
                  </a:cubicBezTo>
                  <a:lnTo>
                    <a:pt x="54" y="9835"/>
                  </a:lnTo>
                  <a:cubicBezTo>
                    <a:pt x="590" y="9577"/>
                    <a:pt x="1892" y="8506"/>
                    <a:pt x="3534" y="7159"/>
                  </a:cubicBezTo>
                  <a:cubicBezTo>
                    <a:pt x="5871" y="5250"/>
                    <a:pt x="8779" y="2868"/>
                    <a:pt x="11009" y="1521"/>
                  </a:cubicBezTo>
                  <a:cubicBezTo>
                    <a:pt x="11866" y="1012"/>
                    <a:pt x="12713" y="602"/>
                    <a:pt x="13534" y="325"/>
                  </a:cubicBezTo>
                  <a:cubicBezTo>
                    <a:pt x="13938" y="187"/>
                    <a:pt x="14397" y="118"/>
                    <a:pt x="14908" y="118"/>
                  </a:cubicBezTo>
                  <a:cubicBezTo>
                    <a:pt x="16044" y="118"/>
                    <a:pt x="17441" y="458"/>
                    <a:pt x="19083" y="1128"/>
                  </a:cubicBezTo>
                  <a:cubicBezTo>
                    <a:pt x="20644" y="1771"/>
                    <a:pt x="22937" y="2529"/>
                    <a:pt x="25149" y="3269"/>
                  </a:cubicBezTo>
                  <a:cubicBezTo>
                    <a:pt x="26791" y="3814"/>
                    <a:pt x="28486" y="4376"/>
                    <a:pt x="29886" y="4893"/>
                  </a:cubicBezTo>
                  <a:cubicBezTo>
                    <a:pt x="31617" y="5526"/>
                    <a:pt x="33232" y="6570"/>
                    <a:pt x="34659" y="7489"/>
                  </a:cubicBezTo>
                  <a:cubicBezTo>
                    <a:pt x="36426" y="8631"/>
                    <a:pt x="37951" y="9612"/>
                    <a:pt x="39396" y="9737"/>
                  </a:cubicBezTo>
                  <a:cubicBezTo>
                    <a:pt x="39709" y="9764"/>
                    <a:pt x="40010" y="9777"/>
                    <a:pt x="40300" y="9777"/>
                  </a:cubicBezTo>
                  <a:cubicBezTo>
                    <a:pt x="43064" y="9777"/>
                    <a:pt x="44888" y="8589"/>
                    <a:pt x="47318" y="6998"/>
                  </a:cubicBezTo>
                  <a:cubicBezTo>
                    <a:pt x="48844" y="5999"/>
                    <a:pt x="49843" y="4902"/>
                    <a:pt x="50726" y="3938"/>
                  </a:cubicBezTo>
                  <a:cubicBezTo>
                    <a:pt x="51618" y="2966"/>
                    <a:pt x="52376" y="2128"/>
                    <a:pt x="53483" y="1530"/>
                  </a:cubicBezTo>
                  <a:cubicBezTo>
                    <a:pt x="54326" y="1065"/>
                    <a:pt x="55272" y="837"/>
                    <a:pt x="56400" y="837"/>
                  </a:cubicBezTo>
                  <a:cubicBezTo>
                    <a:pt x="56895" y="837"/>
                    <a:pt x="57425" y="881"/>
                    <a:pt x="57997" y="968"/>
                  </a:cubicBezTo>
                  <a:cubicBezTo>
                    <a:pt x="61520" y="1494"/>
                    <a:pt x="64803" y="3278"/>
                    <a:pt x="67203" y="4590"/>
                  </a:cubicBezTo>
                  <a:cubicBezTo>
                    <a:pt x="68798" y="5455"/>
                    <a:pt x="69982" y="6097"/>
                    <a:pt x="70682" y="6097"/>
                  </a:cubicBezTo>
                  <a:cubicBezTo>
                    <a:pt x="70898" y="6097"/>
                    <a:pt x="71069" y="6036"/>
                    <a:pt x="71191" y="5901"/>
                  </a:cubicBezTo>
                  <a:lnTo>
                    <a:pt x="71102" y="5821"/>
                  </a:lnTo>
                  <a:cubicBezTo>
                    <a:pt x="71003" y="5931"/>
                    <a:pt x="70860" y="5980"/>
                    <a:pt x="70675" y="5980"/>
                  </a:cubicBezTo>
                  <a:cubicBezTo>
                    <a:pt x="70005" y="5980"/>
                    <a:pt x="68796" y="5322"/>
                    <a:pt x="67257" y="4483"/>
                  </a:cubicBezTo>
                  <a:cubicBezTo>
                    <a:pt x="64857" y="3171"/>
                    <a:pt x="61565" y="1387"/>
                    <a:pt x="58014" y="852"/>
                  </a:cubicBezTo>
                  <a:cubicBezTo>
                    <a:pt x="57437" y="765"/>
                    <a:pt x="56900" y="721"/>
                    <a:pt x="56398" y="721"/>
                  </a:cubicBezTo>
                  <a:cubicBezTo>
                    <a:pt x="55250" y="721"/>
                    <a:pt x="54283" y="951"/>
                    <a:pt x="53420" y="1423"/>
                  </a:cubicBezTo>
                  <a:cubicBezTo>
                    <a:pt x="52305" y="2038"/>
                    <a:pt x="51493" y="2921"/>
                    <a:pt x="50637" y="3858"/>
                  </a:cubicBezTo>
                  <a:cubicBezTo>
                    <a:pt x="49762" y="4822"/>
                    <a:pt x="48763" y="5910"/>
                    <a:pt x="47256" y="6891"/>
                  </a:cubicBezTo>
                  <a:cubicBezTo>
                    <a:pt x="44837" y="8477"/>
                    <a:pt x="43026" y="9659"/>
                    <a:pt x="40288" y="9659"/>
                  </a:cubicBezTo>
                  <a:cubicBezTo>
                    <a:pt x="40007" y="9659"/>
                    <a:pt x="39716" y="9647"/>
                    <a:pt x="39414" y="9621"/>
                  </a:cubicBezTo>
                  <a:cubicBezTo>
                    <a:pt x="37987" y="9505"/>
                    <a:pt x="36470" y="8524"/>
                    <a:pt x="34722" y="7391"/>
                  </a:cubicBezTo>
                  <a:cubicBezTo>
                    <a:pt x="33294" y="6472"/>
                    <a:pt x="31671" y="5419"/>
                    <a:pt x="29922" y="4777"/>
                  </a:cubicBezTo>
                  <a:cubicBezTo>
                    <a:pt x="28521" y="4269"/>
                    <a:pt x="26826" y="3707"/>
                    <a:pt x="25185" y="3153"/>
                  </a:cubicBezTo>
                  <a:cubicBezTo>
                    <a:pt x="22973" y="2422"/>
                    <a:pt x="20680" y="1664"/>
                    <a:pt x="19128" y="1021"/>
                  </a:cubicBezTo>
                  <a:cubicBezTo>
                    <a:pt x="17470" y="340"/>
                    <a:pt x="16054" y="1"/>
                    <a:pt x="14901"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17"/>
            <p:cNvSpPr/>
            <p:nvPr/>
          </p:nvSpPr>
          <p:spPr>
            <a:xfrm>
              <a:off x="3109843" y="2452570"/>
              <a:ext cx="6874712" cy="912768"/>
            </a:xfrm>
            <a:custGeom>
              <a:avLst/>
              <a:gdLst/>
              <a:ahLst/>
              <a:cxnLst/>
              <a:rect l="l" t="t" r="r" b="b"/>
              <a:pathLst>
                <a:path w="71235" h="9458" extrusionOk="0">
                  <a:moveTo>
                    <a:pt x="15390" y="1"/>
                  </a:moveTo>
                  <a:cubicBezTo>
                    <a:pt x="14757" y="1"/>
                    <a:pt x="14194" y="90"/>
                    <a:pt x="13703" y="268"/>
                  </a:cubicBezTo>
                  <a:cubicBezTo>
                    <a:pt x="12882" y="563"/>
                    <a:pt x="12026" y="973"/>
                    <a:pt x="11169" y="1482"/>
                  </a:cubicBezTo>
                  <a:cubicBezTo>
                    <a:pt x="9251" y="2624"/>
                    <a:pt x="6753" y="4506"/>
                    <a:pt x="4559" y="6174"/>
                  </a:cubicBezTo>
                  <a:cubicBezTo>
                    <a:pt x="2480" y="7744"/>
                    <a:pt x="687" y="9100"/>
                    <a:pt x="0" y="9350"/>
                  </a:cubicBezTo>
                  <a:lnTo>
                    <a:pt x="45" y="9457"/>
                  </a:lnTo>
                  <a:cubicBezTo>
                    <a:pt x="741" y="9207"/>
                    <a:pt x="2543" y="7842"/>
                    <a:pt x="4630" y="6263"/>
                  </a:cubicBezTo>
                  <a:cubicBezTo>
                    <a:pt x="6825" y="4604"/>
                    <a:pt x="9314" y="2722"/>
                    <a:pt x="11232" y="1580"/>
                  </a:cubicBezTo>
                  <a:cubicBezTo>
                    <a:pt x="12079" y="1080"/>
                    <a:pt x="12927" y="670"/>
                    <a:pt x="13748" y="375"/>
                  </a:cubicBezTo>
                  <a:cubicBezTo>
                    <a:pt x="14222" y="204"/>
                    <a:pt x="14770" y="118"/>
                    <a:pt x="15387" y="118"/>
                  </a:cubicBezTo>
                  <a:cubicBezTo>
                    <a:pt x="16474" y="118"/>
                    <a:pt x="17776" y="385"/>
                    <a:pt x="19279" y="920"/>
                  </a:cubicBezTo>
                  <a:cubicBezTo>
                    <a:pt x="20759" y="1437"/>
                    <a:pt x="22883" y="2017"/>
                    <a:pt x="25131" y="2641"/>
                  </a:cubicBezTo>
                  <a:cubicBezTo>
                    <a:pt x="26888" y="3114"/>
                    <a:pt x="28690" y="3614"/>
                    <a:pt x="30153" y="4069"/>
                  </a:cubicBezTo>
                  <a:cubicBezTo>
                    <a:pt x="32053" y="4675"/>
                    <a:pt x="33766" y="5826"/>
                    <a:pt x="35283" y="6852"/>
                  </a:cubicBezTo>
                  <a:cubicBezTo>
                    <a:pt x="36782" y="7860"/>
                    <a:pt x="38200" y="8815"/>
                    <a:pt x="39520" y="9047"/>
                  </a:cubicBezTo>
                  <a:cubicBezTo>
                    <a:pt x="40123" y="9152"/>
                    <a:pt x="40683" y="9202"/>
                    <a:pt x="41213" y="9202"/>
                  </a:cubicBezTo>
                  <a:cubicBezTo>
                    <a:pt x="43503" y="9202"/>
                    <a:pt x="45239" y="8279"/>
                    <a:pt x="47433" y="6968"/>
                  </a:cubicBezTo>
                  <a:cubicBezTo>
                    <a:pt x="49146" y="5942"/>
                    <a:pt x="50190" y="4774"/>
                    <a:pt x="51109" y="3730"/>
                  </a:cubicBezTo>
                  <a:cubicBezTo>
                    <a:pt x="51858" y="2882"/>
                    <a:pt x="52572" y="2088"/>
                    <a:pt x="53526" y="1500"/>
                  </a:cubicBezTo>
                  <a:cubicBezTo>
                    <a:pt x="54410" y="965"/>
                    <a:pt x="55392" y="709"/>
                    <a:pt x="56607" y="709"/>
                  </a:cubicBezTo>
                  <a:cubicBezTo>
                    <a:pt x="57036" y="709"/>
                    <a:pt x="57494" y="741"/>
                    <a:pt x="57987" y="804"/>
                  </a:cubicBezTo>
                  <a:cubicBezTo>
                    <a:pt x="61457" y="1250"/>
                    <a:pt x="64687" y="2927"/>
                    <a:pt x="67042" y="4140"/>
                  </a:cubicBezTo>
                  <a:cubicBezTo>
                    <a:pt x="68615" y="4957"/>
                    <a:pt x="69862" y="5603"/>
                    <a:pt x="70631" y="5603"/>
                  </a:cubicBezTo>
                  <a:cubicBezTo>
                    <a:pt x="70887" y="5603"/>
                    <a:pt x="71090" y="5531"/>
                    <a:pt x="71235" y="5371"/>
                  </a:cubicBezTo>
                  <a:lnTo>
                    <a:pt x="71146" y="5291"/>
                  </a:lnTo>
                  <a:cubicBezTo>
                    <a:pt x="71023" y="5426"/>
                    <a:pt x="70847" y="5487"/>
                    <a:pt x="70622" y="5487"/>
                  </a:cubicBezTo>
                  <a:cubicBezTo>
                    <a:pt x="69896" y="5487"/>
                    <a:pt x="68662" y="4853"/>
                    <a:pt x="67095" y="4042"/>
                  </a:cubicBezTo>
                  <a:cubicBezTo>
                    <a:pt x="64731" y="2811"/>
                    <a:pt x="61502" y="1143"/>
                    <a:pt x="58005" y="688"/>
                  </a:cubicBezTo>
                  <a:cubicBezTo>
                    <a:pt x="57504" y="623"/>
                    <a:pt x="57039" y="590"/>
                    <a:pt x="56603" y="590"/>
                  </a:cubicBezTo>
                  <a:cubicBezTo>
                    <a:pt x="55369" y="590"/>
                    <a:pt x="54370" y="854"/>
                    <a:pt x="53473" y="1401"/>
                  </a:cubicBezTo>
                  <a:cubicBezTo>
                    <a:pt x="52492" y="1990"/>
                    <a:pt x="51778" y="2802"/>
                    <a:pt x="51020" y="3658"/>
                  </a:cubicBezTo>
                  <a:cubicBezTo>
                    <a:pt x="50110" y="4684"/>
                    <a:pt x="49075" y="5853"/>
                    <a:pt x="47371" y="6870"/>
                  </a:cubicBezTo>
                  <a:cubicBezTo>
                    <a:pt x="45198" y="8174"/>
                    <a:pt x="43478" y="9084"/>
                    <a:pt x="41217" y="9084"/>
                  </a:cubicBezTo>
                  <a:cubicBezTo>
                    <a:pt x="40694" y="9084"/>
                    <a:pt x="40141" y="9035"/>
                    <a:pt x="39547" y="8931"/>
                  </a:cubicBezTo>
                  <a:cubicBezTo>
                    <a:pt x="38245" y="8708"/>
                    <a:pt x="36835" y="7753"/>
                    <a:pt x="35345" y="6754"/>
                  </a:cubicBezTo>
                  <a:cubicBezTo>
                    <a:pt x="33829" y="5728"/>
                    <a:pt x="32107" y="4568"/>
                    <a:pt x="30189" y="3962"/>
                  </a:cubicBezTo>
                  <a:cubicBezTo>
                    <a:pt x="28726" y="3498"/>
                    <a:pt x="26915" y="3007"/>
                    <a:pt x="25166" y="2525"/>
                  </a:cubicBezTo>
                  <a:cubicBezTo>
                    <a:pt x="22918" y="1910"/>
                    <a:pt x="20795" y="1321"/>
                    <a:pt x="19323" y="804"/>
                  </a:cubicBezTo>
                  <a:cubicBezTo>
                    <a:pt x="17809" y="271"/>
                    <a:pt x="16494" y="1"/>
                    <a:pt x="15390"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17"/>
            <p:cNvSpPr/>
            <p:nvPr/>
          </p:nvSpPr>
          <p:spPr>
            <a:xfrm>
              <a:off x="3117564" y="2511922"/>
              <a:ext cx="6879055" cy="877446"/>
            </a:xfrm>
            <a:custGeom>
              <a:avLst/>
              <a:gdLst/>
              <a:ahLst/>
              <a:cxnLst/>
              <a:rect l="l" t="t" r="r" b="b"/>
              <a:pathLst>
                <a:path w="71280" h="9092" extrusionOk="0">
                  <a:moveTo>
                    <a:pt x="15937" y="0"/>
                  </a:moveTo>
                  <a:cubicBezTo>
                    <a:pt x="15168" y="0"/>
                    <a:pt x="14490" y="111"/>
                    <a:pt x="13908" y="331"/>
                  </a:cubicBezTo>
                  <a:cubicBezTo>
                    <a:pt x="13088" y="644"/>
                    <a:pt x="12240" y="1054"/>
                    <a:pt x="11384" y="1554"/>
                  </a:cubicBezTo>
                  <a:cubicBezTo>
                    <a:pt x="9760" y="2499"/>
                    <a:pt x="7681" y="3962"/>
                    <a:pt x="5674" y="5381"/>
                  </a:cubicBezTo>
                  <a:cubicBezTo>
                    <a:pt x="3194" y="7120"/>
                    <a:pt x="857" y="8762"/>
                    <a:pt x="0" y="8976"/>
                  </a:cubicBezTo>
                  <a:lnTo>
                    <a:pt x="36" y="9092"/>
                  </a:lnTo>
                  <a:cubicBezTo>
                    <a:pt x="901" y="8878"/>
                    <a:pt x="3257" y="7218"/>
                    <a:pt x="5746" y="5470"/>
                  </a:cubicBezTo>
                  <a:cubicBezTo>
                    <a:pt x="7753" y="4060"/>
                    <a:pt x="9823" y="2597"/>
                    <a:pt x="11446" y="1652"/>
                  </a:cubicBezTo>
                  <a:cubicBezTo>
                    <a:pt x="12294" y="1152"/>
                    <a:pt x="13141" y="751"/>
                    <a:pt x="13953" y="438"/>
                  </a:cubicBezTo>
                  <a:cubicBezTo>
                    <a:pt x="14517" y="224"/>
                    <a:pt x="15175" y="117"/>
                    <a:pt x="15922" y="117"/>
                  </a:cubicBezTo>
                  <a:cubicBezTo>
                    <a:pt x="16946" y="117"/>
                    <a:pt x="18138" y="318"/>
                    <a:pt x="19484" y="715"/>
                  </a:cubicBezTo>
                  <a:cubicBezTo>
                    <a:pt x="20894" y="1134"/>
                    <a:pt x="22972" y="1580"/>
                    <a:pt x="25167" y="2053"/>
                  </a:cubicBezTo>
                  <a:cubicBezTo>
                    <a:pt x="27013" y="2455"/>
                    <a:pt x="28923" y="2874"/>
                    <a:pt x="30421" y="3266"/>
                  </a:cubicBezTo>
                  <a:cubicBezTo>
                    <a:pt x="32473" y="3811"/>
                    <a:pt x="34275" y="5086"/>
                    <a:pt x="35854" y="6210"/>
                  </a:cubicBezTo>
                  <a:cubicBezTo>
                    <a:pt x="37192" y="7156"/>
                    <a:pt x="38441" y="8039"/>
                    <a:pt x="39655" y="8369"/>
                  </a:cubicBezTo>
                  <a:cubicBezTo>
                    <a:pt x="40538" y="8605"/>
                    <a:pt x="41336" y="8716"/>
                    <a:pt x="42094" y="8716"/>
                  </a:cubicBezTo>
                  <a:cubicBezTo>
                    <a:pt x="43921" y="8716"/>
                    <a:pt x="45519" y="8070"/>
                    <a:pt x="47550" y="6960"/>
                  </a:cubicBezTo>
                  <a:cubicBezTo>
                    <a:pt x="49459" y="5916"/>
                    <a:pt x="50520" y="4667"/>
                    <a:pt x="51457" y="3570"/>
                  </a:cubicBezTo>
                  <a:cubicBezTo>
                    <a:pt x="52117" y="2785"/>
                    <a:pt x="52742" y="2053"/>
                    <a:pt x="53580" y="1482"/>
                  </a:cubicBezTo>
                  <a:cubicBezTo>
                    <a:pt x="54487" y="876"/>
                    <a:pt x="55513" y="585"/>
                    <a:pt x="56817" y="585"/>
                  </a:cubicBezTo>
                  <a:cubicBezTo>
                    <a:pt x="57181" y="585"/>
                    <a:pt x="57567" y="608"/>
                    <a:pt x="57978" y="653"/>
                  </a:cubicBezTo>
                  <a:cubicBezTo>
                    <a:pt x="61404" y="1027"/>
                    <a:pt x="64580" y="2588"/>
                    <a:pt x="66899" y="3730"/>
                  </a:cubicBezTo>
                  <a:cubicBezTo>
                    <a:pt x="68485" y="4507"/>
                    <a:pt x="69750" y="5130"/>
                    <a:pt x="70567" y="5130"/>
                  </a:cubicBezTo>
                  <a:cubicBezTo>
                    <a:pt x="70867" y="5130"/>
                    <a:pt x="71107" y="5046"/>
                    <a:pt x="71280" y="4854"/>
                  </a:cubicBezTo>
                  <a:lnTo>
                    <a:pt x="71190" y="4774"/>
                  </a:lnTo>
                  <a:cubicBezTo>
                    <a:pt x="71041" y="4942"/>
                    <a:pt x="70829" y="5016"/>
                    <a:pt x="70559" y="5016"/>
                  </a:cubicBezTo>
                  <a:cubicBezTo>
                    <a:pt x="69781" y="5016"/>
                    <a:pt x="68527" y="4398"/>
                    <a:pt x="66944" y="3623"/>
                  </a:cubicBezTo>
                  <a:cubicBezTo>
                    <a:pt x="64625" y="2481"/>
                    <a:pt x="61440" y="911"/>
                    <a:pt x="57996" y="537"/>
                  </a:cubicBezTo>
                  <a:cubicBezTo>
                    <a:pt x="57574" y="489"/>
                    <a:pt x="57178" y="466"/>
                    <a:pt x="56805" y="466"/>
                  </a:cubicBezTo>
                  <a:cubicBezTo>
                    <a:pt x="55480" y="466"/>
                    <a:pt x="54436" y="765"/>
                    <a:pt x="53518" y="1384"/>
                  </a:cubicBezTo>
                  <a:cubicBezTo>
                    <a:pt x="52661" y="1964"/>
                    <a:pt x="52028" y="2704"/>
                    <a:pt x="51368" y="3489"/>
                  </a:cubicBezTo>
                  <a:cubicBezTo>
                    <a:pt x="50440" y="4587"/>
                    <a:pt x="49387" y="5827"/>
                    <a:pt x="47487" y="6862"/>
                  </a:cubicBezTo>
                  <a:cubicBezTo>
                    <a:pt x="45480" y="7954"/>
                    <a:pt x="43901" y="8595"/>
                    <a:pt x="42090" y="8595"/>
                  </a:cubicBezTo>
                  <a:cubicBezTo>
                    <a:pt x="41342" y="8595"/>
                    <a:pt x="40555" y="8485"/>
                    <a:pt x="39681" y="8253"/>
                  </a:cubicBezTo>
                  <a:cubicBezTo>
                    <a:pt x="38495" y="7932"/>
                    <a:pt x="37246" y="7049"/>
                    <a:pt x="35926" y="6112"/>
                  </a:cubicBezTo>
                  <a:cubicBezTo>
                    <a:pt x="34329" y="4979"/>
                    <a:pt x="32527" y="3704"/>
                    <a:pt x="30448" y="3150"/>
                  </a:cubicBezTo>
                  <a:cubicBezTo>
                    <a:pt x="28949" y="2758"/>
                    <a:pt x="27040" y="2339"/>
                    <a:pt x="25194" y="1946"/>
                  </a:cubicBezTo>
                  <a:cubicBezTo>
                    <a:pt x="22999" y="1464"/>
                    <a:pt x="20929" y="1018"/>
                    <a:pt x="19520" y="599"/>
                  </a:cubicBezTo>
                  <a:cubicBezTo>
                    <a:pt x="18169" y="200"/>
                    <a:pt x="16971" y="0"/>
                    <a:pt x="15937"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17"/>
            <p:cNvSpPr/>
            <p:nvPr/>
          </p:nvSpPr>
          <p:spPr>
            <a:xfrm>
              <a:off x="3125284" y="2569247"/>
              <a:ext cx="6883397" cy="844248"/>
            </a:xfrm>
            <a:custGeom>
              <a:avLst/>
              <a:gdLst/>
              <a:ahLst/>
              <a:cxnLst/>
              <a:rect l="l" t="t" r="r" b="b"/>
              <a:pathLst>
                <a:path w="71325" h="8748" extrusionOk="0">
                  <a:moveTo>
                    <a:pt x="16564" y="1"/>
                  </a:moveTo>
                  <a:cubicBezTo>
                    <a:pt x="15630" y="1"/>
                    <a:pt x="14814" y="139"/>
                    <a:pt x="14123" y="415"/>
                  </a:cubicBezTo>
                  <a:cubicBezTo>
                    <a:pt x="13302" y="737"/>
                    <a:pt x="12455" y="1147"/>
                    <a:pt x="11607" y="1647"/>
                  </a:cubicBezTo>
                  <a:cubicBezTo>
                    <a:pt x="10260" y="2414"/>
                    <a:pt x="8520" y="3556"/>
                    <a:pt x="6843" y="4662"/>
                  </a:cubicBezTo>
                  <a:cubicBezTo>
                    <a:pt x="3988" y="6535"/>
                    <a:pt x="1045" y="8471"/>
                    <a:pt x="1" y="8623"/>
                  </a:cubicBezTo>
                  <a:lnTo>
                    <a:pt x="19" y="8748"/>
                  </a:lnTo>
                  <a:cubicBezTo>
                    <a:pt x="1089" y="8578"/>
                    <a:pt x="3908" y="6723"/>
                    <a:pt x="6906" y="4760"/>
                  </a:cubicBezTo>
                  <a:cubicBezTo>
                    <a:pt x="8583" y="3654"/>
                    <a:pt x="10322" y="2512"/>
                    <a:pt x="11661" y="1745"/>
                  </a:cubicBezTo>
                  <a:cubicBezTo>
                    <a:pt x="12508" y="1254"/>
                    <a:pt x="13356" y="844"/>
                    <a:pt x="14158" y="522"/>
                  </a:cubicBezTo>
                  <a:cubicBezTo>
                    <a:pt x="14838" y="256"/>
                    <a:pt x="15642" y="122"/>
                    <a:pt x="16560" y="122"/>
                  </a:cubicBezTo>
                  <a:cubicBezTo>
                    <a:pt x="17486" y="122"/>
                    <a:pt x="18529" y="258"/>
                    <a:pt x="19681" y="531"/>
                  </a:cubicBezTo>
                  <a:cubicBezTo>
                    <a:pt x="21037" y="853"/>
                    <a:pt x="23071" y="1183"/>
                    <a:pt x="25229" y="1522"/>
                  </a:cubicBezTo>
                  <a:cubicBezTo>
                    <a:pt x="27156" y="1834"/>
                    <a:pt x="29155" y="2155"/>
                    <a:pt x="30689" y="2485"/>
                  </a:cubicBezTo>
                  <a:cubicBezTo>
                    <a:pt x="32884" y="2949"/>
                    <a:pt x="34748" y="4350"/>
                    <a:pt x="36390" y="5581"/>
                  </a:cubicBezTo>
                  <a:cubicBezTo>
                    <a:pt x="37567" y="6473"/>
                    <a:pt x="38682" y="7302"/>
                    <a:pt x="39780" y="7704"/>
                  </a:cubicBezTo>
                  <a:cubicBezTo>
                    <a:pt x="40913" y="8117"/>
                    <a:pt x="41916" y="8329"/>
                    <a:pt x="42920" y="8329"/>
                  </a:cubicBezTo>
                  <a:cubicBezTo>
                    <a:pt x="44366" y="8329"/>
                    <a:pt x="45814" y="7889"/>
                    <a:pt x="47657" y="6972"/>
                  </a:cubicBezTo>
                  <a:cubicBezTo>
                    <a:pt x="49771" y="5929"/>
                    <a:pt x="50833" y="4608"/>
                    <a:pt x="51770" y="3440"/>
                  </a:cubicBezTo>
                  <a:cubicBezTo>
                    <a:pt x="52349" y="2717"/>
                    <a:pt x="52903" y="2039"/>
                    <a:pt x="53634" y="1495"/>
                  </a:cubicBezTo>
                  <a:cubicBezTo>
                    <a:pt x="54552" y="805"/>
                    <a:pt x="55620" y="477"/>
                    <a:pt x="57019" y="477"/>
                  </a:cubicBezTo>
                  <a:cubicBezTo>
                    <a:pt x="57320" y="477"/>
                    <a:pt x="57636" y="492"/>
                    <a:pt x="57970" y="522"/>
                  </a:cubicBezTo>
                  <a:cubicBezTo>
                    <a:pt x="61351" y="826"/>
                    <a:pt x="64348" y="2226"/>
                    <a:pt x="66757" y="3341"/>
                  </a:cubicBezTo>
                  <a:cubicBezTo>
                    <a:pt x="68357" y="4084"/>
                    <a:pt x="69637" y="4683"/>
                    <a:pt x="70495" y="4683"/>
                  </a:cubicBezTo>
                  <a:cubicBezTo>
                    <a:pt x="70843" y="4683"/>
                    <a:pt x="71121" y="4585"/>
                    <a:pt x="71325" y="4358"/>
                  </a:cubicBezTo>
                  <a:lnTo>
                    <a:pt x="71235" y="4278"/>
                  </a:lnTo>
                  <a:cubicBezTo>
                    <a:pt x="71057" y="4479"/>
                    <a:pt x="70805" y="4567"/>
                    <a:pt x="70487" y="4567"/>
                  </a:cubicBezTo>
                  <a:cubicBezTo>
                    <a:pt x="69663" y="4567"/>
                    <a:pt x="68395" y="3975"/>
                    <a:pt x="66810" y="3234"/>
                  </a:cubicBezTo>
                  <a:cubicBezTo>
                    <a:pt x="64393" y="2110"/>
                    <a:pt x="61386" y="710"/>
                    <a:pt x="57988" y="406"/>
                  </a:cubicBezTo>
                  <a:cubicBezTo>
                    <a:pt x="57649" y="377"/>
                    <a:pt x="57327" y="361"/>
                    <a:pt x="57021" y="361"/>
                  </a:cubicBezTo>
                  <a:cubicBezTo>
                    <a:pt x="55594" y="361"/>
                    <a:pt x="54503" y="692"/>
                    <a:pt x="53563" y="1397"/>
                  </a:cubicBezTo>
                  <a:cubicBezTo>
                    <a:pt x="52813" y="1959"/>
                    <a:pt x="52260" y="2637"/>
                    <a:pt x="51680" y="3368"/>
                  </a:cubicBezTo>
                  <a:cubicBezTo>
                    <a:pt x="50753" y="4528"/>
                    <a:pt x="49691" y="5830"/>
                    <a:pt x="47603" y="6865"/>
                  </a:cubicBezTo>
                  <a:cubicBezTo>
                    <a:pt x="45778" y="7773"/>
                    <a:pt x="44345" y="8209"/>
                    <a:pt x="42912" y="8209"/>
                  </a:cubicBezTo>
                  <a:cubicBezTo>
                    <a:pt x="41923" y="8209"/>
                    <a:pt x="40934" y="8001"/>
                    <a:pt x="39815" y="7597"/>
                  </a:cubicBezTo>
                  <a:cubicBezTo>
                    <a:pt x="38736" y="7204"/>
                    <a:pt x="37630" y="6366"/>
                    <a:pt x="36461" y="5491"/>
                  </a:cubicBezTo>
                  <a:cubicBezTo>
                    <a:pt x="34811" y="4243"/>
                    <a:pt x="32937" y="2833"/>
                    <a:pt x="30707" y="2369"/>
                  </a:cubicBezTo>
                  <a:cubicBezTo>
                    <a:pt x="29173" y="2039"/>
                    <a:pt x="27183" y="1718"/>
                    <a:pt x="25247" y="1406"/>
                  </a:cubicBezTo>
                  <a:cubicBezTo>
                    <a:pt x="23097" y="1058"/>
                    <a:pt x="21063" y="737"/>
                    <a:pt x="19707" y="415"/>
                  </a:cubicBezTo>
                  <a:cubicBezTo>
                    <a:pt x="18548" y="139"/>
                    <a:pt x="17497" y="1"/>
                    <a:pt x="1656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17"/>
            <p:cNvSpPr/>
            <p:nvPr/>
          </p:nvSpPr>
          <p:spPr>
            <a:xfrm>
              <a:off x="3133101" y="2625124"/>
              <a:ext cx="6887644" cy="811628"/>
            </a:xfrm>
            <a:custGeom>
              <a:avLst/>
              <a:gdLst/>
              <a:ahLst/>
              <a:cxnLst/>
              <a:rect l="l" t="t" r="r" b="b"/>
              <a:pathLst>
                <a:path w="71369" h="8410" extrusionOk="0">
                  <a:moveTo>
                    <a:pt x="17303" y="0"/>
                  </a:moveTo>
                  <a:cubicBezTo>
                    <a:pt x="16155" y="0"/>
                    <a:pt x="15160" y="172"/>
                    <a:pt x="14327" y="514"/>
                  </a:cubicBezTo>
                  <a:cubicBezTo>
                    <a:pt x="13507" y="853"/>
                    <a:pt x="12686" y="1255"/>
                    <a:pt x="11820" y="1746"/>
                  </a:cubicBezTo>
                  <a:cubicBezTo>
                    <a:pt x="10768" y="2343"/>
                    <a:pt x="9456" y="3155"/>
                    <a:pt x="8074" y="4003"/>
                  </a:cubicBezTo>
                  <a:cubicBezTo>
                    <a:pt x="4880" y="5974"/>
                    <a:pt x="1258" y="8204"/>
                    <a:pt x="0" y="8294"/>
                  </a:cubicBezTo>
                  <a:lnTo>
                    <a:pt x="9" y="8409"/>
                  </a:lnTo>
                  <a:cubicBezTo>
                    <a:pt x="1294" y="8320"/>
                    <a:pt x="4933" y="6081"/>
                    <a:pt x="8136" y="4101"/>
                  </a:cubicBezTo>
                  <a:cubicBezTo>
                    <a:pt x="9519" y="3253"/>
                    <a:pt x="10821" y="2450"/>
                    <a:pt x="11883" y="1853"/>
                  </a:cubicBezTo>
                  <a:cubicBezTo>
                    <a:pt x="12739" y="1362"/>
                    <a:pt x="13560" y="960"/>
                    <a:pt x="14372" y="621"/>
                  </a:cubicBezTo>
                  <a:cubicBezTo>
                    <a:pt x="15179" y="289"/>
                    <a:pt x="16175" y="122"/>
                    <a:pt x="17318" y="122"/>
                  </a:cubicBezTo>
                  <a:cubicBezTo>
                    <a:pt x="18109" y="122"/>
                    <a:pt x="18969" y="202"/>
                    <a:pt x="19885" y="363"/>
                  </a:cubicBezTo>
                  <a:cubicBezTo>
                    <a:pt x="21179" y="595"/>
                    <a:pt x="23177" y="800"/>
                    <a:pt x="25291" y="1032"/>
                  </a:cubicBezTo>
                  <a:cubicBezTo>
                    <a:pt x="27307" y="1246"/>
                    <a:pt x="29395" y="1460"/>
                    <a:pt x="30956" y="1710"/>
                  </a:cubicBezTo>
                  <a:cubicBezTo>
                    <a:pt x="33284" y="2085"/>
                    <a:pt x="35202" y="3619"/>
                    <a:pt x="36889" y="4975"/>
                  </a:cubicBezTo>
                  <a:cubicBezTo>
                    <a:pt x="37932" y="5805"/>
                    <a:pt x="38914" y="6599"/>
                    <a:pt x="39904" y="7053"/>
                  </a:cubicBezTo>
                  <a:cubicBezTo>
                    <a:pt x="41290" y="7700"/>
                    <a:pt x="42494" y="8024"/>
                    <a:pt x="43718" y="8024"/>
                  </a:cubicBezTo>
                  <a:cubicBezTo>
                    <a:pt x="44975" y="8024"/>
                    <a:pt x="46253" y="7683"/>
                    <a:pt x="47772" y="7000"/>
                  </a:cubicBezTo>
                  <a:cubicBezTo>
                    <a:pt x="50074" y="5965"/>
                    <a:pt x="51127" y="4573"/>
                    <a:pt x="52054" y="3351"/>
                  </a:cubicBezTo>
                  <a:cubicBezTo>
                    <a:pt x="52563" y="2682"/>
                    <a:pt x="53045" y="2040"/>
                    <a:pt x="53678" y="1514"/>
                  </a:cubicBezTo>
                  <a:cubicBezTo>
                    <a:pt x="54614" y="740"/>
                    <a:pt x="55731" y="382"/>
                    <a:pt x="57244" y="382"/>
                  </a:cubicBezTo>
                  <a:cubicBezTo>
                    <a:pt x="57476" y="382"/>
                    <a:pt x="57718" y="391"/>
                    <a:pt x="57969" y="407"/>
                  </a:cubicBezTo>
                  <a:cubicBezTo>
                    <a:pt x="61305" y="639"/>
                    <a:pt x="64258" y="1942"/>
                    <a:pt x="66631" y="2986"/>
                  </a:cubicBezTo>
                  <a:cubicBezTo>
                    <a:pt x="68222" y="3689"/>
                    <a:pt x="69511" y="4255"/>
                    <a:pt x="70408" y="4255"/>
                  </a:cubicBezTo>
                  <a:cubicBezTo>
                    <a:pt x="70809" y="4255"/>
                    <a:pt x="71132" y="4142"/>
                    <a:pt x="71368" y="3878"/>
                  </a:cubicBezTo>
                  <a:lnTo>
                    <a:pt x="71279" y="3797"/>
                  </a:lnTo>
                  <a:cubicBezTo>
                    <a:pt x="71068" y="4035"/>
                    <a:pt x="70773" y="4138"/>
                    <a:pt x="70403" y="4138"/>
                  </a:cubicBezTo>
                  <a:cubicBezTo>
                    <a:pt x="69539" y="4138"/>
                    <a:pt x="68263" y="3578"/>
                    <a:pt x="66676" y="2878"/>
                  </a:cubicBezTo>
                  <a:cubicBezTo>
                    <a:pt x="64294" y="1835"/>
                    <a:pt x="61332" y="523"/>
                    <a:pt x="57978" y="291"/>
                  </a:cubicBezTo>
                  <a:cubicBezTo>
                    <a:pt x="57715" y="273"/>
                    <a:pt x="57463" y="264"/>
                    <a:pt x="57220" y="264"/>
                  </a:cubicBezTo>
                  <a:cubicBezTo>
                    <a:pt x="55695" y="264"/>
                    <a:pt x="54561" y="632"/>
                    <a:pt x="53607" y="1424"/>
                  </a:cubicBezTo>
                  <a:cubicBezTo>
                    <a:pt x="52955" y="1960"/>
                    <a:pt x="52474" y="2602"/>
                    <a:pt x="51956" y="3280"/>
                  </a:cubicBezTo>
                  <a:cubicBezTo>
                    <a:pt x="51037" y="4493"/>
                    <a:pt x="50003" y="5867"/>
                    <a:pt x="47728" y="6893"/>
                  </a:cubicBezTo>
                  <a:cubicBezTo>
                    <a:pt x="46227" y="7567"/>
                    <a:pt x="44964" y="7903"/>
                    <a:pt x="43722" y="7903"/>
                  </a:cubicBezTo>
                  <a:cubicBezTo>
                    <a:pt x="42514" y="7903"/>
                    <a:pt x="41326" y="7584"/>
                    <a:pt x="39957" y="6946"/>
                  </a:cubicBezTo>
                  <a:cubicBezTo>
                    <a:pt x="38976" y="6500"/>
                    <a:pt x="37995" y="5715"/>
                    <a:pt x="36960" y="4877"/>
                  </a:cubicBezTo>
                  <a:cubicBezTo>
                    <a:pt x="35265" y="3512"/>
                    <a:pt x="33338" y="1969"/>
                    <a:pt x="30974" y="1594"/>
                  </a:cubicBezTo>
                  <a:cubicBezTo>
                    <a:pt x="29404" y="1344"/>
                    <a:pt x="27316" y="1121"/>
                    <a:pt x="25300" y="907"/>
                  </a:cubicBezTo>
                  <a:cubicBezTo>
                    <a:pt x="23195" y="684"/>
                    <a:pt x="21196" y="479"/>
                    <a:pt x="19903" y="247"/>
                  </a:cubicBezTo>
                  <a:cubicBezTo>
                    <a:pt x="18965" y="83"/>
                    <a:pt x="18097" y="0"/>
                    <a:pt x="1730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17"/>
            <p:cNvSpPr/>
            <p:nvPr/>
          </p:nvSpPr>
          <p:spPr>
            <a:xfrm>
              <a:off x="3140822" y="2677527"/>
              <a:ext cx="6891987" cy="783351"/>
            </a:xfrm>
            <a:custGeom>
              <a:avLst/>
              <a:gdLst/>
              <a:ahLst/>
              <a:cxnLst/>
              <a:rect l="l" t="t" r="r" b="b"/>
              <a:pathLst>
                <a:path w="71414" h="8117" extrusionOk="0">
                  <a:moveTo>
                    <a:pt x="18227" y="1"/>
                  </a:moveTo>
                  <a:cubicBezTo>
                    <a:pt x="16790" y="1"/>
                    <a:pt x="15536" y="220"/>
                    <a:pt x="14533" y="649"/>
                  </a:cubicBezTo>
                  <a:cubicBezTo>
                    <a:pt x="13730" y="997"/>
                    <a:pt x="12909" y="1399"/>
                    <a:pt x="12035" y="1889"/>
                  </a:cubicBezTo>
                  <a:cubicBezTo>
                    <a:pt x="11285" y="2309"/>
                    <a:pt x="10384" y="2835"/>
                    <a:pt x="9421" y="3388"/>
                  </a:cubicBezTo>
                  <a:cubicBezTo>
                    <a:pt x="5897" y="5440"/>
                    <a:pt x="1508" y="7991"/>
                    <a:pt x="9" y="7991"/>
                  </a:cubicBezTo>
                  <a:lnTo>
                    <a:pt x="0" y="7991"/>
                  </a:lnTo>
                  <a:lnTo>
                    <a:pt x="0" y="8116"/>
                  </a:lnTo>
                  <a:lnTo>
                    <a:pt x="9" y="8116"/>
                  </a:lnTo>
                  <a:cubicBezTo>
                    <a:pt x="1535" y="8116"/>
                    <a:pt x="5942" y="5547"/>
                    <a:pt x="9483" y="3495"/>
                  </a:cubicBezTo>
                  <a:cubicBezTo>
                    <a:pt x="10438" y="2933"/>
                    <a:pt x="11348" y="2416"/>
                    <a:pt x="12097" y="1996"/>
                  </a:cubicBezTo>
                  <a:cubicBezTo>
                    <a:pt x="12972" y="1506"/>
                    <a:pt x="13783" y="1104"/>
                    <a:pt x="14577" y="765"/>
                  </a:cubicBezTo>
                  <a:cubicBezTo>
                    <a:pt x="15568" y="336"/>
                    <a:pt x="16809" y="117"/>
                    <a:pt x="18230" y="117"/>
                  </a:cubicBezTo>
                  <a:cubicBezTo>
                    <a:pt x="18818" y="117"/>
                    <a:pt x="19437" y="154"/>
                    <a:pt x="20082" y="230"/>
                  </a:cubicBezTo>
                  <a:cubicBezTo>
                    <a:pt x="21322" y="373"/>
                    <a:pt x="23275" y="480"/>
                    <a:pt x="25345" y="587"/>
                  </a:cubicBezTo>
                  <a:cubicBezTo>
                    <a:pt x="27450" y="694"/>
                    <a:pt x="29627" y="810"/>
                    <a:pt x="31224" y="979"/>
                  </a:cubicBezTo>
                  <a:cubicBezTo>
                    <a:pt x="33686" y="1238"/>
                    <a:pt x="35640" y="2915"/>
                    <a:pt x="37362" y="4405"/>
                  </a:cubicBezTo>
                  <a:cubicBezTo>
                    <a:pt x="38281" y="5190"/>
                    <a:pt x="39146" y="5940"/>
                    <a:pt x="40029" y="6448"/>
                  </a:cubicBezTo>
                  <a:cubicBezTo>
                    <a:pt x="41488" y="7280"/>
                    <a:pt x="42855" y="7821"/>
                    <a:pt x="44437" y="7821"/>
                  </a:cubicBezTo>
                  <a:cubicBezTo>
                    <a:pt x="45468" y="7821"/>
                    <a:pt x="46590" y="7591"/>
                    <a:pt x="47889" y="7064"/>
                  </a:cubicBezTo>
                  <a:cubicBezTo>
                    <a:pt x="50377" y="6056"/>
                    <a:pt x="51403" y="4592"/>
                    <a:pt x="52304" y="3308"/>
                  </a:cubicBezTo>
                  <a:cubicBezTo>
                    <a:pt x="52750" y="2683"/>
                    <a:pt x="53170" y="2086"/>
                    <a:pt x="53732" y="1568"/>
                  </a:cubicBezTo>
                  <a:cubicBezTo>
                    <a:pt x="54683" y="698"/>
                    <a:pt x="55801" y="315"/>
                    <a:pt x="57423" y="315"/>
                  </a:cubicBezTo>
                  <a:cubicBezTo>
                    <a:pt x="57596" y="315"/>
                    <a:pt x="57775" y="320"/>
                    <a:pt x="57960" y="328"/>
                  </a:cubicBezTo>
                  <a:cubicBezTo>
                    <a:pt x="61261" y="498"/>
                    <a:pt x="64169" y="1702"/>
                    <a:pt x="66507" y="2674"/>
                  </a:cubicBezTo>
                  <a:cubicBezTo>
                    <a:pt x="68093" y="3333"/>
                    <a:pt x="69386" y="3867"/>
                    <a:pt x="70315" y="3867"/>
                  </a:cubicBezTo>
                  <a:cubicBezTo>
                    <a:pt x="70771" y="3867"/>
                    <a:pt x="71140" y="3738"/>
                    <a:pt x="71413" y="3433"/>
                  </a:cubicBezTo>
                  <a:lnTo>
                    <a:pt x="71324" y="3361"/>
                  </a:lnTo>
                  <a:cubicBezTo>
                    <a:pt x="71076" y="3638"/>
                    <a:pt x="70736" y="3755"/>
                    <a:pt x="70313" y="3755"/>
                  </a:cubicBezTo>
                  <a:cubicBezTo>
                    <a:pt x="69411" y="3755"/>
                    <a:pt x="68130" y="3223"/>
                    <a:pt x="66551" y="2567"/>
                  </a:cubicBezTo>
                  <a:cubicBezTo>
                    <a:pt x="64205" y="1595"/>
                    <a:pt x="61288" y="382"/>
                    <a:pt x="57960" y="212"/>
                  </a:cubicBezTo>
                  <a:cubicBezTo>
                    <a:pt x="57765" y="202"/>
                    <a:pt x="57576" y="197"/>
                    <a:pt x="57393" y="197"/>
                  </a:cubicBezTo>
                  <a:cubicBezTo>
                    <a:pt x="55759" y="197"/>
                    <a:pt x="54622" y="597"/>
                    <a:pt x="53652" y="1488"/>
                  </a:cubicBezTo>
                  <a:cubicBezTo>
                    <a:pt x="53081" y="2005"/>
                    <a:pt x="52661" y="2603"/>
                    <a:pt x="52206" y="3245"/>
                  </a:cubicBezTo>
                  <a:cubicBezTo>
                    <a:pt x="51270" y="4575"/>
                    <a:pt x="50297" y="5957"/>
                    <a:pt x="47844" y="6957"/>
                  </a:cubicBezTo>
                  <a:cubicBezTo>
                    <a:pt x="46549" y="7484"/>
                    <a:pt x="45444" y="7715"/>
                    <a:pt x="44431" y="7715"/>
                  </a:cubicBezTo>
                  <a:cubicBezTo>
                    <a:pt x="42890" y="7715"/>
                    <a:pt x="41561" y="7181"/>
                    <a:pt x="40092" y="6341"/>
                  </a:cubicBezTo>
                  <a:cubicBezTo>
                    <a:pt x="39208" y="5841"/>
                    <a:pt x="38352" y="5101"/>
                    <a:pt x="37442" y="4316"/>
                  </a:cubicBezTo>
                  <a:cubicBezTo>
                    <a:pt x="35702" y="2817"/>
                    <a:pt x="33731" y="1122"/>
                    <a:pt x="31233" y="855"/>
                  </a:cubicBezTo>
                  <a:cubicBezTo>
                    <a:pt x="29636" y="694"/>
                    <a:pt x="27459" y="578"/>
                    <a:pt x="25345" y="471"/>
                  </a:cubicBezTo>
                  <a:cubicBezTo>
                    <a:pt x="23284" y="355"/>
                    <a:pt x="21331" y="257"/>
                    <a:pt x="20099" y="114"/>
                  </a:cubicBezTo>
                  <a:cubicBezTo>
                    <a:pt x="19447" y="38"/>
                    <a:pt x="18821" y="1"/>
                    <a:pt x="182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17"/>
            <p:cNvSpPr/>
            <p:nvPr/>
          </p:nvSpPr>
          <p:spPr>
            <a:xfrm>
              <a:off x="3147674" y="2725587"/>
              <a:ext cx="6897198" cy="758549"/>
            </a:xfrm>
            <a:custGeom>
              <a:avLst/>
              <a:gdLst/>
              <a:ahLst/>
              <a:cxnLst/>
              <a:rect l="l" t="t" r="r" b="b"/>
              <a:pathLst>
                <a:path w="71468" h="7860" extrusionOk="0">
                  <a:moveTo>
                    <a:pt x="19348" y="1"/>
                  </a:moveTo>
                  <a:cubicBezTo>
                    <a:pt x="17552" y="1"/>
                    <a:pt x="15978" y="284"/>
                    <a:pt x="14747" y="838"/>
                  </a:cubicBezTo>
                  <a:cubicBezTo>
                    <a:pt x="13971" y="1186"/>
                    <a:pt x="13159" y="1588"/>
                    <a:pt x="12267" y="2078"/>
                  </a:cubicBezTo>
                  <a:cubicBezTo>
                    <a:pt x="11875" y="2292"/>
                    <a:pt x="11429" y="2533"/>
                    <a:pt x="10956" y="2801"/>
                  </a:cubicBezTo>
                  <a:cubicBezTo>
                    <a:pt x="7383" y="4771"/>
                    <a:pt x="2024" y="7746"/>
                    <a:pt x="114" y="7746"/>
                  </a:cubicBezTo>
                  <a:cubicBezTo>
                    <a:pt x="78" y="7746"/>
                    <a:pt x="43" y="7745"/>
                    <a:pt x="10" y="7743"/>
                  </a:cubicBezTo>
                  <a:lnTo>
                    <a:pt x="1" y="7859"/>
                  </a:lnTo>
                  <a:lnTo>
                    <a:pt x="108" y="7859"/>
                  </a:lnTo>
                  <a:cubicBezTo>
                    <a:pt x="2053" y="7859"/>
                    <a:pt x="7432" y="4888"/>
                    <a:pt x="11018" y="2899"/>
                  </a:cubicBezTo>
                  <a:cubicBezTo>
                    <a:pt x="11491" y="2640"/>
                    <a:pt x="11928" y="2399"/>
                    <a:pt x="12321" y="2185"/>
                  </a:cubicBezTo>
                  <a:cubicBezTo>
                    <a:pt x="13213" y="1695"/>
                    <a:pt x="14025" y="1293"/>
                    <a:pt x="14801" y="945"/>
                  </a:cubicBezTo>
                  <a:cubicBezTo>
                    <a:pt x="16009" y="398"/>
                    <a:pt x="17566" y="117"/>
                    <a:pt x="19345" y="117"/>
                  </a:cubicBezTo>
                  <a:cubicBezTo>
                    <a:pt x="19656" y="117"/>
                    <a:pt x="19973" y="125"/>
                    <a:pt x="20296" y="142"/>
                  </a:cubicBezTo>
                  <a:cubicBezTo>
                    <a:pt x="21474" y="205"/>
                    <a:pt x="23365" y="205"/>
                    <a:pt x="25372" y="205"/>
                  </a:cubicBezTo>
                  <a:cubicBezTo>
                    <a:pt x="27585" y="205"/>
                    <a:pt x="29868" y="205"/>
                    <a:pt x="31501" y="285"/>
                  </a:cubicBezTo>
                  <a:cubicBezTo>
                    <a:pt x="34088" y="419"/>
                    <a:pt x="35979" y="2185"/>
                    <a:pt x="37817" y="3889"/>
                  </a:cubicBezTo>
                  <a:cubicBezTo>
                    <a:pt x="38620" y="4639"/>
                    <a:pt x="39378" y="5343"/>
                    <a:pt x="40163" y="5879"/>
                  </a:cubicBezTo>
                  <a:cubicBezTo>
                    <a:pt x="41811" y="7005"/>
                    <a:pt x="43330" y="7733"/>
                    <a:pt x="45128" y="7733"/>
                  </a:cubicBezTo>
                  <a:cubicBezTo>
                    <a:pt x="46007" y="7733"/>
                    <a:pt x="46953" y="7559"/>
                    <a:pt x="48014" y="7172"/>
                  </a:cubicBezTo>
                  <a:cubicBezTo>
                    <a:pt x="50681" y="6191"/>
                    <a:pt x="51671" y="4674"/>
                    <a:pt x="52546" y="3336"/>
                  </a:cubicBezTo>
                  <a:cubicBezTo>
                    <a:pt x="52938" y="2738"/>
                    <a:pt x="53304" y="2168"/>
                    <a:pt x="53786" y="1677"/>
                  </a:cubicBezTo>
                  <a:cubicBezTo>
                    <a:pt x="54467" y="987"/>
                    <a:pt x="55457" y="289"/>
                    <a:pt x="57640" y="289"/>
                  </a:cubicBezTo>
                  <a:cubicBezTo>
                    <a:pt x="57744" y="289"/>
                    <a:pt x="57851" y="291"/>
                    <a:pt x="57961" y="294"/>
                  </a:cubicBezTo>
                  <a:cubicBezTo>
                    <a:pt x="61226" y="401"/>
                    <a:pt x="64098" y="1516"/>
                    <a:pt x="66400" y="2417"/>
                  </a:cubicBezTo>
                  <a:cubicBezTo>
                    <a:pt x="67980" y="3033"/>
                    <a:pt x="69272" y="3535"/>
                    <a:pt x="70227" y="3535"/>
                  </a:cubicBezTo>
                  <a:cubicBezTo>
                    <a:pt x="70740" y="3535"/>
                    <a:pt x="71156" y="3391"/>
                    <a:pt x="71467" y="3042"/>
                  </a:cubicBezTo>
                  <a:lnTo>
                    <a:pt x="71387" y="2962"/>
                  </a:lnTo>
                  <a:cubicBezTo>
                    <a:pt x="71098" y="3281"/>
                    <a:pt x="70708" y="3413"/>
                    <a:pt x="70225" y="3413"/>
                  </a:cubicBezTo>
                  <a:cubicBezTo>
                    <a:pt x="69291" y="3413"/>
                    <a:pt x="68009" y="2916"/>
                    <a:pt x="66445" y="2310"/>
                  </a:cubicBezTo>
                  <a:cubicBezTo>
                    <a:pt x="64134" y="1409"/>
                    <a:pt x="61253" y="285"/>
                    <a:pt x="57961" y="178"/>
                  </a:cubicBezTo>
                  <a:cubicBezTo>
                    <a:pt x="57837" y="174"/>
                    <a:pt x="57717" y="172"/>
                    <a:pt x="57599" y="172"/>
                  </a:cubicBezTo>
                  <a:cubicBezTo>
                    <a:pt x="55847" y="172"/>
                    <a:pt x="54667" y="610"/>
                    <a:pt x="53705" y="1588"/>
                  </a:cubicBezTo>
                  <a:cubicBezTo>
                    <a:pt x="53206" y="2096"/>
                    <a:pt x="52840" y="2667"/>
                    <a:pt x="52448" y="3265"/>
                  </a:cubicBezTo>
                  <a:cubicBezTo>
                    <a:pt x="51538" y="4657"/>
                    <a:pt x="50610" y="6093"/>
                    <a:pt x="47969" y="7056"/>
                  </a:cubicBezTo>
                  <a:cubicBezTo>
                    <a:pt x="46907" y="7445"/>
                    <a:pt x="45969" y="7622"/>
                    <a:pt x="45100" y="7622"/>
                  </a:cubicBezTo>
                  <a:cubicBezTo>
                    <a:pt x="43358" y="7622"/>
                    <a:pt x="41890" y="6912"/>
                    <a:pt x="40235" y="5781"/>
                  </a:cubicBezTo>
                  <a:cubicBezTo>
                    <a:pt x="39458" y="5254"/>
                    <a:pt x="38700" y="4549"/>
                    <a:pt x="37897" y="3809"/>
                  </a:cubicBezTo>
                  <a:cubicBezTo>
                    <a:pt x="36051" y="2087"/>
                    <a:pt x="34133" y="303"/>
                    <a:pt x="31501" y="169"/>
                  </a:cubicBezTo>
                  <a:cubicBezTo>
                    <a:pt x="29877" y="89"/>
                    <a:pt x="27585" y="89"/>
                    <a:pt x="25372" y="89"/>
                  </a:cubicBezTo>
                  <a:cubicBezTo>
                    <a:pt x="23365" y="89"/>
                    <a:pt x="21474" y="89"/>
                    <a:pt x="20305" y="27"/>
                  </a:cubicBezTo>
                  <a:cubicBezTo>
                    <a:pt x="19980" y="9"/>
                    <a:pt x="19660" y="1"/>
                    <a:pt x="19348"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17"/>
            <p:cNvSpPr/>
            <p:nvPr/>
          </p:nvSpPr>
          <p:spPr>
            <a:xfrm>
              <a:off x="3154622" y="2722885"/>
              <a:ext cx="6903085" cy="793967"/>
            </a:xfrm>
            <a:custGeom>
              <a:avLst/>
              <a:gdLst/>
              <a:ahLst/>
              <a:cxnLst/>
              <a:rect l="l" t="t" r="r" b="b"/>
              <a:pathLst>
                <a:path w="71529" h="8227" extrusionOk="0">
                  <a:moveTo>
                    <a:pt x="31777" y="1"/>
                  </a:moveTo>
                  <a:cubicBezTo>
                    <a:pt x="30091" y="10"/>
                    <a:pt x="27664" y="135"/>
                    <a:pt x="25327" y="260"/>
                  </a:cubicBezTo>
                  <a:cubicBezTo>
                    <a:pt x="23409" y="358"/>
                    <a:pt x="21607" y="456"/>
                    <a:pt x="20501" y="465"/>
                  </a:cubicBezTo>
                  <a:cubicBezTo>
                    <a:pt x="18315" y="483"/>
                    <a:pt x="16459" y="848"/>
                    <a:pt x="14961" y="1544"/>
                  </a:cubicBezTo>
                  <a:cubicBezTo>
                    <a:pt x="13997" y="1990"/>
                    <a:pt x="13132" y="2445"/>
                    <a:pt x="12490" y="2793"/>
                  </a:cubicBezTo>
                  <a:cubicBezTo>
                    <a:pt x="9790" y="4242"/>
                    <a:pt x="2755" y="8026"/>
                    <a:pt x="259" y="8026"/>
                  </a:cubicBezTo>
                  <a:cubicBezTo>
                    <a:pt x="173" y="8026"/>
                    <a:pt x="93" y="8021"/>
                    <a:pt x="18" y="8012"/>
                  </a:cubicBezTo>
                  <a:lnTo>
                    <a:pt x="0" y="8128"/>
                  </a:lnTo>
                  <a:cubicBezTo>
                    <a:pt x="80" y="8137"/>
                    <a:pt x="161" y="8146"/>
                    <a:pt x="241" y="8146"/>
                  </a:cubicBezTo>
                  <a:cubicBezTo>
                    <a:pt x="2766" y="8146"/>
                    <a:pt x="9831" y="4354"/>
                    <a:pt x="12543" y="2891"/>
                  </a:cubicBezTo>
                  <a:cubicBezTo>
                    <a:pt x="13185" y="2552"/>
                    <a:pt x="14051" y="2097"/>
                    <a:pt x="15014" y="1651"/>
                  </a:cubicBezTo>
                  <a:cubicBezTo>
                    <a:pt x="16486" y="964"/>
                    <a:pt x="18342" y="599"/>
                    <a:pt x="20501" y="581"/>
                  </a:cubicBezTo>
                  <a:cubicBezTo>
                    <a:pt x="21607" y="572"/>
                    <a:pt x="23418" y="483"/>
                    <a:pt x="25327" y="376"/>
                  </a:cubicBezTo>
                  <a:cubicBezTo>
                    <a:pt x="27673" y="260"/>
                    <a:pt x="30100" y="126"/>
                    <a:pt x="31777" y="126"/>
                  </a:cubicBezTo>
                  <a:lnTo>
                    <a:pt x="31795" y="126"/>
                  </a:lnTo>
                  <a:cubicBezTo>
                    <a:pt x="34489" y="126"/>
                    <a:pt x="36407" y="2053"/>
                    <a:pt x="38254" y="3917"/>
                  </a:cubicBezTo>
                  <a:cubicBezTo>
                    <a:pt x="38949" y="4622"/>
                    <a:pt x="39610" y="5291"/>
                    <a:pt x="40305" y="5844"/>
                  </a:cubicBezTo>
                  <a:cubicBezTo>
                    <a:pt x="42143" y="7307"/>
                    <a:pt x="43749" y="8226"/>
                    <a:pt x="45703" y="8226"/>
                  </a:cubicBezTo>
                  <a:cubicBezTo>
                    <a:pt x="46452" y="8226"/>
                    <a:pt x="47246" y="8092"/>
                    <a:pt x="48138" y="7807"/>
                  </a:cubicBezTo>
                  <a:cubicBezTo>
                    <a:pt x="50984" y="6870"/>
                    <a:pt x="51929" y="5291"/>
                    <a:pt x="52759" y="3891"/>
                  </a:cubicBezTo>
                  <a:cubicBezTo>
                    <a:pt x="53098" y="3320"/>
                    <a:pt x="53419" y="2784"/>
                    <a:pt x="53848" y="2303"/>
                  </a:cubicBezTo>
                  <a:cubicBezTo>
                    <a:pt x="54510" y="1552"/>
                    <a:pt x="55497" y="794"/>
                    <a:pt x="57801" y="794"/>
                  </a:cubicBezTo>
                  <a:cubicBezTo>
                    <a:pt x="57853" y="794"/>
                    <a:pt x="57906" y="794"/>
                    <a:pt x="57960" y="795"/>
                  </a:cubicBezTo>
                  <a:cubicBezTo>
                    <a:pt x="61190" y="831"/>
                    <a:pt x="64026" y="1865"/>
                    <a:pt x="66301" y="2695"/>
                  </a:cubicBezTo>
                  <a:cubicBezTo>
                    <a:pt x="67859" y="3257"/>
                    <a:pt x="69144" y="3724"/>
                    <a:pt x="70124" y="3724"/>
                  </a:cubicBezTo>
                  <a:cubicBezTo>
                    <a:pt x="70699" y="3724"/>
                    <a:pt x="71170" y="3564"/>
                    <a:pt x="71529" y="3168"/>
                  </a:cubicBezTo>
                  <a:lnTo>
                    <a:pt x="71440" y="3088"/>
                  </a:lnTo>
                  <a:cubicBezTo>
                    <a:pt x="71107" y="3456"/>
                    <a:pt x="70664" y="3607"/>
                    <a:pt x="70120" y="3607"/>
                  </a:cubicBezTo>
                  <a:cubicBezTo>
                    <a:pt x="69162" y="3607"/>
                    <a:pt x="67889" y="3142"/>
                    <a:pt x="66337" y="2579"/>
                  </a:cubicBezTo>
                  <a:cubicBezTo>
                    <a:pt x="64053" y="1749"/>
                    <a:pt x="61216" y="715"/>
                    <a:pt x="57960" y="670"/>
                  </a:cubicBezTo>
                  <a:cubicBezTo>
                    <a:pt x="57920" y="670"/>
                    <a:pt x="57880" y="669"/>
                    <a:pt x="57840" y="669"/>
                  </a:cubicBezTo>
                  <a:cubicBezTo>
                    <a:pt x="55464" y="669"/>
                    <a:pt x="54443" y="1450"/>
                    <a:pt x="53758" y="2222"/>
                  </a:cubicBezTo>
                  <a:cubicBezTo>
                    <a:pt x="53321" y="2713"/>
                    <a:pt x="53000" y="3257"/>
                    <a:pt x="52661" y="3828"/>
                  </a:cubicBezTo>
                  <a:cubicBezTo>
                    <a:pt x="51796" y="5282"/>
                    <a:pt x="50904" y="6772"/>
                    <a:pt x="48093" y="7691"/>
                  </a:cubicBezTo>
                  <a:cubicBezTo>
                    <a:pt x="47227" y="7974"/>
                    <a:pt x="46442" y="8106"/>
                    <a:pt x="45707" y="8106"/>
                  </a:cubicBezTo>
                  <a:cubicBezTo>
                    <a:pt x="43778" y="8106"/>
                    <a:pt x="42192" y="7199"/>
                    <a:pt x="40377" y="5746"/>
                  </a:cubicBezTo>
                  <a:cubicBezTo>
                    <a:pt x="39690" y="5202"/>
                    <a:pt x="39039" y="4533"/>
                    <a:pt x="38343" y="3837"/>
                  </a:cubicBezTo>
                  <a:cubicBezTo>
                    <a:pt x="36469" y="1955"/>
                    <a:pt x="34542" y="1"/>
                    <a:pt x="31795"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17"/>
            <p:cNvSpPr/>
            <p:nvPr/>
          </p:nvSpPr>
          <p:spPr>
            <a:xfrm>
              <a:off x="3161474" y="2703970"/>
              <a:ext cx="6908296" cy="860171"/>
            </a:xfrm>
            <a:custGeom>
              <a:avLst/>
              <a:gdLst/>
              <a:ahLst/>
              <a:cxnLst/>
              <a:rect l="l" t="t" r="r" b="b"/>
              <a:pathLst>
                <a:path w="71583" h="8913" extrusionOk="0">
                  <a:moveTo>
                    <a:pt x="32363" y="0"/>
                  </a:moveTo>
                  <a:cubicBezTo>
                    <a:pt x="32258" y="0"/>
                    <a:pt x="32152" y="3"/>
                    <a:pt x="32045" y="10"/>
                  </a:cubicBezTo>
                  <a:cubicBezTo>
                    <a:pt x="30278" y="117"/>
                    <a:pt x="27549" y="393"/>
                    <a:pt x="25131" y="643"/>
                  </a:cubicBezTo>
                  <a:cubicBezTo>
                    <a:pt x="23374" y="830"/>
                    <a:pt x="21705" y="1000"/>
                    <a:pt x="20706" y="1071"/>
                  </a:cubicBezTo>
                  <a:cubicBezTo>
                    <a:pt x="18565" y="1232"/>
                    <a:pt x="16701" y="1678"/>
                    <a:pt x="15175" y="2418"/>
                  </a:cubicBezTo>
                  <a:cubicBezTo>
                    <a:pt x="14310" y="2838"/>
                    <a:pt x="13516" y="3248"/>
                    <a:pt x="12722" y="3667"/>
                  </a:cubicBezTo>
                  <a:cubicBezTo>
                    <a:pt x="8383" y="5954"/>
                    <a:pt x="2730" y="8487"/>
                    <a:pt x="413" y="8487"/>
                  </a:cubicBezTo>
                  <a:cubicBezTo>
                    <a:pt x="272" y="8487"/>
                    <a:pt x="143" y="8477"/>
                    <a:pt x="27" y="8458"/>
                  </a:cubicBezTo>
                  <a:lnTo>
                    <a:pt x="0" y="8574"/>
                  </a:lnTo>
                  <a:cubicBezTo>
                    <a:pt x="134" y="8592"/>
                    <a:pt x="268" y="8601"/>
                    <a:pt x="420" y="8601"/>
                  </a:cubicBezTo>
                  <a:cubicBezTo>
                    <a:pt x="3435" y="8601"/>
                    <a:pt x="11187" y="4613"/>
                    <a:pt x="12775" y="3774"/>
                  </a:cubicBezTo>
                  <a:cubicBezTo>
                    <a:pt x="13569" y="3355"/>
                    <a:pt x="14363" y="2945"/>
                    <a:pt x="15229" y="2525"/>
                  </a:cubicBezTo>
                  <a:cubicBezTo>
                    <a:pt x="16745" y="1794"/>
                    <a:pt x="18583" y="1348"/>
                    <a:pt x="20715" y="1187"/>
                  </a:cubicBezTo>
                  <a:cubicBezTo>
                    <a:pt x="21723" y="1116"/>
                    <a:pt x="23383" y="946"/>
                    <a:pt x="25149" y="759"/>
                  </a:cubicBezTo>
                  <a:cubicBezTo>
                    <a:pt x="27558" y="509"/>
                    <a:pt x="30287" y="233"/>
                    <a:pt x="32054" y="126"/>
                  </a:cubicBezTo>
                  <a:cubicBezTo>
                    <a:pt x="32160" y="119"/>
                    <a:pt x="32265" y="116"/>
                    <a:pt x="32369" y="116"/>
                  </a:cubicBezTo>
                  <a:cubicBezTo>
                    <a:pt x="35018" y="116"/>
                    <a:pt x="36870" y="2157"/>
                    <a:pt x="38673" y="4131"/>
                  </a:cubicBezTo>
                  <a:cubicBezTo>
                    <a:pt x="39271" y="4791"/>
                    <a:pt x="39842" y="5416"/>
                    <a:pt x="40440" y="5969"/>
                  </a:cubicBezTo>
                  <a:cubicBezTo>
                    <a:pt x="42411" y="7789"/>
                    <a:pt x="44106" y="8913"/>
                    <a:pt x="46229" y="8913"/>
                  </a:cubicBezTo>
                  <a:cubicBezTo>
                    <a:pt x="46863" y="8913"/>
                    <a:pt x="47532" y="8815"/>
                    <a:pt x="48254" y="8609"/>
                  </a:cubicBezTo>
                  <a:cubicBezTo>
                    <a:pt x="51279" y="7726"/>
                    <a:pt x="52135" y="6156"/>
                    <a:pt x="52956" y="4631"/>
                  </a:cubicBezTo>
                  <a:cubicBezTo>
                    <a:pt x="53250" y="4087"/>
                    <a:pt x="53536" y="3569"/>
                    <a:pt x="53901" y="3096"/>
                  </a:cubicBezTo>
                  <a:cubicBezTo>
                    <a:pt x="54544" y="2293"/>
                    <a:pt x="55525" y="1464"/>
                    <a:pt x="57960" y="1455"/>
                  </a:cubicBezTo>
                  <a:lnTo>
                    <a:pt x="58050" y="1455"/>
                  </a:lnTo>
                  <a:cubicBezTo>
                    <a:pt x="61217" y="1455"/>
                    <a:pt x="63982" y="2392"/>
                    <a:pt x="66204" y="3141"/>
                  </a:cubicBezTo>
                  <a:cubicBezTo>
                    <a:pt x="67733" y="3661"/>
                    <a:pt x="69008" y="4093"/>
                    <a:pt x="70006" y="4093"/>
                  </a:cubicBezTo>
                  <a:cubicBezTo>
                    <a:pt x="70649" y="4093"/>
                    <a:pt x="71177" y="3913"/>
                    <a:pt x="71583" y="3462"/>
                  </a:cubicBezTo>
                  <a:lnTo>
                    <a:pt x="71494" y="3382"/>
                  </a:lnTo>
                  <a:cubicBezTo>
                    <a:pt x="71114" y="3806"/>
                    <a:pt x="70614" y="3975"/>
                    <a:pt x="69999" y="3975"/>
                  </a:cubicBezTo>
                  <a:cubicBezTo>
                    <a:pt x="69024" y="3975"/>
                    <a:pt x="67761" y="3548"/>
                    <a:pt x="66239" y="3034"/>
                  </a:cubicBezTo>
                  <a:cubicBezTo>
                    <a:pt x="64012" y="2274"/>
                    <a:pt x="61233" y="1330"/>
                    <a:pt x="58050" y="1330"/>
                  </a:cubicBezTo>
                  <a:cubicBezTo>
                    <a:pt x="58020" y="1330"/>
                    <a:pt x="57990" y="1330"/>
                    <a:pt x="57960" y="1330"/>
                  </a:cubicBezTo>
                  <a:cubicBezTo>
                    <a:pt x="55480" y="1348"/>
                    <a:pt x="54472" y="2195"/>
                    <a:pt x="53812" y="3025"/>
                  </a:cubicBezTo>
                  <a:cubicBezTo>
                    <a:pt x="53429" y="3507"/>
                    <a:pt x="53152" y="4024"/>
                    <a:pt x="52849" y="4577"/>
                  </a:cubicBezTo>
                  <a:cubicBezTo>
                    <a:pt x="52037" y="6076"/>
                    <a:pt x="51198" y="7628"/>
                    <a:pt x="48228" y="8494"/>
                  </a:cubicBezTo>
                  <a:cubicBezTo>
                    <a:pt x="47517" y="8699"/>
                    <a:pt x="46861" y="8797"/>
                    <a:pt x="46241" y="8797"/>
                  </a:cubicBezTo>
                  <a:cubicBezTo>
                    <a:pt x="44146" y="8797"/>
                    <a:pt x="42468" y="7683"/>
                    <a:pt x="40520" y="5880"/>
                  </a:cubicBezTo>
                  <a:cubicBezTo>
                    <a:pt x="39922" y="5335"/>
                    <a:pt x="39360" y="4711"/>
                    <a:pt x="38762" y="4051"/>
                  </a:cubicBezTo>
                  <a:cubicBezTo>
                    <a:pt x="36942" y="2059"/>
                    <a:pt x="35063" y="0"/>
                    <a:pt x="32363"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17"/>
            <p:cNvSpPr/>
            <p:nvPr/>
          </p:nvSpPr>
          <p:spPr>
            <a:xfrm>
              <a:off x="3169195" y="2682738"/>
              <a:ext cx="6912639" cy="931394"/>
            </a:xfrm>
            <a:custGeom>
              <a:avLst/>
              <a:gdLst/>
              <a:ahLst/>
              <a:cxnLst/>
              <a:rect l="l" t="t" r="r" b="b"/>
              <a:pathLst>
                <a:path w="71628" h="9651" extrusionOk="0">
                  <a:moveTo>
                    <a:pt x="32877" y="1"/>
                  </a:moveTo>
                  <a:cubicBezTo>
                    <a:pt x="32690" y="1"/>
                    <a:pt x="32499" y="11"/>
                    <a:pt x="32304" y="33"/>
                  </a:cubicBezTo>
                  <a:cubicBezTo>
                    <a:pt x="30368" y="256"/>
                    <a:pt x="27139" y="756"/>
                    <a:pt x="24543" y="1157"/>
                  </a:cubicBezTo>
                  <a:cubicBezTo>
                    <a:pt x="23044" y="1389"/>
                    <a:pt x="21741" y="1586"/>
                    <a:pt x="20903" y="1702"/>
                  </a:cubicBezTo>
                  <a:cubicBezTo>
                    <a:pt x="18806" y="1996"/>
                    <a:pt x="16951" y="2540"/>
                    <a:pt x="15390" y="3316"/>
                  </a:cubicBezTo>
                  <a:cubicBezTo>
                    <a:pt x="14738" y="3637"/>
                    <a:pt x="14150" y="3941"/>
                    <a:pt x="13587" y="4244"/>
                  </a:cubicBezTo>
                  <a:cubicBezTo>
                    <a:pt x="13356" y="4360"/>
                    <a:pt x="13141" y="4467"/>
                    <a:pt x="12936" y="4574"/>
                  </a:cubicBezTo>
                  <a:cubicBezTo>
                    <a:pt x="9459" y="6371"/>
                    <a:pt x="3363" y="8974"/>
                    <a:pt x="625" y="8974"/>
                  </a:cubicBezTo>
                  <a:cubicBezTo>
                    <a:pt x="399" y="8974"/>
                    <a:pt x="196" y="8956"/>
                    <a:pt x="19" y="8919"/>
                  </a:cubicBezTo>
                  <a:lnTo>
                    <a:pt x="1" y="9035"/>
                  </a:lnTo>
                  <a:cubicBezTo>
                    <a:pt x="179" y="9079"/>
                    <a:pt x="393" y="9097"/>
                    <a:pt x="625" y="9097"/>
                  </a:cubicBezTo>
                  <a:cubicBezTo>
                    <a:pt x="3703" y="9097"/>
                    <a:pt x="10635" y="5894"/>
                    <a:pt x="12990" y="4681"/>
                  </a:cubicBezTo>
                  <a:cubicBezTo>
                    <a:pt x="13195" y="4574"/>
                    <a:pt x="13418" y="4458"/>
                    <a:pt x="13641" y="4342"/>
                  </a:cubicBezTo>
                  <a:cubicBezTo>
                    <a:pt x="14203" y="4048"/>
                    <a:pt x="14792" y="3745"/>
                    <a:pt x="15443" y="3423"/>
                  </a:cubicBezTo>
                  <a:cubicBezTo>
                    <a:pt x="16986" y="2647"/>
                    <a:pt x="18833" y="2112"/>
                    <a:pt x="20921" y="1818"/>
                  </a:cubicBezTo>
                  <a:cubicBezTo>
                    <a:pt x="21759" y="1702"/>
                    <a:pt x="23053" y="1505"/>
                    <a:pt x="24560" y="1273"/>
                  </a:cubicBezTo>
                  <a:cubicBezTo>
                    <a:pt x="27156" y="872"/>
                    <a:pt x="30386" y="381"/>
                    <a:pt x="32322" y="158"/>
                  </a:cubicBezTo>
                  <a:cubicBezTo>
                    <a:pt x="32514" y="136"/>
                    <a:pt x="32702" y="125"/>
                    <a:pt x="32887" y="125"/>
                  </a:cubicBezTo>
                  <a:cubicBezTo>
                    <a:pt x="35495" y="125"/>
                    <a:pt x="37307" y="2287"/>
                    <a:pt x="39057" y="4387"/>
                  </a:cubicBezTo>
                  <a:cubicBezTo>
                    <a:pt x="39548" y="4976"/>
                    <a:pt x="40056" y="5582"/>
                    <a:pt x="40565" y="6117"/>
                  </a:cubicBezTo>
                  <a:cubicBezTo>
                    <a:pt x="42340" y="7991"/>
                    <a:pt x="44151" y="9650"/>
                    <a:pt x="46711" y="9650"/>
                  </a:cubicBezTo>
                  <a:cubicBezTo>
                    <a:pt x="47229" y="9650"/>
                    <a:pt x="47782" y="9579"/>
                    <a:pt x="48371" y="9427"/>
                  </a:cubicBezTo>
                  <a:cubicBezTo>
                    <a:pt x="51564" y="8615"/>
                    <a:pt x="52358" y="6983"/>
                    <a:pt x="53126" y="5404"/>
                  </a:cubicBezTo>
                  <a:cubicBezTo>
                    <a:pt x="53384" y="4877"/>
                    <a:pt x="53625" y="4378"/>
                    <a:pt x="53955" y="3914"/>
                  </a:cubicBezTo>
                  <a:cubicBezTo>
                    <a:pt x="54562" y="3067"/>
                    <a:pt x="55507" y="2192"/>
                    <a:pt x="57961" y="2139"/>
                  </a:cubicBezTo>
                  <a:cubicBezTo>
                    <a:pt x="58099" y="2135"/>
                    <a:pt x="58236" y="2134"/>
                    <a:pt x="58372" y="2134"/>
                  </a:cubicBezTo>
                  <a:cubicBezTo>
                    <a:pt x="61367" y="2134"/>
                    <a:pt x="63981" y="2954"/>
                    <a:pt x="66106" y="3620"/>
                  </a:cubicBezTo>
                  <a:cubicBezTo>
                    <a:pt x="67604" y="4095"/>
                    <a:pt x="68860" y="4490"/>
                    <a:pt x="69867" y="4490"/>
                  </a:cubicBezTo>
                  <a:cubicBezTo>
                    <a:pt x="70581" y="4490"/>
                    <a:pt x="71169" y="4291"/>
                    <a:pt x="71628" y="3780"/>
                  </a:cubicBezTo>
                  <a:lnTo>
                    <a:pt x="71539" y="3700"/>
                  </a:lnTo>
                  <a:cubicBezTo>
                    <a:pt x="71108" y="4178"/>
                    <a:pt x="70547" y="4365"/>
                    <a:pt x="69862" y="4365"/>
                  </a:cubicBezTo>
                  <a:cubicBezTo>
                    <a:pt x="68873" y="4365"/>
                    <a:pt x="67627" y="3976"/>
                    <a:pt x="66141" y="3513"/>
                  </a:cubicBezTo>
                  <a:cubicBezTo>
                    <a:pt x="64007" y="2847"/>
                    <a:pt x="61383" y="2018"/>
                    <a:pt x="58363" y="2018"/>
                  </a:cubicBezTo>
                  <a:cubicBezTo>
                    <a:pt x="58227" y="2018"/>
                    <a:pt x="58090" y="2019"/>
                    <a:pt x="57952" y="2023"/>
                  </a:cubicBezTo>
                  <a:cubicBezTo>
                    <a:pt x="55454" y="2076"/>
                    <a:pt x="54482" y="2977"/>
                    <a:pt x="53857" y="3852"/>
                  </a:cubicBezTo>
                  <a:cubicBezTo>
                    <a:pt x="53527" y="4315"/>
                    <a:pt x="53277" y="4824"/>
                    <a:pt x="53019" y="5350"/>
                  </a:cubicBezTo>
                  <a:cubicBezTo>
                    <a:pt x="52260" y="6911"/>
                    <a:pt x="51484" y="8517"/>
                    <a:pt x="48344" y="9320"/>
                  </a:cubicBezTo>
                  <a:cubicBezTo>
                    <a:pt x="47772" y="9465"/>
                    <a:pt x="47234" y="9532"/>
                    <a:pt x="46726" y="9532"/>
                  </a:cubicBezTo>
                  <a:cubicBezTo>
                    <a:pt x="44203" y="9532"/>
                    <a:pt x="42407" y="7886"/>
                    <a:pt x="40654" y="6037"/>
                  </a:cubicBezTo>
                  <a:cubicBezTo>
                    <a:pt x="40145" y="5502"/>
                    <a:pt x="39637" y="4895"/>
                    <a:pt x="39155" y="4307"/>
                  </a:cubicBezTo>
                  <a:cubicBezTo>
                    <a:pt x="37379" y="2189"/>
                    <a:pt x="35549" y="1"/>
                    <a:pt x="3287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17"/>
            <p:cNvSpPr/>
            <p:nvPr/>
          </p:nvSpPr>
          <p:spPr>
            <a:xfrm>
              <a:off x="3176143" y="2660928"/>
              <a:ext cx="6917754" cy="1005705"/>
            </a:xfrm>
            <a:custGeom>
              <a:avLst/>
              <a:gdLst/>
              <a:ahLst/>
              <a:cxnLst/>
              <a:rect l="l" t="t" r="r" b="b"/>
              <a:pathLst>
                <a:path w="71681" h="10421" extrusionOk="0">
                  <a:moveTo>
                    <a:pt x="33383" y="1"/>
                  </a:moveTo>
                  <a:cubicBezTo>
                    <a:pt x="33121" y="1"/>
                    <a:pt x="32851" y="24"/>
                    <a:pt x="32571" y="72"/>
                  </a:cubicBezTo>
                  <a:cubicBezTo>
                    <a:pt x="29939" y="527"/>
                    <a:pt x="24836" y="1571"/>
                    <a:pt x="22089" y="2142"/>
                  </a:cubicBezTo>
                  <a:lnTo>
                    <a:pt x="21098" y="2338"/>
                  </a:lnTo>
                  <a:cubicBezTo>
                    <a:pt x="19055" y="2757"/>
                    <a:pt x="17209" y="3391"/>
                    <a:pt x="15603" y="4220"/>
                  </a:cubicBezTo>
                  <a:cubicBezTo>
                    <a:pt x="15237" y="4408"/>
                    <a:pt x="14889" y="4595"/>
                    <a:pt x="14559" y="4764"/>
                  </a:cubicBezTo>
                  <a:cubicBezTo>
                    <a:pt x="14060" y="5023"/>
                    <a:pt x="13596" y="5273"/>
                    <a:pt x="13159" y="5487"/>
                  </a:cubicBezTo>
                  <a:cubicBezTo>
                    <a:pt x="10161" y="7002"/>
                    <a:pt x="3940" y="9484"/>
                    <a:pt x="891" y="9484"/>
                  </a:cubicBezTo>
                  <a:cubicBezTo>
                    <a:pt x="564" y="9484"/>
                    <a:pt x="273" y="9456"/>
                    <a:pt x="27" y="9394"/>
                  </a:cubicBezTo>
                  <a:lnTo>
                    <a:pt x="0" y="9510"/>
                  </a:lnTo>
                  <a:cubicBezTo>
                    <a:pt x="250" y="9573"/>
                    <a:pt x="544" y="9600"/>
                    <a:pt x="883" y="9600"/>
                  </a:cubicBezTo>
                  <a:cubicBezTo>
                    <a:pt x="3961" y="9600"/>
                    <a:pt x="10206" y="7111"/>
                    <a:pt x="13212" y="5594"/>
                  </a:cubicBezTo>
                  <a:cubicBezTo>
                    <a:pt x="13649" y="5371"/>
                    <a:pt x="14113" y="5130"/>
                    <a:pt x="14613" y="4872"/>
                  </a:cubicBezTo>
                  <a:cubicBezTo>
                    <a:pt x="14943" y="4702"/>
                    <a:pt x="15291" y="4515"/>
                    <a:pt x="15657" y="4327"/>
                  </a:cubicBezTo>
                  <a:cubicBezTo>
                    <a:pt x="17253" y="3507"/>
                    <a:pt x="19091" y="2873"/>
                    <a:pt x="21125" y="2454"/>
                  </a:cubicBezTo>
                  <a:lnTo>
                    <a:pt x="22115" y="2258"/>
                  </a:lnTo>
                  <a:cubicBezTo>
                    <a:pt x="24854" y="1687"/>
                    <a:pt x="29966" y="643"/>
                    <a:pt x="32598" y="188"/>
                  </a:cubicBezTo>
                  <a:cubicBezTo>
                    <a:pt x="32865" y="142"/>
                    <a:pt x="33125" y="120"/>
                    <a:pt x="33377" y="120"/>
                  </a:cubicBezTo>
                  <a:cubicBezTo>
                    <a:pt x="35958" y="120"/>
                    <a:pt x="37725" y="2423"/>
                    <a:pt x="39440" y="4666"/>
                  </a:cubicBezTo>
                  <a:cubicBezTo>
                    <a:pt x="39850" y="5202"/>
                    <a:pt x="40279" y="5764"/>
                    <a:pt x="40707" y="6281"/>
                  </a:cubicBezTo>
                  <a:cubicBezTo>
                    <a:pt x="42536" y="8467"/>
                    <a:pt x="44418" y="10420"/>
                    <a:pt x="47130" y="10420"/>
                  </a:cubicBezTo>
                  <a:cubicBezTo>
                    <a:pt x="47567" y="10420"/>
                    <a:pt x="48013" y="10367"/>
                    <a:pt x="48495" y="10260"/>
                  </a:cubicBezTo>
                  <a:cubicBezTo>
                    <a:pt x="51849" y="9519"/>
                    <a:pt x="52581" y="7824"/>
                    <a:pt x="53294" y="6192"/>
                  </a:cubicBezTo>
                  <a:cubicBezTo>
                    <a:pt x="53517" y="5683"/>
                    <a:pt x="53723" y="5193"/>
                    <a:pt x="54008" y="4747"/>
                  </a:cubicBezTo>
                  <a:cubicBezTo>
                    <a:pt x="54579" y="3855"/>
                    <a:pt x="55489" y="2927"/>
                    <a:pt x="57960" y="2829"/>
                  </a:cubicBezTo>
                  <a:cubicBezTo>
                    <a:pt x="58199" y="2818"/>
                    <a:pt x="58436" y="2814"/>
                    <a:pt x="58671" y="2814"/>
                  </a:cubicBezTo>
                  <a:cubicBezTo>
                    <a:pt x="61512" y="2814"/>
                    <a:pt x="63988" y="3528"/>
                    <a:pt x="66016" y="4113"/>
                  </a:cubicBezTo>
                  <a:cubicBezTo>
                    <a:pt x="67479" y="4539"/>
                    <a:pt x="68714" y="4897"/>
                    <a:pt x="69724" y="4897"/>
                  </a:cubicBezTo>
                  <a:cubicBezTo>
                    <a:pt x="70513" y="4897"/>
                    <a:pt x="71165" y="4679"/>
                    <a:pt x="71681" y="4104"/>
                  </a:cubicBezTo>
                  <a:lnTo>
                    <a:pt x="71591" y="4024"/>
                  </a:lnTo>
                  <a:cubicBezTo>
                    <a:pt x="71103" y="4566"/>
                    <a:pt x="70478" y="4774"/>
                    <a:pt x="69715" y="4774"/>
                  </a:cubicBezTo>
                  <a:cubicBezTo>
                    <a:pt x="68722" y="4774"/>
                    <a:pt x="67496" y="4421"/>
                    <a:pt x="66043" y="3997"/>
                  </a:cubicBezTo>
                  <a:cubicBezTo>
                    <a:pt x="64015" y="3412"/>
                    <a:pt x="61531" y="2698"/>
                    <a:pt x="58668" y="2698"/>
                  </a:cubicBezTo>
                  <a:cubicBezTo>
                    <a:pt x="58431" y="2698"/>
                    <a:pt x="58193" y="2702"/>
                    <a:pt x="57951" y="2713"/>
                  </a:cubicBezTo>
                  <a:cubicBezTo>
                    <a:pt x="55427" y="2811"/>
                    <a:pt x="54490" y="3765"/>
                    <a:pt x="53910" y="4684"/>
                  </a:cubicBezTo>
                  <a:cubicBezTo>
                    <a:pt x="53625" y="5139"/>
                    <a:pt x="53410" y="5630"/>
                    <a:pt x="53187" y="6147"/>
                  </a:cubicBezTo>
                  <a:cubicBezTo>
                    <a:pt x="52483" y="7753"/>
                    <a:pt x="51760" y="9421"/>
                    <a:pt x="48468" y="10144"/>
                  </a:cubicBezTo>
                  <a:cubicBezTo>
                    <a:pt x="47986" y="10251"/>
                    <a:pt x="47531" y="10301"/>
                    <a:pt x="47099" y="10301"/>
                  </a:cubicBezTo>
                  <a:cubicBezTo>
                    <a:pt x="44463" y="10301"/>
                    <a:pt x="42666" y="8438"/>
                    <a:pt x="40796" y="6201"/>
                  </a:cubicBezTo>
                  <a:cubicBezTo>
                    <a:pt x="40368" y="5692"/>
                    <a:pt x="39940" y="5130"/>
                    <a:pt x="39529" y="4595"/>
                  </a:cubicBezTo>
                  <a:cubicBezTo>
                    <a:pt x="37801" y="2331"/>
                    <a:pt x="36021" y="1"/>
                    <a:pt x="33383"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17"/>
            <p:cNvSpPr/>
            <p:nvPr/>
          </p:nvSpPr>
          <p:spPr>
            <a:xfrm>
              <a:off x="3182995" y="2637573"/>
              <a:ext cx="6922966" cy="1083297"/>
            </a:xfrm>
            <a:custGeom>
              <a:avLst/>
              <a:gdLst/>
              <a:ahLst/>
              <a:cxnLst/>
              <a:rect l="l" t="t" r="r" b="b"/>
              <a:pathLst>
                <a:path w="71735" h="11225" extrusionOk="0">
                  <a:moveTo>
                    <a:pt x="33851" y="0"/>
                  </a:moveTo>
                  <a:cubicBezTo>
                    <a:pt x="33530" y="0"/>
                    <a:pt x="33196" y="38"/>
                    <a:pt x="32848" y="118"/>
                  </a:cubicBezTo>
                  <a:cubicBezTo>
                    <a:pt x="29975" y="778"/>
                    <a:pt x="23614" y="2366"/>
                    <a:pt x="21304" y="2999"/>
                  </a:cubicBezTo>
                  <a:cubicBezTo>
                    <a:pt x="19323" y="3535"/>
                    <a:pt x="17477" y="4257"/>
                    <a:pt x="15817" y="5149"/>
                  </a:cubicBezTo>
                  <a:lnTo>
                    <a:pt x="15514" y="5301"/>
                  </a:lnTo>
                  <a:cubicBezTo>
                    <a:pt x="14711" y="5729"/>
                    <a:pt x="14024" y="6104"/>
                    <a:pt x="13391" y="6416"/>
                  </a:cubicBezTo>
                  <a:cubicBezTo>
                    <a:pt x="10525" y="7826"/>
                    <a:pt x="4420" y="10012"/>
                    <a:pt x="1197" y="10012"/>
                  </a:cubicBezTo>
                  <a:cubicBezTo>
                    <a:pt x="749" y="10012"/>
                    <a:pt x="356" y="9970"/>
                    <a:pt x="36" y="9877"/>
                  </a:cubicBezTo>
                  <a:lnTo>
                    <a:pt x="0" y="9993"/>
                  </a:lnTo>
                  <a:cubicBezTo>
                    <a:pt x="322" y="10091"/>
                    <a:pt x="723" y="10127"/>
                    <a:pt x="1169" y="10127"/>
                  </a:cubicBezTo>
                  <a:cubicBezTo>
                    <a:pt x="4425" y="10127"/>
                    <a:pt x="10563" y="7941"/>
                    <a:pt x="13444" y="6523"/>
                  </a:cubicBezTo>
                  <a:cubicBezTo>
                    <a:pt x="14078" y="6211"/>
                    <a:pt x="14774" y="5836"/>
                    <a:pt x="15577" y="5408"/>
                  </a:cubicBezTo>
                  <a:lnTo>
                    <a:pt x="15871" y="5247"/>
                  </a:lnTo>
                  <a:cubicBezTo>
                    <a:pt x="17521" y="4364"/>
                    <a:pt x="19359" y="3650"/>
                    <a:pt x="21340" y="3106"/>
                  </a:cubicBezTo>
                  <a:cubicBezTo>
                    <a:pt x="23641" y="2482"/>
                    <a:pt x="30002" y="894"/>
                    <a:pt x="32875" y="234"/>
                  </a:cubicBezTo>
                  <a:cubicBezTo>
                    <a:pt x="33222" y="154"/>
                    <a:pt x="33555" y="116"/>
                    <a:pt x="33873" y="116"/>
                  </a:cubicBezTo>
                  <a:cubicBezTo>
                    <a:pt x="36396" y="116"/>
                    <a:pt x="38054" y="2485"/>
                    <a:pt x="39788" y="4980"/>
                  </a:cubicBezTo>
                  <a:cubicBezTo>
                    <a:pt x="40136" y="5470"/>
                    <a:pt x="40484" y="5970"/>
                    <a:pt x="40841" y="6452"/>
                  </a:cubicBezTo>
                  <a:cubicBezTo>
                    <a:pt x="42777" y="9057"/>
                    <a:pt x="44641" y="11224"/>
                    <a:pt x="47469" y="11224"/>
                  </a:cubicBezTo>
                  <a:cubicBezTo>
                    <a:pt x="47835" y="11224"/>
                    <a:pt x="48219" y="11189"/>
                    <a:pt x="48620" y="11108"/>
                  </a:cubicBezTo>
                  <a:cubicBezTo>
                    <a:pt x="52126" y="10439"/>
                    <a:pt x="52795" y="8691"/>
                    <a:pt x="53446" y="7005"/>
                  </a:cubicBezTo>
                  <a:cubicBezTo>
                    <a:pt x="53643" y="6505"/>
                    <a:pt x="53821" y="6032"/>
                    <a:pt x="54071" y="5586"/>
                  </a:cubicBezTo>
                  <a:cubicBezTo>
                    <a:pt x="54597" y="4650"/>
                    <a:pt x="55472" y="3677"/>
                    <a:pt x="57961" y="3535"/>
                  </a:cubicBezTo>
                  <a:cubicBezTo>
                    <a:pt x="58296" y="3515"/>
                    <a:pt x="58626" y="3506"/>
                    <a:pt x="58952" y="3506"/>
                  </a:cubicBezTo>
                  <a:cubicBezTo>
                    <a:pt x="61648" y="3506"/>
                    <a:pt x="64001" y="4122"/>
                    <a:pt x="65927" y="4632"/>
                  </a:cubicBezTo>
                  <a:cubicBezTo>
                    <a:pt x="67351" y="5006"/>
                    <a:pt x="68561" y="5325"/>
                    <a:pt x="69569" y="5325"/>
                  </a:cubicBezTo>
                  <a:cubicBezTo>
                    <a:pt x="70438" y="5325"/>
                    <a:pt x="71157" y="5088"/>
                    <a:pt x="71735" y="4444"/>
                  </a:cubicBezTo>
                  <a:lnTo>
                    <a:pt x="71645" y="4364"/>
                  </a:lnTo>
                  <a:cubicBezTo>
                    <a:pt x="71097" y="4978"/>
                    <a:pt x="70405" y="5205"/>
                    <a:pt x="69564" y="5205"/>
                  </a:cubicBezTo>
                  <a:cubicBezTo>
                    <a:pt x="68570" y="5205"/>
                    <a:pt x="67369" y="4888"/>
                    <a:pt x="65954" y="4516"/>
                  </a:cubicBezTo>
                  <a:cubicBezTo>
                    <a:pt x="64027" y="4008"/>
                    <a:pt x="61684" y="3388"/>
                    <a:pt x="58982" y="3388"/>
                  </a:cubicBezTo>
                  <a:cubicBezTo>
                    <a:pt x="58644" y="3388"/>
                    <a:pt x="58301" y="3398"/>
                    <a:pt x="57952" y="3419"/>
                  </a:cubicBezTo>
                  <a:cubicBezTo>
                    <a:pt x="55409" y="3561"/>
                    <a:pt x="54508" y="4569"/>
                    <a:pt x="53964" y="5524"/>
                  </a:cubicBezTo>
                  <a:cubicBezTo>
                    <a:pt x="53714" y="5979"/>
                    <a:pt x="53518" y="6478"/>
                    <a:pt x="53339" y="6960"/>
                  </a:cubicBezTo>
                  <a:cubicBezTo>
                    <a:pt x="52697" y="8619"/>
                    <a:pt x="52046" y="10341"/>
                    <a:pt x="48593" y="10992"/>
                  </a:cubicBezTo>
                  <a:cubicBezTo>
                    <a:pt x="48204" y="11066"/>
                    <a:pt x="47833" y="11102"/>
                    <a:pt x="47477" y="11102"/>
                  </a:cubicBezTo>
                  <a:cubicBezTo>
                    <a:pt x="44696" y="11102"/>
                    <a:pt x="42853" y="8958"/>
                    <a:pt x="40939" y="6380"/>
                  </a:cubicBezTo>
                  <a:cubicBezTo>
                    <a:pt x="40582" y="5908"/>
                    <a:pt x="40234" y="5399"/>
                    <a:pt x="39886" y="4908"/>
                  </a:cubicBezTo>
                  <a:cubicBezTo>
                    <a:pt x="38202" y="2493"/>
                    <a:pt x="36461" y="0"/>
                    <a:pt x="33851"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17"/>
            <p:cNvSpPr/>
            <p:nvPr/>
          </p:nvSpPr>
          <p:spPr>
            <a:xfrm>
              <a:off x="3189847" y="2613350"/>
              <a:ext cx="6928177" cy="1161757"/>
            </a:xfrm>
            <a:custGeom>
              <a:avLst/>
              <a:gdLst/>
              <a:ahLst/>
              <a:cxnLst/>
              <a:rect l="l" t="t" r="r" b="b"/>
              <a:pathLst>
                <a:path w="71789" h="12038" extrusionOk="0">
                  <a:moveTo>
                    <a:pt x="34327" y="1"/>
                  </a:moveTo>
                  <a:cubicBezTo>
                    <a:pt x="33945" y="1"/>
                    <a:pt x="33542" y="58"/>
                    <a:pt x="33116" y="181"/>
                  </a:cubicBezTo>
                  <a:cubicBezTo>
                    <a:pt x="28923" y="1386"/>
                    <a:pt x="23517" y="2974"/>
                    <a:pt x="21509" y="3661"/>
                  </a:cubicBezTo>
                  <a:cubicBezTo>
                    <a:pt x="19583" y="4321"/>
                    <a:pt x="17789" y="5106"/>
                    <a:pt x="16032" y="6078"/>
                  </a:cubicBezTo>
                  <a:cubicBezTo>
                    <a:pt x="15176" y="6551"/>
                    <a:pt x="14346" y="6997"/>
                    <a:pt x="13614" y="7354"/>
                  </a:cubicBezTo>
                  <a:cubicBezTo>
                    <a:pt x="10858" y="8675"/>
                    <a:pt x="4929" y="10565"/>
                    <a:pt x="1547" y="10565"/>
                  </a:cubicBezTo>
                  <a:cubicBezTo>
                    <a:pt x="955" y="10565"/>
                    <a:pt x="442" y="10507"/>
                    <a:pt x="37" y="10378"/>
                  </a:cubicBezTo>
                  <a:lnTo>
                    <a:pt x="1" y="10494"/>
                  </a:lnTo>
                  <a:cubicBezTo>
                    <a:pt x="432" y="10631"/>
                    <a:pt x="971" y="10692"/>
                    <a:pt x="1588" y="10692"/>
                  </a:cubicBezTo>
                  <a:cubicBezTo>
                    <a:pt x="5068" y="10692"/>
                    <a:pt x="11000" y="8742"/>
                    <a:pt x="13668" y="7461"/>
                  </a:cubicBezTo>
                  <a:cubicBezTo>
                    <a:pt x="14399" y="7104"/>
                    <a:pt x="15229" y="6649"/>
                    <a:pt x="16094" y="6176"/>
                  </a:cubicBezTo>
                  <a:cubicBezTo>
                    <a:pt x="17843" y="5213"/>
                    <a:pt x="19627" y="4428"/>
                    <a:pt x="21545" y="3768"/>
                  </a:cubicBezTo>
                  <a:cubicBezTo>
                    <a:pt x="23552" y="3090"/>
                    <a:pt x="28959" y="1502"/>
                    <a:pt x="33151" y="297"/>
                  </a:cubicBezTo>
                  <a:cubicBezTo>
                    <a:pt x="33562" y="179"/>
                    <a:pt x="33950" y="124"/>
                    <a:pt x="34319" y="124"/>
                  </a:cubicBezTo>
                  <a:cubicBezTo>
                    <a:pt x="36814" y="124"/>
                    <a:pt x="38433" y="2653"/>
                    <a:pt x="40128" y="5311"/>
                  </a:cubicBezTo>
                  <a:cubicBezTo>
                    <a:pt x="40404" y="5748"/>
                    <a:pt x="40690" y="6203"/>
                    <a:pt x="40984" y="6631"/>
                  </a:cubicBezTo>
                  <a:cubicBezTo>
                    <a:pt x="42947" y="9584"/>
                    <a:pt x="44847" y="12037"/>
                    <a:pt x="47818" y="12037"/>
                  </a:cubicBezTo>
                  <a:cubicBezTo>
                    <a:pt x="48112" y="12037"/>
                    <a:pt x="48424" y="12020"/>
                    <a:pt x="48745" y="11966"/>
                  </a:cubicBezTo>
                  <a:cubicBezTo>
                    <a:pt x="52403" y="11377"/>
                    <a:pt x="53010" y="9575"/>
                    <a:pt x="53590" y="7827"/>
                  </a:cubicBezTo>
                  <a:cubicBezTo>
                    <a:pt x="53750" y="7363"/>
                    <a:pt x="53911" y="6881"/>
                    <a:pt x="54125" y="6435"/>
                  </a:cubicBezTo>
                  <a:cubicBezTo>
                    <a:pt x="54615" y="5463"/>
                    <a:pt x="55445" y="4437"/>
                    <a:pt x="57961" y="4249"/>
                  </a:cubicBezTo>
                  <a:cubicBezTo>
                    <a:pt x="58412" y="4215"/>
                    <a:pt x="58855" y="4200"/>
                    <a:pt x="59287" y="4200"/>
                  </a:cubicBezTo>
                  <a:cubicBezTo>
                    <a:pt x="61814" y="4200"/>
                    <a:pt x="64018" y="4725"/>
                    <a:pt x="65838" y="5159"/>
                  </a:cubicBezTo>
                  <a:cubicBezTo>
                    <a:pt x="67219" y="5489"/>
                    <a:pt x="68403" y="5771"/>
                    <a:pt x="69406" y="5771"/>
                  </a:cubicBezTo>
                  <a:cubicBezTo>
                    <a:pt x="70360" y="5771"/>
                    <a:pt x="71149" y="5516"/>
                    <a:pt x="71788" y="4803"/>
                  </a:cubicBezTo>
                  <a:lnTo>
                    <a:pt x="71699" y="4722"/>
                  </a:lnTo>
                  <a:cubicBezTo>
                    <a:pt x="71086" y="5404"/>
                    <a:pt x="70321" y="5650"/>
                    <a:pt x="69394" y="5650"/>
                  </a:cubicBezTo>
                  <a:cubicBezTo>
                    <a:pt x="68405" y="5650"/>
                    <a:pt x="67233" y="5370"/>
                    <a:pt x="65865" y="5043"/>
                  </a:cubicBezTo>
                  <a:cubicBezTo>
                    <a:pt x="64037" y="4609"/>
                    <a:pt x="61825" y="4084"/>
                    <a:pt x="59286" y="4084"/>
                  </a:cubicBezTo>
                  <a:cubicBezTo>
                    <a:pt x="58851" y="4084"/>
                    <a:pt x="58406" y="4100"/>
                    <a:pt x="57952" y="4133"/>
                  </a:cubicBezTo>
                  <a:cubicBezTo>
                    <a:pt x="55383" y="4330"/>
                    <a:pt x="54526" y="5382"/>
                    <a:pt x="54027" y="6382"/>
                  </a:cubicBezTo>
                  <a:cubicBezTo>
                    <a:pt x="53804" y="6836"/>
                    <a:pt x="53634" y="7318"/>
                    <a:pt x="53483" y="7791"/>
                  </a:cubicBezTo>
                  <a:cubicBezTo>
                    <a:pt x="52912" y="9504"/>
                    <a:pt x="52314" y="11279"/>
                    <a:pt x="48719" y="11850"/>
                  </a:cubicBezTo>
                  <a:cubicBezTo>
                    <a:pt x="48410" y="11899"/>
                    <a:pt x="48113" y="11922"/>
                    <a:pt x="47825" y="11922"/>
                  </a:cubicBezTo>
                  <a:cubicBezTo>
                    <a:pt x="44900" y="11922"/>
                    <a:pt x="43032" y="9493"/>
                    <a:pt x="41082" y="6569"/>
                  </a:cubicBezTo>
                  <a:cubicBezTo>
                    <a:pt x="40797" y="6132"/>
                    <a:pt x="40502" y="5686"/>
                    <a:pt x="40226" y="5249"/>
                  </a:cubicBezTo>
                  <a:cubicBezTo>
                    <a:pt x="38511" y="2564"/>
                    <a:pt x="36877" y="1"/>
                    <a:pt x="34327"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17"/>
            <p:cNvSpPr/>
            <p:nvPr/>
          </p:nvSpPr>
          <p:spPr>
            <a:xfrm>
              <a:off x="3197664" y="2588934"/>
              <a:ext cx="6932423" cy="1242148"/>
            </a:xfrm>
            <a:custGeom>
              <a:avLst/>
              <a:gdLst/>
              <a:ahLst/>
              <a:cxnLst/>
              <a:rect l="l" t="t" r="r" b="b"/>
              <a:pathLst>
                <a:path w="71833" h="12871" extrusionOk="0">
                  <a:moveTo>
                    <a:pt x="34739" y="0"/>
                  </a:moveTo>
                  <a:cubicBezTo>
                    <a:pt x="34312" y="0"/>
                    <a:pt x="33858" y="78"/>
                    <a:pt x="33374" y="247"/>
                  </a:cubicBezTo>
                  <a:cubicBezTo>
                    <a:pt x="32562" y="524"/>
                    <a:pt x="31429" y="907"/>
                    <a:pt x="30234" y="1318"/>
                  </a:cubicBezTo>
                  <a:cubicBezTo>
                    <a:pt x="27129" y="2370"/>
                    <a:pt x="23275" y="3673"/>
                    <a:pt x="21705" y="4324"/>
                  </a:cubicBezTo>
                  <a:cubicBezTo>
                    <a:pt x="19305" y="5314"/>
                    <a:pt x="17441" y="6331"/>
                    <a:pt x="16245" y="7009"/>
                  </a:cubicBezTo>
                  <a:cubicBezTo>
                    <a:pt x="15434" y="7464"/>
                    <a:pt x="14577" y="7937"/>
                    <a:pt x="13837" y="8285"/>
                  </a:cubicBezTo>
                  <a:cubicBezTo>
                    <a:pt x="11283" y="9478"/>
                    <a:pt x="5584" y="11133"/>
                    <a:pt x="2017" y="11133"/>
                  </a:cubicBezTo>
                  <a:cubicBezTo>
                    <a:pt x="1236" y="11133"/>
                    <a:pt x="557" y="11053"/>
                    <a:pt x="36" y="10872"/>
                  </a:cubicBezTo>
                  <a:lnTo>
                    <a:pt x="0" y="10988"/>
                  </a:lnTo>
                  <a:cubicBezTo>
                    <a:pt x="526" y="11175"/>
                    <a:pt x="1213" y="11256"/>
                    <a:pt x="2007" y="11256"/>
                  </a:cubicBezTo>
                  <a:cubicBezTo>
                    <a:pt x="5594" y="11256"/>
                    <a:pt x="11321" y="9596"/>
                    <a:pt x="13881" y="8392"/>
                  </a:cubicBezTo>
                  <a:cubicBezTo>
                    <a:pt x="14631" y="8044"/>
                    <a:pt x="15487" y="7571"/>
                    <a:pt x="16299" y="7107"/>
                  </a:cubicBezTo>
                  <a:cubicBezTo>
                    <a:pt x="17494" y="6438"/>
                    <a:pt x="19359" y="5421"/>
                    <a:pt x="21750" y="4431"/>
                  </a:cubicBezTo>
                  <a:cubicBezTo>
                    <a:pt x="23320" y="3789"/>
                    <a:pt x="27174" y="2477"/>
                    <a:pt x="30269" y="1425"/>
                  </a:cubicBezTo>
                  <a:cubicBezTo>
                    <a:pt x="31465" y="1023"/>
                    <a:pt x="32598" y="640"/>
                    <a:pt x="33418" y="354"/>
                  </a:cubicBezTo>
                  <a:cubicBezTo>
                    <a:pt x="33883" y="193"/>
                    <a:pt x="34318" y="118"/>
                    <a:pt x="34728" y="118"/>
                  </a:cubicBezTo>
                  <a:cubicBezTo>
                    <a:pt x="37198" y="118"/>
                    <a:pt x="38779" y="2826"/>
                    <a:pt x="40439" y="5671"/>
                  </a:cubicBezTo>
                  <a:cubicBezTo>
                    <a:pt x="40662" y="6055"/>
                    <a:pt x="40885" y="6438"/>
                    <a:pt x="41108" y="6822"/>
                  </a:cubicBezTo>
                  <a:cubicBezTo>
                    <a:pt x="43089" y="10123"/>
                    <a:pt x="45007" y="12870"/>
                    <a:pt x="48120" y="12870"/>
                  </a:cubicBezTo>
                  <a:cubicBezTo>
                    <a:pt x="48361" y="12870"/>
                    <a:pt x="48602" y="12852"/>
                    <a:pt x="48852" y="12826"/>
                  </a:cubicBezTo>
                  <a:cubicBezTo>
                    <a:pt x="52670" y="12326"/>
                    <a:pt x="53205" y="10462"/>
                    <a:pt x="53714" y="8669"/>
                  </a:cubicBezTo>
                  <a:cubicBezTo>
                    <a:pt x="53848" y="8205"/>
                    <a:pt x="53981" y="7723"/>
                    <a:pt x="54178" y="7286"/>
                  </a:cubicBezTo>
                  <a:cubicBezTo>
                    <a:pt x="54624" y="6269"/>
                    <a:pt x="55418" y="5198"/>
                    <a:pt x="57960" y="4966"/>
                  </a:cubicBezTo>
                  <a:cubicBezTo>
                    <a:pt x="58537" y="4913"/>
                    <a:pt x="59098" y="4889"/>
                    <a:pt x="59643" y="4889"/>
                  </a:cubicBezTo>
                  <a:cubicBezTo>
                    <a:pt x="61990" y="4889"/>
                    <a:pt x="64040" y="5329"/>
                    <a:pt x="65748" y="5698"/>
                  </a:cubicBezTo>
                  <a:cubicBezTo>
                    <a:pt x="67073" y="5979"/>
                    <a:pt x="68218" y="6223"/>
                    <a:pt x="69205" y="6223"/>
                  </a:cubicBezTo>
                  <a:cubicBezTo>
                    <a:pt x="70252" y="6223"/>
                    <a:pt x="71120" y="5948"/>
                    <a:pt x="71832" y="5154"/>
                  </a:cubicBezTo>
                  <a:lnTo>
                    <a:pt x="71743" y="5073"/>
                  </a:lnTo>
                  <a:cubicBezTo>
                    <a:pt x="71058" y="5836"/>
                    <a:pt x="70214" y="6101"/>
                    <a:pt x="69193" y="6101"/>
                  </a:cubicBezTo>
                  <a:cubicBezTo>
                    <a:pt x="68219" y="6101"/>
                    <a:pt x="67085" y="5860"/>
                    <a:pt x="65775" y="5582"/>
                  </a:cubicBezTo>
                  <a:cubicBezTo>
                    <a:pt x="64059" y="5213"/>
                    <a:pt x="62002" y="4773"/>
                    <a:pt x="59638" y="4773"/>
                  </a:cubicBezTo>
                  <a:cubicBezTo>
                    <a:pt x="59089" y="4773"/>
                    <a:pt x="58524" y="4797"/>
                    <a:pt x="57942" y="4850"/>
                  </a:cubicBezTo>
                  <a:cubicBezTo>
                    <a:pt x="55346" y="5091"/>
                    <a:pt x="54526" y="6197"/>
                    <a:pt x="54071" y="7241"/>
                  </a:cubicBezTo>
                  <a:cubicBezTo>
                    <a:pt x="53874" y="7687"/>
                    <a:pt x="53741" y="8169"/>
                    <a:pt x="53607" y="8633"/>
                  </a:cubicBezTo>
                  <a:cubicBezTo>
                    <a:pt x="53098" y="10399"/>
                    <a:pt x="52581" y="12219"/>
                    <a:pt x="48843" y="12710"/>
                  </a:cubicBezTo>
                  <a:cubicBezTo>
                    <a:pt x="48602" y="12741"/>
                    <a:pt x="48368" y="12756"/>
                    <a:pt x="48140" y="12756"/>
                  </a:cubicBezTo>
                  <a:cubicBezTo>
                    <a:pt x="45073" y="12756"/>
                    <a:pt x="43175" y="10040"/>
                    <a:pt x="41215" y="6759"/>
                  </a:cubicBezTo>
                  <a:cubicBezTo>
                    <a:pt x="40983" y="6376"/>
                    <a:pt x="40760" y="5992"/>
                    <a:pt x="40537" y="5609"/>
                  </a:cubicBezTo>
                  <a:cubicBezTo>
                    <a:pt x="38866" y="2739"/>
                    <a:pt x="37266" y="0"/>
                    <a:pt x="34739"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17"/>
            <p:cNvSpPr/>
            <p:nvPr/>
          </p:nvSpPr>
          <p:spPr>
            <a:xfrm>
              <a:off x="3204516" y="2563263"/>
              <a:ext cx="6937635" cy="1324662"/>
            </a:xfrm>
            <a:custGeom>
              <a:avLst/>
              <a:gdLst/>
              <a:ahLst/>
              <a:cxnLst/>
              <a:rect l="l" t="t" r="r" b="b"/>
              <a:pathLst>
                <a:path w="71887" h="13726" extrusionOk="0">
                  <a:moveTo>
                    <a:pt x="35142" y="0"/>
                  </a:moveTo>
                  <a:cubicBezTo>
                    <a:pt x="34679" y="0"/>
                    <a:pt x="34184" y="100"/>
                    <a:pt x="33651" y="317"/>
                  </a:cubicBezTo>
                  <a:cubicBezTo>
                    <a:pt x="32625" y="736"/>
                    <a:pt x="31126" y="1316"/>
                    <a:pt x="29529" y="1923"/>
                  </a:cubicBezTo>
                  <a:cubicBezTo>
                    <a:pt x="26612" y="3056"/>
                    <a:pt x="23302" y="4322"/>
                    <a:pt x="21902" y="5000"/>
                  </a:cubicBezTo>
                  <a:cubicBezTo>
                    <a:pt x="19778" y="6035"/>
                    <a:pt x="18048" y="7025"/>
                    <a:pt x="16460" y="7953"/>
                  </a:cubicBezTo>
                  <a:cubicBezTo>
                    <a:pt x="15380" y="8578"/>
                    <a:pt x="14667" y="8961"/>
                    <a:pt x="14060" y="9238"/>
                  </a:cubicBezTo>
                  <a:cubicBezTo>
                    <a:pt x="11613" y="10356"/>
                    <a:pt x="6240" y="11738"/>
                    <a:pt x="2579" y="11738"/>
                  </a:cubicBezTo>
                  <a:cubicBezTo>
                    <a:pt x="1568" y="11738"/>
                    <a:pt x="688" y="11633"/>
                    <a:pt x="36" y="11388"/>
                  </a:cubicBezTo>
                  <a:lnTo>
                    <a:pt x="0" y="11495"/>
                  </a:lnTo>
                  <a:cubicBezTo>
                    <a:pt x="677" y="11750"/>
                    <a:pt x="1572" y="11858"/>
                    <a:pt x="2588" y="11858"/>
                  </a:cubicBezTo>
                  <a:cubicBezTo>
                    <a:pt x="6408" y="11858"/>
                    <a:pt x="11948" y="10331"/>
                    <a:pt x="14105" y="9345"/>
                  </a:cubicBezTo>
                  <a:cubicBezTo>
                    <a:pt x="14720" y="9068"/>
                    <a:pt x="15434" y="8685"/>
                    <a:pt x="16513" y="8060"/>
                  </a:cubicBezTo>
                  <a:cubicBezTo>
                    <a:pt x="18101" y="7132"/>
                    <a:pt x="19832" y="6142"/>
                    <a:pt x="21955" y="5107"/>
                  </a:cubicBezTo>
                  <a:cubicBezTo>
                    <a:pt x="23347" y="4438"/>
                    <a:pt x="26657" y="3163"/>
                    <a:pt x="29574" y="2039"/>
                  </a:cubicBezTo>
                  <a:cubicBezTo>
                    <a:pt x="31162" y="1423"/>
                    <a:pt x="32669" y="843"/>
                    <a:pt x="33695" y="424"/>
                  </a:cubicBezTo>
                  <a:cubicBezTo>
                    <a:pt x="34205" y="217"/>
                    <a:pt x="34678" y="122"/>
                    <a:pt x="35123" y="122"/>
                  </a:cubicBezTo>
                  <a:cubicBezTo>
                    <a:pt x="37572" y="122"/>
                    <a:pt x="39118" y="3017"/>
                    <a:pt x="40734" y="6053"/>
                  </a:cubicBezTo>
                  <a:cubicBezTo>
                    <a:pt x="40903" y="6374"/>
                    <a:pt x="41073" y="6695"/>
                    <a:pt x="41251" y="7017"/>
                  </a:cubicBezTo>
                  <a:cubicBezTo>
                    <a:pt x="43232" y="10683"/>
                    <a:pt x="45159" y="13725"/>
                    <a:pt x="48415" y="13725"/>
                  </a:cubicBezTo>
                  <a:cubicBezTo>
                    <a:pt x="48602" y="13725"/>
                    <a:pt x="48790" y="13716"/>
                    <a:pt x="48977" y="13698"/>
                  </a:cubicBezTo>
                  <a:cubicBezTo>
                    <a:pt x="52938" y="13288"/>
                    <a:pt x="53402" y="11370"/>
                    <a:pt x="53848" y="9523"/>
                  </a:cubicBezTo>
                  <a:cubicBezTo>
                    <a:pt x="53955" y="9059"/>
                    <a:pt x="54071" y="8587"/>
                    <a:pt x="54232" y="8158"/>
                  </a:cubicBezTo>
                  <a:cubicBezTo>
                    <a:pt x="54633" y="7097"/>
                    <a:pt x="55391" y="5982"/>
                    <a:pt x="57961" y="5696"/>
                  </a:cubicBezTo>
                  <a:cubicBezTo>
                    <a:pt x="58661" y="5620"/>
                    <a:pt x="59338" y="5588"/>
                    <a:pt x="59991" y="5588"/>
                  </a:cubicBezTo>
                  <a:cubicBezTo>
                    <a:pt x="62165" y="5588"/>
                    <a:pt x="64070" y="5947"/>
                    <a:pt x="65668" y="6249"/>
                  </a:cubicBezTo>
                  <a:cubicBezTo>
                    <a:pt x="66931" y="6486"/>
                    <a:pt x="68033" y="6692"/>
                    <a:pt x="68996" y="6692"/>
                  </a:cubicBezTo>
                  <a:cubicBezTo>
                    <a:pt x="70141" y="6692"/>
                    <a:pt x="71091" y="6400"/>
                    <a:pt x="71886" y="5518"/>
                  </a:cubicBezTo>
                  <a:lnTo>
                    <a:pt x="71806" y="5437"/>
                  </a:lnTo>
                  <a:cubicBezTo>
                    <a:pt x="71040" y="6290"/>
                    <a:pt x="70113" y="6573"/>
                    <a:pt x="68994" y="6573"/>
                  </a:cubicBezTo>
                  <a:cubicBezTo>
                    <a:pt x="68040" y="6573"/>
                    <a:pt x="66947" y="6367"/>
                    <a:pt x="65695" y="6133"/>
                  </a:cubicBezTo>
                  <a:cubicBezTo>
                    <a:pt x="64083" y="5831"/>
                    <a:pt x="62175" y="5472"/>
                    <a:pt x="59988" y="5472"/>
                  </a:cubicBezTo>
                  <a:cubicBezTo>
                    <a:pt x="59331" y="5472"/>
                    <a:pt x="58649" y="5504"/>
                    <a:pt x="57943" y="5580"/>
                  </a:cubicBezTo>
                  <a:cubicBezTo>
                    <a:pt x="55320" y="5866"/>
                    <a:pt x="54535" y="7025"/>
                    <a:pt x="54124" y="8114"/>
                  </a:cubicBezTo>
                  <a:cubicBezTo>
                    <a:pt x="53955" y="8560"/>
                    <a:pt x="53839" y="9033"/>
                    <a:pt x="53732" y="9488"/>
                  </a:cubicBezTo>
                  <a:cubicBezTo>
                    <a:pt x="53295" y="11308"/>
                    <a:pt x="52849" y="13181"/>
                    <a:pt x="48968" y="13573"/>
                  </a:cubicBezTo>
                  <a:cubicBezTo>
                    <a:pt x="48780" y="13593"/>
                    <a:pt x="48596" y="13602"/>
                    <a:pt x="48416" y="13602"/>
                  </a:cubicBezTo>
                  <a:cubicBezTo>
                    <a:pt x="45221" y="13602"/>
                    <a:pt x="43318" y="10595"/>
                    <a:pt x="41358" y="6963"/>
                  </a:cubicBezTo>
                  <a:cubicBezTo>
                    <a:pt x="41180" y="6642"/>
                    <a:pt x="41011" y="6321"/>
                    <a:pt x="40841" y="6000"/>
                  </a:cubicBezTo>
                  <a:cubicBezTo>
                    <a:pt x="39207" y="2927"/>
                    <a:pt x="37649" y="0"/>
                    <a:pt x="35142"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17"/>
            <p:cNvSpPr/>
            <p:nvPr/>
          </p:nvSpPr>
          <p:spPr>
            <a:xfrm>
              <a:off x="3211368" y="2537592"/>
              <a:ext cx="6943715" cy="1407079"/>
            </a:xfrm>
            <a:custGeom>
              <a:avLst/>
              <a:gdLst/>
              <a:ahLst/>
              <a:cxnLst/>
              <a:rect l="l" t="t" r="r" b="b"/>
              <a:pathLst>
                <a:path w="71950" h="14580" extrusionOk="0">
                  <a:moveTo>
                    <a:pt x="35524" y="1"/>
                  </a:moveTo>
                  <a:cubicBezTo>
                    <a:pt x="35030" y="1"/>
                    <a:pt x="34498" y="125"/>
                    <a:pt x="33919" y="395"/>
                  </a:cubicBezTo>
                  <a:cubicBezTo>
                    <a:pt x="32812" y="913"/>
                    <a:pt x="31117" y="1644"/>
                    <a:pt x="29324" y="2412"/>
                  </a:cubicBezTo>
                  <a:cubicBezTo>
                    <a:pt x="26416" y="3661"/>
                    <a:pt x="23419" y="4954"/>
                    <a:pt x="22107" y="5686"/>
                  </a:cubicBezTo>
                  <a:cubicBezTo>
                    <a:pt x="20457" y="6605"/>
                    <a:pt x="19047" y="7461"/>
                    <a:pt x="17807" y="8210"/>
                  </a:cubicBezTo>
                  <a:cubicBezTo>
                    <a:pt x="17406" y="8460"/>
                    <a:pt x="17031" y="8683"/>
                    <a:pt x="16674" y="8897"/>
                  </a:cubicBezTo>
                  <a:cubicBezTo>
                    <a:pt x="15631" y="9522"/>
                    <a:pt x="14899" y="9923"/>
                    <a:pt x="14283" y="10191"/>
                  </a:cubicBezTo>
                  <a:cubicBezTo>
                    <a:pt x="12045" y="11183"/>
                    <a:pt x="6972" y="12350"/>
                    <a:pt x="3231" y="12350"/>
                  </a:cubicBezTo>
                  <a:cubicBezTo>
                    <a:pt x="1961" y="12350"/>
                    <a:pt x="845" y="12216"/>
                    <a:pt x="45" y="11895"/>
                  </a:cubicBezTo>
                  <a:lnTo>
                    <a:pt x="1" y="12011"/>
                  </a:lnTo>
                  <a:cubicBezTo>
                    <a:pt x="807" y="12331"/>
                    <a:pt x="1930" y="12466"/>
                    <a:pt x="3207" y="12466"/>
                  </a:cubicBezTo>
                  <a:cubicBezTo>
                    <a:pt x="6974" y="12466"/>
                    <a:pt x="12078" y="11297"/>
                    <a:pt x="14337" y="10298"/>
                  </a:cubicBezTo>
                  <a:cubicBezTo>
                    <a:pt x="14953" y="10030"/>
                    <a:pt x="15693" y="9629"/>
                    <a:pt x="16737" y="9004"/>
                  </a:cubicBezTo>
                  <a:cubicBezTo>
                    <a:pt x="17094" y="8790"/>
                    <a:pt x="17468" y="8558"/>
                    <a:pt x="17870" y="8317"/>
                  </a:cubicBezTo>
                  <a:cubicBezTo>
                    <a:pt x="19110" y="7559"/>
                    <a:pt x="20519" y="6703"/>
                    <a:pt x="22170" y="5784"/>
                  </a:cubicBezTo>
                  <a:cubicBezTo>
                    <a:pt x="23463" y="5061"/>
                    <a:pt x="26470" y="3768"/>
                    <a:pt x="29369" y="2519"/>
                  </a:cubicBezTo>
                  <a:cubicBezTo>
                    <a:pt x="31162" y="1751"/>
                    <a:pt x="32857" y="1020"/>
                    <a:pt x="33972" y="503"/>
                  </a:cubicBezTo>
                  <a:cubicBezTo>
                    <a:pt x="34527" y="242"/>
                    <a:pt x="35038" y="123"/>
                    <a:pt x="35514" y="123"/>
                  </a:cubicBezTo>
                  <a:cubicBezTo>
                    <a:pt x="37939" y="123"/>
                    <a:pt x="39439" y="3216"/>
                    <a:pt x="41020" y="6453"/>
                  </a:cubicBezTo>
                  <a:cubicBezTo>
                    <a:pt x="41145" y="6703"/>
                    <a:pt x="41261" y="6961"/>
                    <a:pt x="41395" y="7220"/>
                  </a:cubicBezTo>
                  <a:cubicBezTo>
                    <a:pt x="43366" y="11243"/>
                    <a:pt x="45293" y="14580"/>
                    <a:pt x="48692" y="14580"/>
                  </a:cubicBezTo>
                  <a:cubicBezTo>
                    <a:pt x="48826" y="14580"/>
                    <a:pt x="48960" y="14571"/>
                    <a:pt x="49102" y="14562"/>
                  </a:cubicBezTo>
                  <a:cubicBezTo>
                    <a:pt x="53206" y="14250"/>
                    <a:pt x="53590" y="12278"/>
                    <a:pt x="53973" y="10378"/>
                  </a:cubicBezTo>
                  <a:cubicBezTo>
                    <a:pt x="54062" y="9923"/>
                    <a:pt x="54152" y="9459"/>
                    <a:pt x="54294" y="9022"/>
                  </a:cubicBezTo>
                  <a:cubicBezTo>
                    <a:pt x="54651" y="7925"/>
                    <a:pt x="55365" y="6756"/>
                    <a:pt x="57961" y="6426"/>
                  </a:cubicBezTo>
                  <a:cubicBezTo>
                    <a:pt x="58796" y="6324"/>
                    <a:pt x="59597" y="6283"/>
                    <a:pt x="60361" y="6283"/>
                  </a:cubicBezTo>
                  <a:cubicBezTo>
                    <a:pt x="62350" y="6283"/>
                    <a:pt x="64098" y="6565"/>
                    <a:pt x="65579" y="6810"/>
                  </a:cubicBezTo>
                  <a:cubicBezTo>
                    <a:pt x="66774" y="7004"/>
                    <a:pt x="67827" y="7175"/>
                    <a:pt x="68761" y="7175"/>
                  </a:cubicBezTo>
                  <a:cubicBezTo>
                    <a:pt x="70020" y="7175"/>
                    <a:pt x="71064" y="6865"/>
                    <a:pt x="71949" y="5882"/>
                  </a:cubicBezTo>
                  <a:lnTo>
                    <a:pt x="71860" y="5802"/>
                  </a:lnTo>
                  <a:cubicBezTo>
                    <a:pt x="71004" y="6754"/>
                    <a:pt x="69986" y="7055"/>
                    <a:pt x="68755" y="7055"/>
                  </a:cubicBezTo>
                  <a:cubicBezTo>
                    <a:pt x="67829" y="7055"/>
                    <a:pt x="66784" y="6885"/>
                    <a:pt x="65597" y="6694"/>
                  </a:cubicBezTo>
                  <a:cubicBezTo>
                    <a:pt x="64111" y="6449"/>
                    <a:pt x="62360" y="6163"/>
                    <a:pt x="60365" y="6163"/>
                  </a:cubicBezTo>
                  <a:cubicBezTo>
                    <a:pt x="59594" y="6163"/>
                    <a:pt x="58786" y="6206"/>
                    <a:pt x="57943" y="6310"/>
                  </a:cubicBezTo>
                  <a:cubicBezTo>
                    <a:pt x="55285" y="6649"/>
                    <a:pt x="54553" y="7853"/>
                    <a:pt x="54178" y="8986"/>
                  </a:cubicBezTo>
                  <a:cubicBezTo>
                    <a:pt x="54036" y="9424"/>
                    <a:pt x="53946" y="9896"/>
                    <a:pt x="53857" y="10351"/>
                  </a:cubicBezTo>
                  <a:cubicBezTo>
                    <a:pt x="53474" y="12305"/>
                    <a:pt x="53108" y="14143"/>
                    <a:pt x="49093" y="14446"/>
                  </a:cubicBezTo>
                  <a:cubicBezTo>
                    <a:pt x="48957" y="14457"/>
                    <a:pt x="48823" y="14462"/>
                    <a:pt x="48691" y="14462"/>
                  </a:cubicBezTo>
                  <a:cubicBezTo>
                    <a:pt x="45356" y="14462"/>
                    <a:pt x="43449" y="11148"/>
                    <a:pt x="41493" y="7167"/>
                  </a:cubicBezTo>
                  <a:cubicBezTo>
                    <a:pt x="41368" y="6908"/>
                    <a:pt x="41252" y="6658"/>
                    <a:pt x="41127" y="6399"/>
                  </a:cubicBezTo>
                  <a:cubicBezTo>
                    <a:pt x="39527" y="3126"/>
                    <a:pt x="38008" y="1"/>
                    <a:pt x="35524" y="1"/>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17"/>
            <p:cNvSpPr/>
            <p:nvPr/>
          </p:nvSpPr>
          <p:spPr>
            <a:xfrm>
              <a:off x="3218316" y="2510571"/>
              <a:ext cx="6948733" cy="1491813"/>
            </a:xfrm>
            <a:custGeom>
              <a:avLst/>
              <a:gdLst/>
              <a:ahLst/>
              <a:cxnLst/>
              <a:rect l="l" t="t" r="r" b="b"/>
              <a:pathLst>
                <a:path w="72002" h="15458" extrusionOk="0">
                  <a:moveTo>
                    <a:pt x="35895" y="0"/>
                  </a:moveTo>
                  <a:cubicBezTo>
                    <a:pt x="35358" y="0"/>
                    <a:pt x="34792" y="159"/>
                    <a:pt x="34186" y="479"/>
                  </a:cubicBezTo>
                  <a:cubicBezTo>
                    <a:pt x="33035" y="1095"/>
                    <a:pt x="31215" y="1951"/>
                    <a:pt x="29297" y="2870"/>
                  </a:cubicBezTo>
                  <a:cubicBezTo>
                    <a:pt x="26478" y="4199"/>
                    <a:pt x="23561" y="5582"/>
                    <a:pt x="22312" y="6376"/>
                  </a:cubicBezTo>
                  <a:cubicBezTo>
                    <a:pt x="21322" y="7000"/>
                    <a:pt x="20385" y="7607"/>
                    <a:pt x="19564" y="8142"/>
                  </a:cubicBezTo>
                  <a:cubicBezTo>
                    <a:pt x="17441" y="9525"/>
                    <a:pt x="15764" y="10622"/>
                    <a:pt x="14515" y="11158"/>
                  </a:cubicBezTo>
                  <a:cubicBezTo>
                    <a:pt x="12472" y="12034"/>
                    <a:pt x="7735" y="12999"/>
                    <a:pt x="3973" y="12999"/>
                  </a:cubicBezTo>
                  <a:cubicBezTo>
                    <a:pt x="2411" y="12999"/>
                    <a:pt x="1017" y="12833"/>
                    <a:pt x="54" y="12424"/>
                  </a:cubicBezTo>
                  <a:lnTo>
                    <a:pt x="0" y="12531"/>
                  </a:lnTo>
                  <a:cubicBezTo>
                    <a:pt x="977" y="12944"/>
                    <a:pt x="2388" y="13112"/>
                    <a:pt x="3968" y="13112"/>
                  </a:cubicBezTo>
                  <a:cubicBezTo>
                    <a:pt x="7754" y="13112"/>
                    <a:pt x="12507" y="12146"/>
                    <a:pt x="14559" y="11265"/>
                  </a:cubicBezTo>
                  <a:cubicBezTo>
                    <a:pt x="15817" y="10721"/>
                    <a:pt x="17503" y="9632"/>
                    <a:pt x="19627" y="8240"/>
                  </a:cubicBezTo>
                  <a:cubicBezTo>
                    <a:pt x="20456" y="7705"/>
                    <a:pt x="21384" y="7099"/>
                    <a:pt x="22374" y="6474"/>
                  </a:cubicBezTo>
                  <a:cubicBezTo>
                    <a:pt x="23614" y="5689"/>
                    <a:pt x="26531" y="4306"/>
                    <a:pt x="29342" y="2977"/>
                  </a:cubicBezTo>
                  <a:cubicBezTo>
                    <a:pt x="31268" y="2058"/>
                    <a:pt x="33088" y="1202"/>
                    <a:pt x="34248" y="586"/>
                  </a:cubicBezTo>
                  <a:cubicBezTo>
                    <a:pt x="34833" y="277"/>
                    <a:pt x="35378" y="122"/>
                    <a:pt x="35893" y="122"/>
                  </a:cubicBezTo>
                  <a:cubicBezTo>
                    <a:pt x="36180" y="122"/>
                    <a:pt x="36457" y="170"/>
                    <a:pt x="36728" y="265"/>
                  </a:cubicBezTo>
                  <a:cubicBezTo>
                    <a:pt x="38637" y="925"/>
                    <a:pt x="39922" y="3816"/>
                    <a:pt x="41287" y="6876"/>
                  </a:cubicBezTo>
                  <a:cubicBezTo>
                    <a:pt x="43071" y="10908"/>
                    <a:pt x="45096" y="15458"/>
                    <a:pt x="48968" y="15458"/>
                  </a:cubicBezTo>
                  <a:cubicBezTo>
                    <a:pt x="49057" y="15458"/>
                    <a:pt x="49137" y="15458"/>
                    <a:pt x="49227" y="15449"/>
                  </a:cubicBezTo>
                  <a:cubicBezTo>
                    <a:pt x="53464" y="15235"/>
                    <a:pt x="53785" y="13209"/>
                    <a:pt x="54089" y="11256"/>
                  </a:cubicBezTo>
                  <a:cubicBezTo>
                    <a:pt x="54374" y="9400"/>
                    <a:pt x="54651" y="7643"/>
                    <a:pt x="57960" y="7170"/>
                  </a:cubicBezTo>
                  <a:cubicBezTo>
                    <a:pt x="58956" y="7030"/>
                    <a:pt x="59902" y="6976"/>
                    <a:pt x="60795" y="6976"/>
                  </a:cubicBezTo>
                  <a:cubicBezTo>
                    <a:pt x="62581" y="6976"/>
                    <a:pt x="64157" y="7194"/>
                    <a:pt x="65507" y="7384"/>
                  </a:cubicBezTo>
                  <a:cubicBezTo>
                    <a:pt x="66622" y="7538"/>
                    <a:pt x="67614" y="7675"/>
                    <a:pt x="68505" y="7675"/>
                  </a:cubicBezTo>
                  <a:cubicBezTo>
                    <a:pt x="69883" y="7675"/>
                    <a:pt x="71022" y="7349"/>
                    <a:pt x="72002" y="6260"/>
                  </a:cubicBezTo>
                  <a:lnTo>
                    <a:pt x="71913" y="6180"/>
                  </a:lnTo>
                  <a:cubicBezTo>
                    <a:pt x="70963" y="7238"/>
                    <a:pt x="69846" y="7554"/>
                    <a:pt x="68493" y="7554"/>
                  </a:cubicBezTo>
                  <a:cubicBezTo>
                    <a:pt x="67611" y="7554"/>
                    <a:pt x="66628" y="7420"/>
                    <a:pt x="65525" y="7268"/>
                  </a:cubicBezTo>
                  <a:cubicBezTo>
                    <a:pt x="64169" y="7078"/>
                    <a:pt x="62587" y="6860"/>
                    <a:pt x="60793" y="6860"/>
                  </a:cubicBezTo>
                  <a:cubicBezTo>
                    <a:pt x="59895" y="6860"/>
                    <a:pt x="58945" y="6914"/>
                    <a:pt x="57942" y="7054"/>
                  </a:cubicBezTo>
                  <a:cubicBezTo>
                    <a:pt x="54544" y="7536"/>
                    <a:pt x="54249" y="9418"/>
                    <a:pt x="53973" y="11238"/>
                  </a:cubicBezTo>
                  <a:cubicBezTo>
                    <a:pt x="53660" y="13236"/>
                    <a:pt x="53366" y="15119"/>
                    <a:pt x="49218" y="15333"/>
                  </a:cubicBezTo>
                  <a:cubicBezTo>
                    <a:pt x="49133" y="15337"/>
                    <a:pt x="49048" y="15339"/>
                    <a:pt x="48965" y="15339"/>
                  </a:cubicBezTo>
                  <a:cubicBezTo>
                    <a:pt x="45172" y="15339"/>
                    <a:pt x="43253" y="11012"/>
                    <a:pt x="41394" y="6831"/>
                  </a:cubicBezTo>
                  <a:cubicBezTo>
                    <a:pt x="40020" y="3744"/>
                    <a:pt x="38726" y="827"/>
                    <a:pt x="36773" y="149"/>
                  </a:cubicBezTo>
                  <a:cubicBezTo>
                    <a:pt x="36488" y="50"/>
                    <a:pt x="36196" y="0"/>
                    <a:pt x="35895" y="0"/>
                  </a:cubicBezTo>
                  <a:close/>
                </a:path>
              </a:pathLst>
            </a:custGeom>
            <a:gradFill>
              <a:gsLst>
                <a:gs pos="0">
                  <a:schemeClr val="accent1"/>
                </a:gs>
                <a:gs pos="22000">
                  <a:srgbClr val="FFFFFF">
                    <a:alpha val="0"/>
                  </a:srgbClr>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1" name="Google Shape;2051;p17"/>
          <p:cNvSpPr/>
          <p:nvPr/>
        </p:nvSpPr>
        <p:spPr>
          <a:xfrm>
            <a:off x="920463" y="2362837"/>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17"/>
          <p:cNvSpPr/>
          <p:nvPr/>
        </p:nvSpPr>
        <p:spPr>
          <a:xfrm>
            <a:off x="-612075" y="3781937"/>
            <a:ext cx="2382600" cy="23826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17"/>
          <p:cNvSpPr/>
          <p:nvPr/>
        </p:nvSpPr>
        <p:spPr>
          <a:xfrm>
            <a:off x="1228588" y="41491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17"/>
          <p:cNvSpPr/>
          <p:nvPr/>
        </p:nvSpPr>
        <p:spPr>
          <a:xfrm>
            <a:off x="6145588" y="3997112"/>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17"/>
          <p:cNvSpPr/>
          <p:nvPr/>
        </p:nvSpPr>
        <p:spPr>
          <a:xfrm>
            <a:off x="6524900" y="2312937"/>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17"/>
          <p:cNvSpPr/>
          <p:nvPr/>
        </p:nvSpPr>
        <p:spPr>
          <a:xfrm>
            <a:off x="1448925" y="454786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17"/>
          <p:cNvSpPr/>
          <p:nvPr/>
        </p:nvSpPr>
        <p:spPr>
          <a:xfrm>
            <a:off x="4385063" y="46394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17"/>
          <p:cNvSpPr/>
          <p:nvPr/>
        </p:nvSpPr>
        <p:spPr>
          <a:xfrm>
            <a:off x="131463" y="363227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9" name="Google Shape;2059;p17"/>
          <p:cNvGrpSpPr/>
          <p:nvPr/>
        </p:nvGrpSpPr>
        <p:grpSpPr>
          <a:xfrm>
            <a:off x="367100" y="3091113"/>
            <a:ext cx="37200" cy="2435125"/>
            <a:chOff x="367100" y="2392375"/>
            <a:chExt cx="37200" cy="2435125"/>
          </a:xfrm>
        </p:grpSpPr>
        <p:sp>
          <p:nvSpPr>
            <p:cNvPr id="2060" name="Google Shape;2060;p1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2" name="Google Shape;2062;p17"/>
          <p:cNvGrpSpPr/>
          <p:nvPr/>
        </p:nvGrpSpPr>
        <p:grpSpPr>
          <a:xfrm>
            <a:off x="1496950" y="4428750"/>
            <a:ext cx="37200" cy="833425"/>
            <a:chOff x="367100" y="2392375"/>
            <a:chExt cx="37200" cy="833425"/>
          </a:xfrm>
        </p:grpSpPr>
        <p:sp>
          <p:nvSpPr>
            <p:cNvPr id="2063" name="Google Shape;2063;p1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5" name="Google Shape;2065;p17"/>
          <p:cNvGrpSpPr/>
          <p:nvPr/>
        </p:nvGrpSpPr>
        <p:grpSpPr>
          <a:xfrm>
            <a:off x="2528413" y="4025000"/>
            <a:ext cx="37200" cy="1232425"/>
            <a:chOff x="367100" y="2392375"/>
            <a:chExt cx="37200" cy="1232425"/>
          </a:xfrm>
        </p:grpSpPr>
        <p:sp>
          <p:nvSpPr>
            <p:cNvPr id="2066" name="Google Shape;2066;p1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8" name="Google Shape;2068;p17"/>
          <p:cNvGrpSpPr/>
          <p:nvPr/>
        </p:nvGrpSpPr>
        <p:grpSpPr>
          <a:xfrm>
            <a:off x="1733350" y="4390713"/>
            <a:ext cx="37200" cy="833425"/>
            <a:chOff x="367100" y="2392375"/>
            <a:chExt cx="37200" cy="833425"/>
          </a:xfrm>
        </p:grpSpPr>
        <p:sp>
          <p:nvSpPr>
            <p:cNvPr id="2069" name="Google Shape;2069;p1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1" name="Google Shape;2071;p17"/>
          <p:cNvGrpSpPr/>
          <p:nvPr/>
        </p:nvGrpSpPr>
        <p:grpSpPr>
          <a:xfrm>
            <a:off x="8607850" y="3252263"/>
            <a:ext cx="37200" cy="2435125"/>
            <a:chOff x="367100" y="2392375"/>
            <a:chExt cx="37200" cy="2435125"/>
          </a:xfrm>
        </p:grpSpPr>
        <p:sp>
          <p:nvSpPr>
            <p:cNvPr id="2072" name="Google Shape;2072;p1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4" name="Google Shape;2074;p17"/>
          <p:cNvGrpSpPr/>
          <p:nvPr/>
        </p:nvGrpSpPr>
        <p:grpSpPr>
          <a:xfrm>
            <a:off x="658425" y="4271275"/>
            <a:ext cx="37200" cy="1232425"/>
            <a:chOff x="367100" y="2392375"/>
            <a:chExt cx="37200" cy="1232425"/>
          </a:xfrm>
        </p:grpSpPr>
        <p:sp>
          <p:nvSpPr>
            <p:cNvPr id="2075" name="Google Shape;2075;p1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7" name="Google Shape;2077;p17"/>
          <p:cNvGrpSpPr/>
          <p:nvPr/>
        </p:nvGrpSpPr>
        <p:grpSpPr>
          <a:xfrm>
            <a:off x="3527900" y="4695525"/>
            <a:ext cx="37200" cy="833425"/>
            <a:chOff x="367100" y="2392375"/>
            <a:chExt cx="37200" cy="833425"/>
          </a:xfrm>
        </p:grpSpPr>
        <p:sp>
          <p:nvSpPr>
            <p:cNvPr id="2078" name="Google Shape;2078;p1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0" name="Google Shape;2080;p17"/>
          <p:cNvGrpSpPr/>
          <p:nvPr/>
        </p:nvGrpSpPr>
        <p:grpSpPr>
          <a:xfrm>
            <a:off x="2347800" y="4531513"/>
            <a:ext cx="37200" cy="833425"/>
            <a:chOff x="367100" y="2392375"/>
            <a:chExt cx="37200" cy="833425"/>
          </a:xfrm>
        </p:grpSpPr>
        <p:sp>
          <p:nvSpPr>
            <p:cNvPr id="2081" name="Google Shape;2081;p1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3" name="Google Shape;2083;p17"/>
          <p:cNvGrpSpPr/>
          <p:nvPr/>
        </p:nvGrpSpPr>
        <p:grpSpPr>
          <a:xfrm>
            <a:off x="7259438" y="4657088"/>
            <a:ext cx="37200" cy="833425"/>
            <a:chOff x="367100" y="2392375"/>
            <a:chExt cx="37200" cy="833425"/>
          </a:xfrm>
        </p:grpSpPr>
        <p:sp>
          <p:nvSpPr>
            <p:cNvPr id="2084" name="Google Shape;2084;p1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6" name="Google Shape;2086;p17"/>
          <p:cNvGrpSpPr/>
          <p:nvPr/>
        </p:nvGrpSpPr>
        <p:grpSpPr>
          <a:xfrm>
            <a:off x="5876450" y="4720788"/>
            <a:ext cx="37200" cy="833425"/>
            <a:chOff x="367100" y="2392375"/>
            <a:chExt cx="37200" cy="833425"/>
          </a:xfrm>
        </p:grpSpPr>
        <p:sp>
          <p:nvSpPr>
            <p:cNvPr id="2087" name="Google Shape;2087;p1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9" name="Google Shape;2089;p17"/>
          <p:cNvGrpSpPr/>
          <p:nvPr/>
        </p:nvGrpSpPr>
        <p:grpSpPr>
          <a:xfrm>
            <a:off x="5087700" y="4619313"/>
            <a:ext cx="37200" cy="833425"/>
            <a:chOff x="367100" y="2392375"/>
            <a:chExt cx="37200" cy="833425"/>
          </a:xfrm>
        </p:grpSpPr>
        <p:sp>
          <p:nvSpPr>
            <p:cNvPr id="2090" name="Google Shape;2090;p1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2" name="Google Shape;2092;p17"/>
          <p:cNvGrpSpPr/>
          <p:nvPr/>
        </p:nvGrpSpPr>
        <p:grpSpPr>
          <a:xfrm>
            <a:off x="6722900" y="4698500"/>
            <a:ext cx="37200" cy="1232425"/>
            <a:chOff x="367100" y="2392375"/>
            <a:chExt cx="37200" cy="1232425"/>
          </a:xfrm>
        </p:grpSpPr>
        <p:sp>
          <p:nvSpPr>
            <p:cNvPr id="2093" name="Google Shape;2093;p1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5" name="Google Shape;2095;p17"/>
          <p:cNvGrpSpPr/>
          <p:nvPr/>
        </p:nvGrpSpPr>
        <p:grpSpPr>
          <a:xfrm>
            <a:off x="7961675" y="4271275"/>
            <a:ext cx="37200" cy="833425"/>
            <a:chOff x="367100" y="2392375"/>
            <a:chExt cx="37200" cy="833425"/>
          </a:xfrm>
        </p:grpSpPr>
        <p:sp>
          <p:nvSpPr>
            <p:cNvPr id="2096" name="Google Shape;2096;p1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8" name="Google Shape;2098;p17"/>
          <p:cNvGrpSpPr/>
          <p:nvPr/>
        </p:nvGrpSpPr>
        <p:grpSpPr>
          <a:xfrm>
            <a:off x="8312775" y="4334738"/>
            <a:ext cx="37200" cy="833425"/>
            <a:chOff x="367100" y="2392375"/>
            <a:chExt cx="37200" cy="833425"/>
          </a:xfrm>
        </p:grpSpPr>
        <p:sp>
          <p:nvSpPr>
            <p:cNvPr id="2099" name="Google Shape;2099;p1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1" name="Google Shape;2101;p17"/>
          <p:cNvGrpSpPr/>
          <p:nvPr/>
        </p:nvGrpSpPr>
        <p:grpSpPr>
          <a:xfrm>
            <a:off x="8994688" y="4071775"/>
            <a:ext cx="37200" cy="1232425"/>
            <a:chOff x="367100" y="2392375"/>
            <a:chExt cx="37200" cy="1232425"/>
          </a:xfrm>
        </p:grpSpPr>
        <p:sp>
          <p:nvSpPr>
            <p:cNvPr id="2102" name="Google Shape;2102;p1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4" name="Google Shape;2104;p17"/>
          <p:cNvSpPr/>
          <p:nvPr/>
        </p:nvSpPr>
        <p:spPr>
          <a:xfrm>
            <a:off x="7713300" y="40110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17"/>
          <p:cNvSpPr/>
          <p:nvPr/>
        </p:nvSpPr>
        <p:spPr>
          <a:xfrm>
            <a:off x="6807341" y="4821344"/>
            <a:ext cx="504900" cy="504900"/>
          </a:xfrm>
          <a:prstGeom prst="ellipse">
            <a:avLst/>
          </a:prstGeom>
          <a:gradFill>
            <a:gsLst>
              <a:gs pos="0">
                <a:srgbClr val="651FFF">
                  <a:alpha val="38039"/>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6" name="Google Shape;2106;p17"/>
          <p:cNvGrpSpPr/>
          <p:nvPr/>
        </p:nvGrpSpPr>
        <p:grpSpPr>
          <a:xfrm>
            <a:off x="179163" y="3853625"/>
            <a:ext cx="37200" cy="1232425"/>
            <a:chOff x="367100" y="2392375"/>
            <a:chExt cx="37200" cy="1232425"/>
          </a:xfrm>
        </p:grpSpPr>
        <p:sp>
          <p:nvSpPr>
            <p:cNvPr id="2107" name="Google Shape;2107;p1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9" name="Google Shape;2109;p17"/>
          <p:cNvGrpSpPr/>
          <p:nvPr/>
        </p:nvGrpSpPr>
        <p:grpSpPr>
          <a:xfrm>
            <a:off x="4435463" y="4771700"/>
            <a:ext cx="37200" cy="833425"/>
            <a:chOff x="367100" y="2392375"/>
            <a:chExt cx="37200" cy="833425"/>
          </a:xfrm>
        </p:grpSpPr>
        <p:sp>
          <p:nvSpPr>
            <p:cNvPr id="2110" name="Google Shape;2110;p1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2" name="Google Shape;2112;p17"/>
          <p:cNvGrpSpPr/>
          <p:nvPr/>
        </p:nvGrpSpPr>
        <p:grpSpPr>
          <a:xfrm>
            <a:off x="3121763" y="4191225"/>
            <a:ext cx="37200" cy="1232425"/>
            <a:chOff x="367100" y="2392375"/>
            <a:chExt cx="37200" cy="1232425"/>
          </a:xfrm>
        </p:grpSpPr>
        <p:sp>
          <p:nvSpPr>
            <p:cNvPr id="2113" name="Google Shape;2113;p1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5" name="Google Shape;2115;p17"/>
          <p:cNvGrpSpPr/>
          <p:nvPr/>
        </p:nvGrpSpPr>
        <p:grpSpPr>
          <a:xfrm>
            <a:off x="2067975" y="3755675"/>
            <a:ext cx="37200" cy="2435125"/>
            <a:chOff x="367100" y="2392375"/>
            <a:chExt cx="37200" cy="2435125"/>
          </a:xfrm>
        </p:grpSpPr>
        <p:sp>
          <p:nvSpPr>
            <p:cNvPr id="2116" name="Google Shape;2116;p1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17"/>
          <p:cNvGrpSpPr/>
          <p:nvPr/>
        </p:nvGrpSpPr>
        <p:grpSpPr>
          <a:xfrm>
            <a:off x="6400500" y="3856238"/>
            <a:ext cx="37200" cy="2435125"/>
            <a:chOff x="367100" y="2392375"/>
            <a:chExt cx="37200" cy="2435125"/>
          </a:xfrm>
        </p:grpSpPr>
        <p:sp>
          <p:nvSpPr>
            <p:cNvPr id="2119" name="Google Shape;2119;p1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1" name="Google Shape;2121;p17"/>
          <p:cNvSpPr/>
          <p:nvPr/>
        </p:nvSpPr>
        <p:spPr>
          <a:xfrm>
            <a:off x="2148550" y="43436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17"/>
          <p:cNvSpPr/>
          <p:nvPr/>
        </p:nvSpPr>
        <p:spPr>
          <a:xfrm>
            <a:off x="6487338" y="379007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3" name="Google Shape;2123;p17"/>
          <p:cNvGrpSpPr/>
          <p:nvPr/>
        </p:nvGrpSpPr>
        <p:grpSpPr>
          <a:xfrm>
            <a:off x="7679063" y="3919925"/>
            <a:ext cx="37200" cy="2435125"/>
            <a:chOff x="367100" y="2392375"/>
            <a:chExt cx="37200" cy="2435125"/>
          </a:xfrm>
        </p:grpSpPr>
        <p:sp>
          <p:nvSpPr>
            <p:cNvPr id="2124" name="Google Shape;2124;p1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17"/>
          <p:cNvGrpSpPr/>
          <p:nvPr/>
        </p:nvGrpSpPr>
        <p:grpSpPr>
          <a:xfrm>
            <a:off x="8880050" y="2789013"/>
            <a:ext cx="37200" cy="2435125"/>
            <a:chOff x="367100" y="2392375"/>
            <a:chExt cx="37200" cy="2435125"/>
          </a:xfrm>
        </p:grpSpPr>
        <p:sp>
          <p:nvSpPr>
            <p:cNvPr id="2127" name="Google Shape;2127;p1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9" name="Google Shape;2129;p17"/>
          <p:cNvGrpSpPr/>
          <p:nvPr/>
        </p:nvGrpSpPr>
        <p:grpSpPr>
          <a:xfrm>
            <a:off x="1257825" y="2336563"/>
            <a:ext cx="37200" cy="2435125"/>
            <a:chOff x="367100" y="2392375"/>
            <a:chExt cx="37200" cy="2435125"/>
          </a:xfrm>
        </p:grpSpPr>
        <p:sp>
          <p:nvSpPr>
            <p:cNvPr id="2130" name="Google Shape;2130;p1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2" name="Google Shape;2132;p17"/>
          <p:cNvGrpSpPr/>
          <p:nvPr/>
        </p:nvGrpSpPr>
        <p:grpSpPr>
          <a:xfrm>
            <a:off x="6707675" y="2503688"/>
            <a:ext cx="37200" cy="2435125"/>
            <a:chOff x="367100" y="2392375"/>
            <a:chExt cx="37200" cy="2435125"/>
          </a:xfrm>
        </p:grpSpPr>
        <p:sp>
          <p:nvSpPr>
            <p:cNvPr id="2133" name="Google Shape;2133;p1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5" name="Google Shape;2135;p17"/>
          <p:cNvGrpSpPr/>
          <p:nvPr/>
        </p:nvGrpSpPr>
        <p:grpSpPr>
          <a:xfrm>
            <a:off x="4833388" y="4619313"/>
            <a:ext cx="37200" cy="833425"/>
            <a:chOff x="367100" y="2392375"/>
            <a:chExt cx="37200" cy="833425"/>
          </a:xfrm>
        </p:grpSpPr>
        <p:sp>
          <p:nvSpPr>
            <p:cNvPr id="2136" name="Google Shape;2136;p1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8" name="Google Shape;2138;p17"/>
          <p:cNvGrpSpPr/>
          <p:nvPr/>
        </p:nvGrpSpPr>
        <p:grpSpPr>
          <a:xfrm>
            <a:off x="3956488" y="4556525"/>
            <a:ext cx="37200" cy="833425"/>
            <a:chOff x="367100" y="2392375"/>
            <a:chExt cx="37200" cy="833425"/>
          </a:xfrm>
        </p:grpSpPr>
        <p:sp>
          <p:nvSpPr>
            <p:cNvPr id="2139" name="Google Shape;2139;p1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1" name="Google Shape;2141;p17"/>
          <p:cNvGrpSpPr/>
          <p:nvPr/>
        </p:nvGrpSpPr>
        <p:grpSpPr>
          <a:xfrm>
            <a:off x="1814563" y="2221975"/>
            <a:ext cx="37200" cy="2435125"/>
            <a:chOff x="367100" y="2392375"/>
            <a:chExt cx="37200" cy="2435125"/>
          </a:xfrm>
        </p:grpSpPr>
        <p:sp>
          <p:nvSpPr>
            <p:cNvPr id="2142" name="Google Shape;2142;p1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4" name="Google Shape;2144;p17"/>
          <p:cNvGrpSpPr/>
          <p:nvPr/>
        </p:nvGrpSpPr>
        <p:grpSpPr>
          <a:xfrm>
            <a:off x="1576800" y="3203550"/>
            <a:ext cx="37200" cy="833425"/>
            <a:chOff x="367100" y="2392375"/>
            <a:chExt cx="37200" cy="833425"/>
          </a:xfrm>
        </p:grpSpPr>
        <p:sp>
          <p:nvSpPr>
            <p:cNvPr id="2145" name="Google Shape;2145;p1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7" name="Google Shape;2147;p17"/>
          <p:cNvGrpSpPr/>
          <p:nvPr/>
        </p:nvGrpSpPr>
        <p:grpSpPr>
          <a:xfrm>
            <a:off x="973650" y="3539275"/>
            <a:ext cx="37200" cy="1232425"/>
            <a:chOff x="367100" y="2392375"/>
            <a:chExt cx="37200" cy="1232425"/>
          </a:xfrm>
        </p:grpSpPr>
        <p:sp>
          <p:nvSpPr>
            <p:cNvPr id="2148" name="Google Shape;2148;p17"/>
            <p:cNvSpPr/>
            <p:nvPr/>
          </p:nvSpPr>
          <p:spPr>
            <a:xfrm>
              <a:off x="382100" y="2424800"/>
              <a:ext cx="7200" cy="1200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0" name="Google Shape;2150;p17"/>
          <p:cNvGrpSpPr/>
          <p:nvPr/>
        </p:nvGrpSpPr>
        <p:grpSpPr>
          <a:xfrm>
            <a:off x="7362213" y="1792338"/>
            <a:ext cx="37200" cy="2435125"/>
            <a:chOff x="367100" y="2392375"/>
            <a:chExt cx="37200" cy="2435125"/>
          </a:xfrm>
        </p:grpSpPr>
        <p:sp>
          <p:nvSpPr>
            <p:cNvPr id="2151" name="Google Shape;2151;p1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3" name="Google Shape;2153;p17"/>
          <p:cNvGrpSpPr/>
          <p:nvPr/>
        </p:nvGrpSpPr>
        <p:grpSpPr>
          <a:xfrm>
            <a:off x="7848413" y="2988513"/>
            <a:ext cx="37200" cy="2435125"/>
            <a:chOff x="367100" y="2392375"/>
            <a:chExt cx="37200" cy="2435125"/>
          </a:xfrm>
        </p:grpSpPr>
        <p:sp>
          <p:nvSpPr>
            <p:cNvPr id="2154" name="Google Shape;2154;p1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6" name="Google Shape;2156;p17"/>
          <p:cNvGrpSpPr/>
          <p:nvPr/>
        </p:nvGrpSpPr>
        <p:grpSpPr>
          <a:xfrm>
            <a:off x="5489500" y="4390713"/>
            <a:ext cx="37200" cy="833425"/>
            <a:chOff x="367100" y="2392375"/>
            <a:chExt cx="37200" cy="833425"/>
          </a:xfrm>
        </p:grpSpPr>
        <p:sp>
          <p:nvSpPr>
            <p:cNvPr id="2157" name="Google Shape;2157;p17"/>
            <p:cNvSpPr/>
            <p:nvPr/>
          </p:nvSpPr>
          <p:spPr>
            <a:xfrm>
              <a:off x="382100" y="2424800"/>
              <a:ext cx="7200" cy="8010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9" name="Google Shape;2159;p17"/>
          <p:cNvGrpSpPr/>
          <p:nvPr/>
        </p:nvGrpSpPr>
        <p:grpSpPr>
          <a:xfrm>
            <a:off x="8143463" y="1638800"/>
            <a:ext cx="37200" cy="2435125"/>
            <a:chOff x="367100" y="2392375"/>
            <a:chExt cx="37200" cy="2435125"/>
          </a:xfrm>
        </p:grpSpPr>
        <p:sp>
          <p:nvSpPr>
            <p:cNvPr id="2160" name="Google Shape;2160;p1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2" name="Google Shape;2162;p17"/>
          <p:cNvGrpSpPr/>
          <p:nvPr/>
        </p:nvGrpSpPr>
        <p:grpSpPr>
          <a:xfrm>
            <a:off x="1077275" y="1354188"/>
            <a:ext cx="37200" cy="2435125"/>
            <a:chOff x="367100" y="2392375"/>
            <a:chExt cx="37200" cy="2435125"/>
          </a:xfrm>
        </p:grpSpPr>
        <p:sp>
          <p:nvSpPr>
            <p:cNvPr id="2163" name="Google Shape;2163;p17"/>
            <p:cNvSpPr/>
            <p:nvPr/>
          </p:nvSpPr>
          <p:spPr>
            <a:xfrm>
              <a:off x="382100" y="2424800"/>
              <a:ext cx="7200" cy="2402700"/>
            </a:xfrm>
            <a:prstGeom prst="rect">
              <a:avLst/>
            </a:prstGeom>
            <a:gradFill>
              <a:gsLst>
                <a:gs pos="0">
                  <a:schemeClr val="dk2"/>
                </a:gs>
                <a:gs pos="14000">
                  <a:schemeClr val="lt2"/>
                </a:gs>
                <a:gs pos="30000">
                  <a:schemeClr val="accent1"/>
                </a:gs>
                <a:gs pos="87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17"/>
            <p:cNvSpPr/>
            <p:nvPr/>
          </p:nvSpPr>
          <p:spPr>
            <a:xfrm>
              <a:off x="367100" y="2392375"/>
              <a:ext cx="37200" cy="37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5" name="Google Shape;2165;p17"/>
          <p:cNvSpPr/>
          <p:nvPr/>
        </p:nvSpPr>
        <p:spPr>
          <a:xfrm>
            <a:off x="8334625" y="2611350"/>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17"/>
          <p:cNvSpPr/>
          <p:nvPr/>
        </p:nvSpPr>
        <p:spPr>
          <a:xfrm>
            <a:off x="-1268137" y="406425"/>
            <a:ext cx="2382600" cy="2382600"/>
          </a:xfrm>
          <a:prstGeom prst="ellipse">
            <a:avLst/>
          </a:prstGeom>
          <a:gradFill>
            <a:gsLst>
              <a:gs pos="0">
                <a:srgbClr val="D500F9">
                  <a:alpha val="27450"/>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17"/>
          <p:cNvSpPr txBox="1">
            <a:spLocks noGrp="1"/>
          </p:cNvSpPr>
          <p:nvPr>
            <p:ph type="title"/>
          </p:nvPr>
        </p:nvSpPr>
        <p:spPr>
          <a:xfrm>
            <a:off x="2724000" y="2180325"/>
            <a:ext cx="3696000" cy="1352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68" name="Google Shape;2168;p17"/>
          <p:cNvSpPr txBox="1">
            <a:spLocks noGrp="1"/>
          </p:cNvSpPr>
          <p:nvPr>
            <p:ph type="title" idx="2" hasCustomPrompt="1"/>
          </p:nvPr>
        </p:nvSpPr>
        <p:spPr>
          <a:xfrm>
            <a:off x="4010825" y="1070175"/>
            <a:ext cx="1208700" cy="9309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69" name="Google Shape;2169;p17"/>
          <p:cNvSpPr txBox="1">
            <a:spLocks noGrp="1"/>
          </p:cNvSpPr>
          <p:nvPr>
            <p:ph type="subTitle" idx="1"/>
          </p:nvPr>
        </p:nvSpPr>
        <p:spPr>
          <a:xfrm>
            <a:off x="3168300" y="3531600"/>
            <a:ext cx="2807400" cy="6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160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48000">
              <a:schemeClr val="dk1"/>
            </a:gs>
            <a:gs pos="100000">
              <a:srgbClr val="39109B"/>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3500"/>
              <a:buFont typeface="Share Tech"/>
              <a:buNone/>
              <a:defRPr sz="3500">
                <a:solidFill>
                  <a:schemeClr val="accent3"/>
                </a:solidFill>
                <a:latin typeface="Share Tech"/>
                <a:ea typeface="Share Tech"/>
                <a:cs typeface="Share Tech"/>
                <a:sym typeface="Share Tech"/>
              </a:defRPr>
            </a:lvl1pPr>
            <a:lvl2pPr lvl="1" rtl="0">
              <a:spcBef>
                <a:spcPts val="0"/>
              </a:spcBef>
              <a:spcAft>
                <a:spcPts val="0"/>
              </a:spcAft>
              <a:buClr>
                <a:schemeClr val="accent3"/>
              </a:buClr>
              <a:buSzPts val="3500"/>
              <a:buFont typeface="Share Tech"/>
              <a:buNone/>
              <a:defRPr sz="3500">
                <a:solidFill>
                  <a:schemeClr val="accent3"/>
                </a:solidFill>
                <a:latin typeface="Share Tech"/>
                <a:ea typeface="Share Tech"/>
                <a:cs typeface="Share Tech"/>
                <a:sym typeface="Share Tech"/>
              </a:defRPr>
            </a:lvl2pPr>
            <a:lvl3pPr lvl="2" rtl="0">
              <a:spcBef>
                <a:spcPts val="0"/>
              </a:spcBef>
              <a:spcAft>
                <a:spcPts val="0"/>
              </a:spcAft>
              <a:buClr>
                <a:schemeClr val="accent3"/>
              </a:buClr>
              <a:buSzPts val="3500"/>
              <a:buFont typeface="Share Tech"/>
              <a:buNone/>
              <a:defRPr sz="3500">
                <a:solidFill>
                  <a:schemeClr val="accent3"/>
                </a:solidFill>
                <a:latin typeface="Share Tech"/>
                <a:ea typeface="Share Tech"/>
                <a:cs typeface="Share Tech"/>
                <a:sym typeface="Share Tech"/>
              </a:defRPr>
            </a:lvl3pPr>
            <a:lvl4pPr lvl="3" rtl="0">
              <a:spcBef>
                <a:spcPts val="0"/>
              </a:spcBef>
              <a:spcAft>
                <a:spcPts val="0"/>
              </a:spcAft>
              <a:buClr>
                <a:schemeClr val="accent3"/>
              </a:buClr>
              <a:buSzPts val="3500"/>
              <a:buFont typeface="Share Tech"/>
              <a:buNone/>
              <a:defRPr sz="3500">
                <a:solidFill>
                  <a:schemeClr val="accent3"/>
                </a:solidFill>
                <a:latin typeface="Share Tech"/>
                <a:ea typeface="Share Tech"/>
                <a:cs typeface="Share Tech"/>
                <a:sym typeface="Share Tech"/>
              </a:defRPr>
            </a:lvl4pPr>
            <a:lvl5pPr lvl="4" rtl="0">
              <a:spcBef>
                <a:spcPts val="0"/>
              </a:spcBef>
              <a:spcAft>
                <a:spcPts val="0"/>
              </a:spcAft>
              <a:buClr>
                <a:schemeClr val="accent3"/>
              </a:buClr>
              <a:buSzPts val="3500"/>
              <a:buFont typeface="Share Tech"/>
              <a:buNone/>
              <a:defRPr sz="3500">
                <a:solidFill>
                  <a:schemeClr val="accent3"/>
                </a:solidFill>
                <a:latin typeface="Share Tech"/>
                <a:ea typeface="Share Tech"/>
                <a:cs typeface="Share Tech"/>
                <a:sym typeface="Share Tech"/>
              </a:defRPr>
            </a:lvl5pPr>
            <a:lvl6pPr lvl="5" rtl="0">
              <a:spcBef>
                <a:spcPts val="0"/>
              </a:spcBef>
              <a:spcAft>
                <a:spcPts val="0"/>
              </a:spcAft>
              <a:buClr>
                <a:schemeClr val="accent3"/>
              </a:buClr>
              <a:buSzPts val="3500"/>
              <a:buFont typeface="Share Tech"/>
              <a:buNone/>
              <a:defRPr sz="3500">
                <a:solidFill>
                  <a:schemeClr val="accent3"/>
                </a:solidFill>
                <a:latin typeface="Share Tech"/>
                <a:ea typeface="Share Tech"/>
                <a:cs typeface="Share Tech"/>
                <a:sym typeface="Share Tech"/>
              </a:defRPr>
            </a:lvl6pPr>
            <a:lvl7pPr lvl="6" rtl="0">
              <a:spcBef>
                <a:spcPts val="0"/>
              </a:spcBef>
              <a:spcAft>
                <a:spcPts val="0"/>
              </a:spcAft>
              <a:buClr>
                <a:schemeClr val="accent3"/>
              </a:buClr>
              <a:buSzPts val="3500"/>
              <a:buFont typeface="Share Tech"/>
              <a:buNone/>
              <a:defRPr sz="3500">
                <a:solidFill>
                  <a:schemeClr val="accent3"/>
                </a:solidFill>
                <a:latin typeface="Share Tech"/>
                <a:ea typeface="Share Tech"/>
                <a:cs typeface="Share Tech"/>
                <a:sym typeface="Share Tech"/>
              </a:defRPr>
            </a:lvl7pPr>
            <a:lvl8pPr lvl="7" rtl="0">
              <a:spcBef>
                <a:spcPts val="0"/>
              </a:spcBef>
              <a:spcAft>
                <a:spcPts val="0"/>
              </a:spcAft>
              <a:buClr>
                <a:schemeClr val="accent3"/>
              </a:buClr>
              <a:buSzPts val="3500"/>
              <a:buFont typeface="Share Tech"/>
              <a:buNone/>
              <a:defRPr sz="3500">
                <a:solidFill>
                  <a:schemeClr val="accent3"/>
                </a:solidFill>
                <a:latin typeface="Share Tech"/>
                <a:ea typeface="Share Tech"/>
                <a:cs typeface="Share Tech"/>
                <a:sym typeface="Share Tech"/>
              </a:defRPr>
            </a:lvl8pPr>
            <a:lvl9pPr lvl="8" rtl="0">
              <a:spcBef>
                <a:spcPts val="0"/>
              </a:spcBef>
              <a:spcAft>
                <a:spcPts val="0"/>
              </a:spcAft>
              <a:buClr>
                <a:schemeClr val="accent3"/>
              </a:buClr>
              <a:buSzPts val="3500"/>
              <a:buFont typeface="Share Tech"/>
              <a:buNone/>
              <a:defRPr sz="3500">
                <a:solidFill>
                  <a:schemeClr val="accent3"/>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Maven Pro"/>
              <a:buChar char="●"/>
              <a:defRPr>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8" r:id="rId7"/>
    <p:sldLayoutId id="2147483661" r:id="rId8"/>
    <p:sldLayoutId id="2147483663" r:id="rId9"/>
    <p:sldLayoutId id="2147483665" r:id="rId10"/>
    <p:sldLayoutId id="2147483667" r:id="rId11"/>
    <p:sldLayoutId id="2147483669" r:id="rId12"/>
    <p:sldLayoutId id="2147483677" r:id="rId13"/>
    <p:sldLayoutId id="2147483680" r:id="rId14"/>
    <p:sldLayoutId id="2147483681" r:id="rId15"/>
    <p:sldLayoutId id="2147483682" r:id="rId16"/>
    <p:sldLayoutId id="2147483683"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23"/>
        <p:cNvGrpSpPr/>
        <p:nvPr/>
      </p:nvGrpSpPr>
      <p:grpSpPr>
        <a:xfrm>
          <a:off x="0" y="0"/>
          <a:ext cx="0" cy="0"/>
          <a:chOff x="0" y="0"/>
          <a:chExt cx="0" cy="0"/>
        </a:xfrm>
      </p:grpSpPr>
      <p:sp>
        <p:nvSpPr>
          <p:cNvPr id="4824" name="Google Shape;4824;p41"/>
          <p:cNvSpPr/>
          <p:nvPr/>
        </p:nvSpPr>
        <p:spPr>
          <a:xfrm>
            <a:off x="8108313" y="6468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41"/>
          <p:cNvSpPr/>
          <p:nvPr/>
        </p:nvSpPr>
        <p:spPr>
          <a:xfrm>
            <a:off x="482046" y="1247370"/>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41"/>
          <p:cNvSpPr txBox="1">
            <a:spLocks noGrp="1"/>
          </p:cNvSpPr>
          <p:nvPr>
            <p:ph type="ctrTitle"/>
          </p:nvPr>
        </p:nvSpPr>
        <p:spPr>
          <a:xfrm>
            <a:off x="1403400" y="1324088"/>
            <a:ext cx="6337200" cy="182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Steam Game Review Sentiment Analysis</a:t>
            </a:r>
            <a:endParaRPr dirty="0"/>
          </a:p>
        </p:txBody>
      </p:sp>
      <p:sp>
        <p:nvSpPr>
          <p:cNvPr id="4827" name="Google Shape;4827;p41"/>
          <p:cNvSpPr txBox="1">
            <a:spLocks noGrp="1"/>
          </p:cNvSpPr>
          <p:nvPr>
            <p:ph type="subTitle" idx="1"/>
          </p:nvPr>
        </p:nvSpPr>
        <p:spPr>
          <a:xfrm>
            <a:off x="1587357" y="3099750"/>
            <a:ext cx="5917915"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By Logan Morrison, Michael Zaino, and Henry Marsh</a:t>
            </a:r>
            <a:endParaRPr dirty="0"/>
          </a:p>
        </p:txBody>
      </p:sp>
      <p:sp>
        <p:nvSpPr>
          <p:cNvPr id="4828" name="Google Shape;4828;p41"/>
          <p:cNvSpPr/>
          <p:nvPr/>
        </p:nvSpPr>
        <p:spPr>
          <a:xfrm>
            <a:off x="2871325" y="2418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41"/>
          <p:cNvSpPr/>
          <p:nvPr/>
        </p:nvSpPr>
        <p:spPr>
          <a:xfrm>
            <a:off x="808200" y="3293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41"/>
          <p:cNvSpPr/>
          <p:nvPr/>
        </p:nvSpPr>
        <p:spPr>
          <a:xfrm>
            <a:off x="6395507" y="141895"/>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41"/>
          <p:cNvSpPr/>
          <p:nvPr/>
        </p:nvSpPr>
        <p:spPr>
          <a:xfrm>
            <a:off x="4458263" y="8370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97"/>
        <p:cNvGrpSpPr/>
        <p:nvPr/>
      </p:nvGrpSpPr>
      <p:grpSpPr>
        <a:xfrm>
          <a:off x="0" y="0"/>
          <a:ext cx="0" cy="0"/>
          <a:chOff x="0" y="0"/>
          <a:chExt cx="0" cy="0"/>
        </a:xfrm>
      </p:grpSpPr>
      <p:sp>
        <p:nvSpPr>
          <p:cNvPr id="5598" name="Google Shape;5598;p6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Sentiment Analysis:</a:t>
            </a:r>
            <a:endParaRPr dirty="0"/>
          </a:p>
        </p:txBody>
      </p:sp>
      <p:sp>
        <p:nvSpPr>
          <p:cNvPr id="5599" name="Google Shape;5599;p63"/>
          <p:cNvSpPr txBox="1"/>
          <p:nvPr/>
        </p:nvSpPr>
        <p:spPr>
          <a:xfrm>
            <a:off x="6274709" y="2368575"/>
            <a:ext cx="2062800" cy="210686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err="1">
                <a:solidFill>
                  <a:srgbClr val="FFFFFF"/>
                </a:solidFill>
                <a:latin typeface="Maven Pro"/>
                <a:ea typeface="Maven Pro"/>
                <a:cs typeface="Maven Pro"/>
                <a:sym typeface="Maven Pro"/>
              </a:rPr>
              <a:t>TextBlob</a:t>
            </a:r>
            <a:r>
              <a:rPr lang="en-US" sz="1200" dirty="0">
                <a:solidFill>
                  <a:srgbClr val="FFFFFF"/>
                </a:solidFill>
                <a:latin typeface="Maven Pro"/>
                <a:ea typeface="Maven Pro"/>
                <a:cs typeface="Maven Pro"/>
                <a:sym typeface="Maven Pro"/>
              </a:rPr>
              <a:t> is a simple Python library for processing and analyzing text data. It builds on NLTK and Pattern, providing an easy to use interface for tasks like tokenization, part of speech tagging, sentiment analysis, translation and noun phrase extraction. </a:t>
            </a:r>
            <a:endParaRPr sz="1200" dirty="0">
              <a:solidFill>
                <a:srgbClr val="FFFFFF"/>
              </a:solidFill>
              <a:latin typeface="Maven Pro"/>
              <a:ea typeface="Maven Pro"/>
              <a:cs typeface="Maven Pro"/>
              <a:sym typeface="Maven Pro"/>
            </a:endParaRPr>
          </a:p>
        </p:txBody>
      </p:sp>
      <p:sp>
        <p:nvSpPr>
          <p:cNvPr id="5602" name="Google Shape;5602;p63"/>
          <p:cNvSpPr txBox="1"/>
          <p:nvPr/>
        </p:nvSpPr>
        <p:spPr>
          <a:xfrm>
            <a:off x="631863" y="2368575"/>
            <a:ext cx="2414420" cy="210686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rgbClr val="FFFFFF"/>
                </a:solidFill>
                <a:latin typeface="Maven Pro"/>
                <a:ea typeface="Maven Pro"/>
                <a:cs typeface="Maven Pro"/>
                <a:sym typeface="Maven Pro"/>
              </a:rPr>
              <a:t>Designed to analyze social media text and informal language. It is best at detecting sentiment in short pieces of text like tweets, product reviews or user comments which contain slang, emojis and abbreviations. It uses a pre-built lexicon of words associated with sentiment values and applies specific rules to calculate sentiment scores.</a:t>
            </a:r>
            <a:endParaRPr sz="1200" dirty="0">
              <a:solidFill>
                <a:srgbClr val="FFFFFF"/>
              </a:solidFill>
              <a:latin typeface="Maven Pro"/>
              <a:ea typeface="Maven Pro"/>
              <a:cs typeface="Maven Pro"/>
              <a:sym typeface="Maven Pro"/>
            </a:endParaRPr>
          </a:p>
        </p:txBody>
      </p:sp>
      <p:sp>
        <p:nvSpPr>
          <p:cNvPr id="5604" name="Google Shape;5604;p63"/>
          <p:cNvSpPr txBox="1"/>
          <p:nvPr/>
        </p:nvSpPr>
        <p:spPr>
          <a:xfrm>
            <a:off x="3540552" y="2368575"/>
            <a:ext cx="2062800" cy="210686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rgbClr val="FFFFFF"/>
                </a:solidFill>
                <a:latin typeface="Maven Pro"/>
                <a:ea typeface="Maven Pro"/>
                <a:cs typeface="Maven Pro"/>
                <a:sym typeface="Maven Pro"/>
              </a:rPr>
              <a:t>a statistical method used in natural language processing and information retrieval to evaluate how important a word is to a document in relation to a larger collection of documents.</a:t>
            </a:r>
            <a:endParaRPr sz="1200" dirty="0">
              <a:solidFill>
                <a:srgbClr val="FFFFFF"/>
              </a:solidFill>
              <a:latin typeface="Maven Pro"/>
              <a:ea typeface="Maven Pro"/>
              <a:cs typeface="Maven Pro"/>
              <a:sym typeface="Maven Pro"/>
            </a:endParaRPr>
          </a:p>
        </p:txBody>
      </p:sp>
      <p:sp>
        <p:nvSpPr>
          <p:cNvPr id="5605" name="Google Shape;5605;p63"/>
          <p:cNvSpPr txBox="1"/>
          <p:nvPr/>
        </p:nvSpPr>
        <p:spPr>
          <a:xfrm>
            <a:off x="915800" y="1728164"/>
            <a:ext cx="1844100" cy="441600"/>
          </a:xfrm>
          <a:prstGeom prst="rect">
            <a:avLst/>
          </a:prstGeom>
          <a:noFill/>
          <a:ln w="9525" cap="flat" cmpd="sng">
            <a:solidFill>
              <a:srgbClr val="D789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rgbClr val="D789FF"/>
                </a:solidFill>
                <a:latin typeface="Share Tech"/>
                <a:ea typeface="Share Tech"/>
                <a:cs typeface="Share Tech"/>
                <a:sym typeface="Share Tech"/>
              </a:rPr>
              <a:t>VADER</a:t>
            </a:r>
            <a:endParaRPr sz="2600" dirty="0">
              <a:solidFill>
                <a:srgbClr val="D789FF"/>
              </a:solidFill>
              <a:latin typeface="Share Tech"/>
              <a:ea typeface="Share Tech"/>
              <a:cs typeface="Share Tech"/>
              <a:sym typeface="Share Tech"/>
            </a:endParaRPr>
          </a:p>
        </p:txBody>
      </p:sp>
      <p:cxnSp>
        <p:nvCxnSpPr>
          <p:cNvPr id="5607" name="Google Shape;5607;p63"/>
          <p:cNvCxnSpPr>
            <a:cxnSpLocks/>
            <a:stCxn id="5605" idx="2"/>
          </p:cNvCxnSpPr>
          <p:nvPr/>
        </p:nvCxnSpPr>
        <p:spPr>
          <a:xfrm>
            <a:off x="1837850" y="2169764"/>
            <a:ext cx="0" cy="279900"/>
          </a:xfrm>
          <a:prstGeom prst="straightConnector1">
            <a:avLst/>
          </a:prstGeom>
          <a:noFill/>
          <a:ln w="9525" cap="flat" cmpd="sng">
            <a:solidFill>
              <a:schemeClr val="accent3"/>
            </a:solidFill>
            <a:prstDash val="solid"/>
            <a:round/>
            <a:headEnd type="none" w="med" len="med"/>
            <a:tailEnd type="none" w="med" len="med"/>
          </a:ln>
        </p:spPr>
      </p:cxnSp>
      <p:sp>
        <p:nvSpPr>
          <p:cNvPr id="5609" name="Google Shape;5609;p63"/>
          <p:cNvSpPr txBox="1"/>
          <p:nvPr/>
        </p:nvSpPr>
        <p:spPr>
          <a:xfrm>
            <a:off x="3649925" y="1728164"/>
            <a:ext cx="1844100" cy="441600"/>
          </a:xfrm>
          <a:prstGeom prst="rect">
            <a:avLst/>
          </a:prstGeom>
          <a:noFill/>
          <a:ln w="9525" cap="flat" cmpd="sng">
            <a:solidFill>
              <a:srgbClr val="D789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rgbClr val="D789FF"/>
                </a:solidFill>
                <a:latin typeface="Share Tech"/>
                <a:ea typeface="Share Tech"/>
                <a:cs typeface="Share Tech"/>
                <a:sym typeface="Share Tech"/>
              </a:rPr>
              <a:t>TF-IDF</a:t>
            </a:r>
            <a:endParaRPr sz="2600" dirty="0">
              <a:solidFill>
                <a:srgbClr val="D789FF"/>
              </a:solidFill>
              <a:latin typeface="Share Tech"/>
              <a:ea typeface="Share Tech"/>
              <a:cs typeface="Share Tech"/>
              <a:sym typeface="Share Tech"/>
            </a:endParaRPr>
          </a:p>
        </p:txBody>
      </p:sp>
      <p:cxnSp>
        <p:nvCxnSpPr>
          <p:cNvPr id="5611" name="Google Shape;5611;p63"/>
          <p:cNvCxnSpPr>
            <a:cxnSpLocks/>
            <a:stCxn id="5609" idx="2"/>
          </p:cNvCxnSpPr>
          <p:nvPr/>
        </p:nvCxnSpPr>
        <p:spPr>
          <a:xfrm>
            <a:off x="4571975" y="2169764"/>
            <a:ext cx="0" cy="279900"/>
          </a:xfrm>
          <a:prstGeom prst="straightConnector1">
            <a:avLst/>
          </a:prstGeom>
          <a:noFill/>
          <a:ln w="9525" cap="flat" cmpd="sng">
            <a:solidFill>
              <a:schemeClr val="accent3"/>
            </a:solidFill>
            <a:prstDash val="solid"/>
            <a:round/>
            <a:headEnd type="none" w="med" len="med"/>
            <a:tailEnd type="none" w="med" len="med"/>
          </a:ln>
        </p:spPr>
      </p:cxnSp>
      <p:sp>
        <p:nvSpPr>
          <p:cNvPr id="5613" name="Google Shape;5613;p63"/>
          <p:cNvSpPr txBox="1"/>
          <p:nvPr/>
        </p:nvSpPr>
        <p:spPr>
          <a:xfrm>
            <a:off x="6384050" y="1728164"/>
            <a:ext cx="1844100" cy="441600"/>
          </a:xfrm>
          <a:prstGeom prst="rect">
            <a:avLst/>
          </a:prstGeom>
          <a:noFill/>
          <a:ln w="9525" cap="flat" cmpd="sng">
            <a:solidFill>
              <a:srgbClr val="D789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rgbClr val="D789FF"/>
                </a:solidFill>
                <a:latin typeface="Share Tech"/>
                <a:ea typeface="Share Tech"/>
                <a:cs typeface="Share Tech"/>
                <a:sym typeface="Share Tech"/>
              </a:rPr>
              <a:t>TextBlob</a:t>
            </a:r>
            <a:endParaRPr sz="2600" dirty="0">
              <a:solidFill>
                <a:srgbClr val="D789FF"/>
              </a:solidFill>
              <a:latin typeface="Share Tech"/>
              <a:ea typeface="Share Tech"/>
              <a:cs typeface="Share Tech"/>
              <a:sym typeface="Share Tech"/>
            </a:endParaRPr>
          </a:p>
        </p:txBody>
      </p:sp>
      <p:cxnSp>
        <p:nvCxnSpPr>
          <p:cNvPr id="5615" name="Google Shape;5615;p63"/>
          <p:cNvCxnSpPr>
            <a:cxnSpLocks/>
            <a:stCxn id="5613" idx="2"/>
          </p:cNvCxnSpPr>
          <p:nvPr/>
        </p:nvCxnSpPr>
        <p:spPr>
          <a:xfrm>
            <a:off x="7306100" y="2169764"/>
            <a:ext cx="0" cy="279900"/>
          </a:xfrm>
          <a:prstGeom prst="straightConnector1">
            <a:avLst/>
          </a:prstGeom>
          <a:noFill/>
          <a:ln w="9525" cap="flat" cmpd="sng">
            <a:solidFill>
              <a:schemeClr val="accent3"/>
            </a:solidFill>
            <a:prstDash val="solid"/>
            <a:round/>
            <a:headEnd type="none" w="med" len="med"/>
            <a:tailEnd type="none" w="med" len="med"/>
          </a:ln>
        </p:spPr>
      </p:cxnSp>
      <p:sp>
        <p:nvSpPr>
          <p:cNvPr id="5617" name="Google Shape;5617;p63"/>
          <p:cNvSpPr/>
          <p:nvPr/>
        </p:nvSpPr>
        <p:spPr>
          <a:xfrm>
            <a:off x="5788838" y="280807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8" name="Google Shape;5618;p63"/>
          <p:cNvSpPr/>
          <p:nvPr/>
        </p:nvSpPr>
        <p:spPr>
          <a:xfrm>
            <a:off x="2907300" y="236857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9" name="Google Shape;5619;p63"/>
          <p:cNvSpPr/>
          <p:nvPr/>
        </p:nvSpPr>
        <p:spPr>
          <a:xfrm>
            <a:off x="524400" y="516900"/>
            <a:ext cx="279900" cy="279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0" name="Google Shape;5620;p63"/>
          <p:cNvSpPr/>
          <p:nvPr/>
        </p:nvSpPr>
        <p:spPr>
          <a:xfrm>
            <a:off x="7734925" y="1073125"/>
            <a:ext cx="279900" cy="279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1" name="Google Shape;5621;p63"/>
          <p:cNvSpPr/>
          <p:nvPr/>
        </p:nvSpPr>
        <p:spPr>
          <a:xfrm>
            <a:off x="524388" y="29175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97">
          <a:extLst>
            <a:ext uri="{FF2B5EF4-FFF2-40B4-BE49-F238E27FC236}">
              <a16:creationId xmlns:a16="http://schemas.microsoft.com/office/drawing/2014/main" id="{92BD9428-AA47-1A16-883D-C0284C904FD3}"/>
            </a:ext>
          </a:extLst>
        </p:cNvPr>
        <p:cNvGrpSpPr/>
        <p:nvPr/>
      </p:nvGrpSpPr>
      <p:grpSpPr>
        <a:xfrm>
          <a:off x="0" y="0"/>
          <a:ext cx="0" cy="0"/>
          <a:chOff x="0" y="0"/>
          <a:chExt cx="0" cy="0"/>
        </a:xfrm>
      </p:grpSpPr>
      <p:sp>
        <p:nvSpPr>
          <p:cNvPr id="5598" name="Google Shape;5598;p63">
            <a:extLst>
              <a:ext uri="{FF2B5EF4-FFF2-40B4-BE49-F238E27FC236}">
                <a16:creationId xmlns:a16="http://schemas.microsoft.com/office/drawing/2014/main" id="{DC923BD8-8883-B032-4C0C-5D921FE7CA6E}"/>
              </a:ext>
            </a:extLst>
          </p:cNvPr>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Clustering:</a:t>
            </a:r>
            <a:endParaRPr dirty="0"/>
          </a:p>
        </p:txBody>
      </p:sp>
      <p:sp>
        <p:nvSpPr>
          <p:cNvPr id="5599" name="Google Shape;5599;p63">
            <a:extLst>
              <a:ext uri="{FF2B5EF4-FFF2-40B4-BE49-F238E27FC236}">
                <a16:creationId xmlns:a16="http://schemas.microsoft.com/office/drawing/2014/main" id="{4FCB63FF-5C60-3263-1330-9A37FA0CD9E0}"/>
              </a:ext>
            </a:extLst>
          </p:cNvPr>
          <p:cNvSpPr txBox="1"/>
          <p:nvPr/>
        </p:nvSpPr>
        <p:spPr>
          <a:xfrm>
            <a:off x="6274709" y="2368575"/>
            <a:ext cx="2062800" cy="210686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rgbClr val="FFFFFF"/>
                </a:solidFill>
                <a:latin typeface="Maven Pro"/>
                <a:ea typeface="Maven Pro"/>
                <a:cs typeface="Maven Pro"/>
                <a:sym typeface="Maven Pro"/>
              </a:rPr>
              <a:t>An unsupervised learning technique used to group similar data points into clusters by building a hierarchy (tree-like structure). Unlike flat clustering like k-means hierarchical clustering does not require specifying the number of clusters. </a:t>
            </a:r>
            <a:endParaRPr sz="1200" dirty="0">
              <a:solidFill>
                <a:srgbClr val="FFFFFF"/>
              </a:solidFill>
              <a:latin typeface="Maven Pro"/>
              <a:ea typeface="Maven Pro"/>
              <a:cs typeface="Maven Pro"/>
              <a:sym typeface="Maven Pro"/>
            </a:endParaRPr>
          </a:p>
        </p:txBody>
      </p:sp>
      <p:sp>
        <p:nvSpPr>
          <p:cNvPr id="5602" name="Google Shape;5602;p63">
            <a:extLst>
              <a:ext uri="{FF2B5EF4-FFF2-40B4-BE49-F238E27FC236}">
                <a16:creationId xmlns:a16="http://schemas.microsoft.com/office/drawing/2014/main" id="{F316BC3E-B4ED-EB18-A2BC-25738CBCA5D6}"/>
              </a:ext>
            </a:extLst>
          </p:cNvPr>
          <p:cNvSpPr txBox="1"/>
          <p:nvPr/>
        </p:nvSpPr>
        <p:spPr>
          <a:xfrm>
            <a:off x="631863" y="2368575"/>
            <a:ext cx="2414420" cy="210686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rgbClr val="FFFFFF"/>
                </a:solidFill>
                <a:latin typeface="Maven Pro"/>
                <a:ea typeface="Maven Pro"/>
                <a:cs typeface="Maven Pro"/>
                <a:sym typeface="Maven Pro"/>
              </a:rPr>
              <a:t> An unsupervised machine learning algorithm that helps group data points into clusters based on their inherent similarity. Unlike supervised learning, where we train models using labeled data, K-Means is used when we have data that is not labeled, and the goal is to uncover hidden patterns or structures.</a:t>
            </a:r>
            <a:endParaRPr sz="1200" dirty="0">
              <a:solidFill>
                <a:srgbClr val="FFFFFF"/>
              </a:solidFill>
              <a:latin typeface="Maven Pro"/>
              <a:ea typeface="Maven Pro"/>
              <a:cs typeface="Maven Pro"/>
              <a:sym typeface="Maven Pro"/>
            </a:endParaRPr>
          </a:p>
        </p:txBody>
      </p:sp>
      <p:sp>
        <p:nvSpPr>
          <p:cNvPr id="5604" name="Google Shape;5604;p63">
            <a:extLst>
              <a:ext uri="{FF2B5EF4-FFF2-40B4-BE49-F238E27FC236}">
                <a16:creationId xmlns:a16="http://schemas.microsoft.com/office/drawing/2014/main" id="{F78DBE88-02AF-9605-23DE-4C76FA119138}"/>
              </a:ext>
            </a:extLst>
          </p:cNvPr>
          <p:cNvSpPr txBox="1"/>
          <p:nvPr/>
        </p:nvSpPr>
        <p:spPr>
          <a:xfrm>
            <a:off x="3540552" y="2368575"/>
            <a:ext cx="2062800" cy="210686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rgbClr val="FFFFFF"/>
                </a:solidFill>
                <a:latin typeface="Maven Pro"/>
                <a:ea typeface="Maven Pro"/>
                <a:cs typeface="Maven Pro"/>
                <a:sym typeface="Maven Pro"/>
              </a:rPr>
              <a:t>DBSCAN is a density-based clustering algorithm that groups data points that are closely packed together and marks outliers as noise based on their density in the feature space. It identifies clusters as dense regions in the data space separated by areas of lower density</a:t>
            </a:r>
            <a:endParaRPr sz="1200" dirty="0">
              <a:solidFill>
                <a:srgbClr val="FFFFFF"/>
              </a:solidFill>
              <a:latin typeface="Maven Pro"/>
              <a:ea typeface="Maven Pro"/>
              <a:cs typeface="Maven Pro"/>
              <a:sym typeface="Maven Pro"/>
            </a:endParaRPr>
          </a:p>
        </p:txBody>
      </p:sp>
      <p:sp>
        <p:nvSpPr>
          <p:cNvPr id="5605" name="Google Shape;5605;p63">
            <a:extLst>
              <a:ext uri="{FF2B5EF4-FFF2-40B4-BE49-F238E27FC236}">
                <a16:creationId xmlns:a16="http://schemas.microsoft.com/office/drawing/2014/main" id="{1783BB21-6B41-024B-A14F-505BB356CC51}"/>
              </a:ext>
            </a:extLst>
          </p:cNvPr>
          <p:cNvSpPr txBox="1"/>
          <p:nvPr/>
        </p:nvSpPr>
        <p:spPr>
          <a:xfrm>
            <a:off x="915800" y="1728164"/>
            <a:ext cx="1844100" cy="441600"/>
          </a:xfrm>
          <a:prstGeom prst="rect">
            <a:avLst/>
          </a:prstGeom>
          <a:noFill/>
          <a:ln w="9525" cap="flat" cmpd="sng">
            <a:solidFill>
              <a:srgbClr val="D789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rgbClr val="D789FF"/>
                </a:solidFill>
                <a:latin typeface="Share Tech"/>
                <a:ea typeface="Share Tech"/>
                <a:cs typeface="Share Tech"/>
                <a:sym typeface="Share Tech"/>
              </a:rPr>
              <a:t>K-Means</a:t>
            </a:r>
            <a:endParaRPr sz="2600" dirty="0">
              <a:solidFill>
                <a:srgbClr val="D789FF"/>
              </a:solidFill>
              <a:latin typeface="Share Tech"/>
              <a:ea typeface="Share Tech"/>
              <a:cs typeface="Share Tech"/>
              <a:sym typeface="Share Tech"/>
            </a:endParaRPr>
          </a:p>
        </p:txBody>
      </p:sp>
      <p:cxnSp>
        <p:nvCxnSpPr>
          <p:cNvPr id="5607" name="Google Shape;5607;p63">
            <a:extLst>
              <a:ext uri="{FF2B5EF4-FFF2-40B4-BE49-F238E27FC236}">
                <a16:creationId xmlns:a16="http://schemas.microsoft.com/office/drawing/2014/main" id="{8009C849-8632-B292-8638-7D0C2F2497DC}"/>
              </a:ext>
            </a:extLst>
          </p:cNvPr>
          <p:cNvCxnSpPr>
            <a:cxnSpLocks/>
            <a:stCxn id="5605" idx="2"/>
          </p:cNvCxnSpPr>
          <p:nvPr/>
        </p:nvCxnSpPr>
        <p:spPr>
          <a:xfrm>
            <a:off x="1837850" y="2169764"/>
            <a:ext cx="0" cy="279900"/>
          </a:xfrm>
          <a:prstGeom prst="straightConnector1">
            <a:avLst/>
          </a:prstGeom>
          <a:noFill/>
          <a:ln w="9525" cap="flat" cmpd="sng">
            <a:solidFill>
              <a:schemeClr val="accent3"/>
            </a:solidFill>
            <a:prstDash val="solid"/>
            <a:round/>
            <a:headEnd type="none" w="med" len="med"/>
            <a:tailEnd type="none" w="med" len="med"/>
          </a:ln>
        </p:spPr>
      </p:cxnSp>
      <p:sp>
        <p:nvSpPr>
          <p:cNvPr id="5609" name="Google Shape;5609;p63">
            <a:extLst>
              <a:ext uri="{FF2B5EF4-FFF2-40B4-BE49-F238E27FC236}">
                <a16:creationId xmlns:a16="http://schemas.microsoft.com/office/drawing/2014/main" id="{40176460-4CB2-A063-72C9-846B9F8195E6}"/>
              </a:ext>
            </a:extLst>
          </p:cNvPr>
          <p:cNvSpPr txBox="1"/>
          <p:nvPr/>
        </p:nvSpPr>
        <p:spPr>
          <a:xfrm>
            <a:off x="3649925" y="1728164"/>
            <a:ext cx="1844100" cy="441600"/>
          </a:xfrm>
          <a:prstGeom prst="rect">
            <a:avLst/>
          </a:prstGeom>
          <a:noFill/>
          <a:ln w="9525" cap="flat" cmpd="sng">
            <a:solidFill>
              <a:srgbClr val="D789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rgbClr val="D789FF"/>
                </a:solidFill>
                <a:latin typeface="Share Tech"/>
                <a:ea typeface="Share Tech"/>
                <a:cs typeface="Share Tech"/>
                <a:sym typeface="Share Tech"/>
              </a:rPr>
              <a:t>DBSCAN</a:t>
            </a:r>
            <a:endParaRPr sz="2600" dirty="0">
              <a:solidFill>
                <a:srgbClr val="D789FF"/>
              </a:solidFill>
              <a:latin typeface="Share Tech"/>
              <a:ea typeface="Share Tech"/>
              <a:cs typeface="Share Tech"/>
              <a:sym typeface="Share Tech"/>
            </a:endParaRPr>
          </a:p>
        </p:txBody>
      </p:sp>
      <p:cxnSp>
        <p:nvCxnSpPr>
          <p:cNvPr id="5611" name="Google Shape;5611;p63">
            <a:extLst>
              <a:ext uri="{FF2B5EF4-FFF2-40B4-BE49-F238E27FC236}">
                <a16:creationId xmlns:a16="http://schemas.microsoft.com/office/drawing/2014/main" id="{2A3BC9AE-60F2-66A3-8CA8-CDFE2B86CF67}"/>
              </a:ext>
            </a:extLst>
          </p:cNvPr>
          <p:cNvCxnSpPr>
            <a:cxnSpLocks/>
            <a:stCxn id="5609" idx="2"/>
          </p:cNvCxnSpPr>
          <p:nvPr/>
        </p:nvCxnSpPr>
        <p:spPr>
          <a:xfrm>
            <a:off x="4571975" y="2169764"/>
            <a:ext cx="0" cy="279900"/>
          </a:xfrm>
          <a:prstGeom prst="straightConnector1">
            <a:avLst/>
          </a:prstGeom>
          <a:noFill/>
          <a:ln w="9525" cap="flat" cmpd="sng">
            <a:solidFill>
              <a:schemeClr val="accent3"/>
            </a:solidFill>
            <a:prstDash val="solid"/>
            <a:round/>
            <a:headEnd type="none" w="med" len="med"/>
            <a:tailEnd type="none" w="med" len="med"/>
          </a:ln>
        </p:spPr>
      </p:cxnSp>
      <p:sp>
        <p:nvSpPr>
          <p:cNvPr id="5613" name="Google Shape;5613;p63">
            <a:extLst>
              <a:ext uri="{FF2B5EF4-FFF2-40B4-BE49-F238E27FC236}">
                <a16:creationId xmlns:a16="http://schemas.microsoft.com/office/drawing/2014/main" id="{41301B12-3DA7-C19E-4B77-EF1C8A9CB5E1}"/>
              </a:ext>
            </a:extLst>
          </p:cNvPr>
          <p:cNvSpPr txBox="1"/>
          <p:nvPr/>
        </p:nvSpPr>
        <p:spPr>
          <a:xfrm>
            <a:off x="6384050" y="1728164"/>
            <a:ext cx="1844100" cy="441600"/>
          </a:xfrm>
          <a:prstGeom prst="rect">
            <a:avLst/>
          </a:prstGeom>
          <a:noFill/>
          <a:ln w="9525" cap="flat" cmpd="sng">
            <a:solidFill>
              <a:srgbClr val="D789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rgbClr val="D789FF"/>
                </a:solidFill>
                <a:latin typeface="Share Tech"/>
                <a:ea typeface="Share Tech"/>
                <a:cs typeface="Share Tech"/>
                <a:sym typeface="Share Tech"/>
              </a:rPr>
              <a:t>Hierarchical</a:t>
            </a:r>
            <a:endParaRPr sz="2600" dirty="0">
              <a:solidFill>
                <a:srgbClr val="D789FF"/>
              </a:solidFill>
              <a:latin typeface="Share Tech"/>
              <a:ea typeface="Share Tech"/>
              <a:cs typeface="Share Tech"/>
              <a:sym typeface="Share Tech"/>
            </a:endParaRPr>
          </a:p>
        </p:txBody>
      </p:sp>
      <p:cxnSp>
        <p:nvCxnSpPr>
          <p:cNvPr id="5615" name="Google Shape;5615;p63">
            <a:extLst>
              <a:ext uri="{FF2B5EF4-FFF2-40B4-BE49-F238E27FC236}">
                <a16:creationId xmlns:a16="http://schemas.microsoft.com/office/drawing/2014/main" id="{2B292156-BA11-A388-7047-82A79E97A8B8}"/>
              </a:ext>
            </a:extLst>
          </p:cNvPr>
          <p:cNvCxnSpPr>
            <a:cxnSpLocks/>
            <a:stCxn id="5613" idx="2"/>
          </p:cNvCxnSpPr>
          <p:nvPr/>
        </p:nvCxnSpPr>
        <p:spPr>
          <a:xfrm>
            <a:off x="7306100" y="2169764"/>
            <a:ext cx="0" cy="279900"/>
          </a:xfrm>
          <a:prstGeom prst="straightConnector1">
            <a:avLst/>
          </a:prstGeom>
          <a:noFill/>
          <a:ln w="9525" cap="flat" cmpd="sng">
            <a:solidFill>
              <a:schemeClr val="accent3"/>
            </a:solidFill>
            <a:prstDash val="solid"/>
            <a:round/>
            <a:headEnd type="none" w="med" len="med"/>
            <a:tailEnd type="none" w="med" len="med"/>
          </a:ln>
        </p:spPr>
      </p:cxnSp>
      <p:sp>
        <p:nvSpPr>
          <p:cNvPr id="5617" name="Google Shape;5617;p63">
            <a:extLst>
              <a:ext uri="{FF2B5EF4-FFF2-40B4-BE49-F238E27FC236}">
                <a16:creationId xmlns:a16="http://schemas.microsoft.com/office/drawing/2014/main" id="{EA7CD453-DEBF-0AA0-DADD-D22EA96DF255}"/>
              </a:ext>
            </a:extLst>
          </p:cNvPr>
          <p:cNvSpPr/>
          <p:nvPr/>
        </p:nvSpPr>
        <p:spPr>
          <a:xfrm>
            <a:off x="5788838" y="280807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8" name="Google Shape;5618;p63">
            <a:extLst>
              <a:ext uri="{FF2B5EF4-FFF2-40B4-BE49-F238E27FC236}">
                <a16:creationId xmlns:a16="http://schemas.microsoft.com/office/drawing/2014/main" id="{49B80BA6-AF35-F4B3-1A28-FDA36ABD2EA7}"/>
              </a:ext>
            </a:extLst>
          </p:cNvPr>
          <p:cNvSpPr/>
          <p:nvPr/>
        </p:nvSpPr>
        <p:spPr>
          <a:xfrm>
            <a:off x="2907300" y="236857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9" name="Google Shape;5619;p63">
            <a:extLst>
              <a:ext uri="{FF2B5EF4-FFF2-40B4-BE49-F238E27FC236}">
                <a16:creationId xmlns:a16="http://schemas.microsoft.com/office/drawing/2014/main" id="{4C879C5C-330E-9B59-C833-D042E1F354F8}"/>
              </a:ext>
            </a:extLst>
          </p:cNvPr>
          <p:cNvSpPr/>
          <p:nvPr/>
        </p:nvSpPr>
        <p:spPr>
          <a:xfrm>
            <a:off x="524400" y="516900"/>
            <a:ext cx="279900" cy="279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0" name="Google Shape;5620;p63">
            <a:extLst>
              <a:ext uri="{FF2B5EF4-FFF2-40B4-BE49-F238E27FC236}">
                <a16:creationId xmlns:a16="http://schemas.microsoft.com/office/drawing/2014/main" id="{841E90F1-816C-CEC1-BD12-F41782C518E4}"/>
              </a:ext>
            </a:extLst>
          </p:cNvPr>
          <p:cNvSpPr/>
          <p:nvPr/>
        </p:nvSpPr>
        <p:spPr>
          <a:xfrm>
            <a:off x="7734925" y="1073125"/>
            <a:ext cx="279900" cy="279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1" name="Google Shape;5621;p63">
            <a:extLst>
              <a:ext uri="{FF2B5EF4-FFF2-40B4-BE49-F238E27FC236}">
                <a16:creationId xmlns:a16="http://schemas.microsoft.com/office/drawing/2014/main" id="{2776BFC6-AC21-2F33-46B7-FEC80C948A09}"/>
              </a:ext>
            </a:extLst>
          </p:cNvPr>
          <p:cNvSpPr/>
          <p:nvPr/>
        </p:nvSpPr>
        <p:spPr>
          <a:xfrm>
            <a:off x="524388" y="29175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661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07"/>
        <p:cNvGrpSpPr/>
        <p:nvPr/>
      </p:nvGrpSpPr>
      <p:grpSpPr>
        <a:xfrm>
          <a:off x="0" y="0"/>
          <a:ext cx="0" cy="0"/>
          <a:chOff x="0" y="0"/>
          <a:chExt cx="0" cy="0"/>
        </a:xfrm>
      </p:grpSpPr>
      <p:sp>
        <p:nvSpPr>
          <p:cNvPr id="6008" name="Google Shape;6008;p76"/>
          <p:cNvSpPr txBox="1">
            <a:spLocks noGrp="1"/>
          </p:cNvSpPr>
          <p:nvPr>
            <p:ph type="title"/>
          </p:nvPr>
        </p:nvSpPr>
        <p:spPr>
          <a:xfrm>
            <a:off x="4809450" y="1874550"/>
            <a:ext cx="3491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Our Website:</a:t>
            </a:r>
            <a:endParaRPr dirty="0"/>
          </a:p>
        </p:txBody>
      </p:sp>
      <p:sp>
        <p:nvSpPr>
          <p:cNvPr id="6009" name="Google Shape;6009;p76"/>
          <p:cNvSpPr txBox="1">
            <a:spLocks noGrp="1"/>
          </p:cNvSpPr>
          <p:nvPr>
            <p:ph type="subTitle" idx="1"/>
          </p:nvPr>
        </p:nvSpPr>
        <p:spPr>
          <a:xfrm>
            <a:off x="4809450" y="2447250"/>
            <a:ext cx="3491100" cy="821700"/>
          </a:xfrm>
          <a:prstGeom prst="rect">
            <a:avLst/>
          </a:prstGeom>
        </p:spPr>
        <p:txBody>
          <a:bodyPr spcFirstLastPara="1" wrap="square" lIns="91425" tIns="91425" rIns="91425" bIns="91425" anchor="t" anchorCtr="0">
            <a:noAutofit/>
          </a:bodyPr>
          <a:lstStyle/>
          <a:p>
            <a:pPr marL="0" lvl="0" indent="0"/>
            <a:r>
              <a:rPr lang="en-US" dirty="0"/>
              <a:t>https://skyshroom.github.io/Data-and-Text-Mining-Project-WIP-/</a:t>
            </a:r>
            <a:endParaRPr dirty="0"/>
          </a:p>
        </p:txBody>
      </p:sp>
      <p:grpSp>
        <p:nvGrpSpPr>
          <p:cNvPr id="6010" name="Google Shape;6010;p76"/>
          <p:cNvGrpSpPr/>
          <p:nvPr/>
        </p:nvGrpSpPr>
        <p:grpSpPr>
          <a:xfrm>
            <a:off x="883800" y="1184450"/>
            <a:ext cx="3410400" cy="2787550"/>
            <a:chOff x="935975" y="1184450"/>
            <a:chExt cx="3410400" cy="2787550"/>
          </a:xfrm>
        </p:grpSpPr>
        <p:sp>
          <p:nvSpPr>
            <p:cNvPr id="6011" name="Google Shape;6011;p76"/>
            <p:cNvSpPr/>
            <p:nvPr/>
          </p:nvSpPr>
          <p:spPr>
            <a:xfrm>
              <a:off x="2069451" y="3558858"/>
              <a:ext cx="1143193" cy="413142"/>
            </a:xfrm>
            <a:custGeom>
              <a:avLst/>
              <a:gdLst/>
              <a:ahLst/>
              <a:cxnLst/>
              <a:rect l="l" t="t" r="r" b="b"/>
              <a:pathLst>
                <a:path w="55441" h="20036" extrusionOk="0">
                  <a:moveTo>
                    <a:pt x="0" y="20035"/>
                  </a:moveTo>
                  <a:lnTo>
                    <a:pt x="0" y="17982"/>
                  </a:lnTo>
                  <a:lnTo>
                    <a:pt x="6526" y="17184"/>
                  </a:lnTo>
                  <a:lnTo>
                    <a:pt x="11030" y="1"/>
                  </a:lnTo>
                  <a:lnTo>
                    <a:pt x="44410" y="1"/>
                  </a:lnTo>
                  <a:lnTo>
                    <a:pt x="48911" y="17184"/>
                  </a:lnTo>
                  <a:lnTo>
                    <a:pt x="55441" y="17982"/>
                  </a:lnTo>
                  <a:lnTo>
                    <a:pt x="55441" y="20035"/>
                  </a:ln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2" name="Google Shape;6012;p76"/>
            <p:cNvSpPr/>
            <p:nvPr/>
          </p:nvSpPr>
          <p:spPr>
            <a:xfrm>
              <a:off x="935975" y="1184450"/>
              <a:ext cx="3410400" cy="2372700"/>
            </a:xfrm>
            <a:prstGeom prst="roundRec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013" name="Google Shape;6013;p76"/>
          <p:cNvPicPr preferRelativeResize="0"/>
          <p:nvPr/>
        </p:nvPicPr>
        <p:blipFill rotWithShape="1">
          <a:blip r:embed="rId3"/>
          <a:srcRect/>
          <a:stretch/>
        </p:blipFill>
        <p:spPr>
          <a:xfrm>
            <a:off x="1002219" y="1531569"/>
            <a:ext cx="3173275" cy="1541019"/>
          </a:xfrm>
          <a:prstGeom prst="rect">
            <a:avLst/>
          </a:prstGeom>
          <a:noFill/>
          <a:ln w="9525" cap="flat" cmpd="sng">
            <a:solidFill>
              <a:schemeClr val="accent3"/>
            </a:solidFill>
            <a:prstDash val="solid"/>
            <a:round/>
            <a:headEnd type="none" w="sm" len="sm"/>
            <a:tailEnd type="none" w="sm" len="sm"/>
          </a:ln>
        </p:spPr>
      </p:pic>
      <p:sp>
        <p:nvSpPr>
          <p:cNvPr id="6014" name="Google Shape;6014;p76"/>
          <p:cNvSpPr/>
          <p:nvPr/>
        </p:nvSpPr>
        <p:spPr>
          <a:xfrm>
            <a:off x="179163" y="83732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5" name="Google Shape;6015;p76"/>
          <p:cNvSpPr/>
          <p:nvPr/>
        </p:nvSpPr>
        <p:spPr>
          <a:xfrm>
            <a:off x="6573244" y="331475"/>
            <a:ext cx="330000" cy="330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6" name="Google Shape;6016;p76"/>
          <p:cNvSpPr/>
          <p:nvPr/>
        </p:nvSpPr>
        <p:spPr>
          <a:xfrm>
            <a:off x="8300538" y="10502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7" name="Google Shape;6017;p76"/>
          <p:cNvSpPr/>
          <p:nvPr/>
        </p:nvSpPr>
        <p:spPr>
          <a:xfrm>
            <a:off x="5590944" y="3642000"/>
            <a:ext cx="330000" cy="330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8" name="Google Shape;6018;p76"/>
          <p:cNvSpPr/>
          <p:nvPr/>
        </p:nvSpPr>
        <p:spPr>
          <a:xfrm>
            <a:off x="4660938" y="11120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9" name="Google Shape;6019;p76"/>
          <p:cNvSpPr/>
          <p:nvPr/>
        </p:nvSpPr>
        <p:spPr>
          <a:xfrm>
            <a:off x="2423857" y="374400"/>
            <a:ext cx="330000" cy="330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0" name="Google Shape;6020;p76"/>
          <p:cNvSpPr/>
          <p:nvPr/>
        </p:nvSpPr>
        <p:spPr>
          <a:xfrm>
            <a:off x="6940275" y="35094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10"/>
        <p:cNvGrpSpPr/>
        <p:nvPr/>
      </p:nvGrpSpPr>
      <p:grpSpPr>
        <a:xfrm>
          <a:off x="0" y="0"/>
          <a:ext cx="0" cy="0"/>
          <a:chOff x="0" y="0"/>
          <a:chExt cx="0" cy="0"/>
        </a:xfrm>
      </p:grpSpPr>
      <p:sp>
        <p:nvSpPr>
          <p:cNvPr id="6511" name="Google Shape;6511;p79"/>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 Conclusion:</a:t>
            </a:r>
            <a:endParaRPr dirty="0"/>
          </a:p>
        </p:txBody>
      </p:sp>
      <p:sp>
        <p:nvSpPr>
          <p:cNvPr id="6512" name="Google Shape;6512;p79"/>
          <p:cNvSpPr txBox="1"/>
          <p:nvPr/>
        </p:nvSpPr>
        <p:spPr>
          <a:xfrm>
            <a:off x="719994" y="1205225"/>
            <a:ext cx="7704000" cy="2200658"/>
          </a:xfrm>
          <a:prstGeom prst="rect">
            <a:avLst/>
          </a:prstGeom>
          <a:noFill/>
          <a:ln>
            <a:noFill/>
          </a:ln>
        </p:spPr>
        <p:txBody>
          <a:bodyPr spcFirstLastPara="1" wrap="square" lIns="91425" tIns="91425" rIns="91425" bIns="91425" anchor="t" anchorCtr="0">
            <a:noAutofit/>
          </a:bodyPr>
          <a:lstStyle/>
          <a:p>
            <a:pPr marR="0" lvl="0" algn="l" defTabSz="914400" rtl="0" eaLnBrk="1" fontAlgn="auto" latinLnBrk="0" hangingPunct="1">
              <a:lnSpc>
                <a:spcPct val="100000"/>
              </a:lnSpc>
              <a:spcBef>
                <a:spcPts val="0"/>
              </a:spcBef>
              <a:spcAft>
                <a:spcPts val="0"/>
              </a:spcAft>
              <a:buClr>
                <a:srgbClr val="FFFFFF"/>
              </a:buClr>
              <a:buSzPts val="2800"/>
              <a:tabLst/>
              <a:defRPr/>
            </a:pPr>
            <a:r>
              <a:rPr lang="en-US" sz="2000" dirty="0">
                <a:solidFill>
                  <a:srgbClr val="FFFFFF"/>
                </a:solidFill>
                <a:latin typeface="Maven Pro"/>
                <a:sym typeface="Maven Pro"/>
              </a:rPr>
              <a:t>Our project is applying sentiment analysis to Steam reviews. We will be attempting to implement three sentiment analysis methods (VADER, TF-IDF, </a:t>
            </a:r>
            <a:r>
              <a:rPr lang="en-US" sz="2000" dirty="0" err="1">
                <a:solidFill>
                  <a:srgbClr val="FFFFFF"/>
                </a:solidFill>
                <a:latin typeface="Maven Pro"/>
                <a:sym typeface="Maven Pro"/>
              </a:rPr>
              <a:t>TextBlob</a:t>
            </a:r>
            <a:r>
              <a:rPr lang="en-US" sz="2000" dirty="0">
                <a:solidFill>
                  <a:srgbClr val="FFFFFF"/>
                </a:solidFill>
                <a:latin typeface="Maven Pro"/>
                <a:sym typeface="Maven Pro"/>
              </a:rPr>
              <a:t>) as well as three clustering methods (K-Means, DBSCAN, Hierarchical Clustering).</a:t>
            </a:r>
          </a:p>
          <a:p>
            <a:pPr marR="0" lvl="0" algn="l" defTabSz="914400" rtl="0" eaLnBrk="1" fontAlgn="auto" latinLnBrk="0" hangingPunct="1">
              <a:lnSpc>
                <a:spcPct val="100000"/>
              </a:lnSpc>
              <a:spcBef>
                <a:spcPts val="0"/>
              </a:spcBef>
              <a:spcAft>
                <a:spcPts val="0"/>
              </a:spcAft>
              <a:buClr>
                <a:srgbClr val="FFFFFF"/>
              </a:buClr>
              <a:buSzPts val="2800"/>
              <a:tabLst/>
              <a:defRPr/>
            </a:pPr>
            <a:endParaRPr kumimoji="0" lang="en-US" sz="2000" b="0" i="0" u="none" strike="noStrike" kern="0" cap="none" spc="0" normalizeH="0" baseline="0" noProof="0" dirty="0">
              <a:ln>
                <a:noFill/>
              </a:ln>
              <a:solidFill>
                <a:srgbClr val="FFFFFF"/>
              </a:solidFill>
              <a:effectLst/>
              <a:uLnTx/>
              <a:uFillTx/>
              <a:latin typeface="Maven Pro"/>
              <a:sym typeface="Maven Pro"/>
            </a:endParaRPr>
          </a:p>
          <a:p>
            <a:pPr marR="0" lvl="0" algn="ctr" defTabSz="914400" rtl="0" eaLnBrk="1" fontAlgn="auto" latinLnBrk="0" hangingPunct="1">
              <a:lnSpc>
                <a:spcPct val="100000"/>
              </a:lnSpc>
              <a:spcBef>
                <a:spcPts val="0"/>
              </a:spcBef>
              <a:spcAft>
                <a:spcPts val="0"/>
              </a:spcAft>
              <a:buClr>
                <a:srgbClr val="FFFFFF"/>
              </a:buClr>
              <a:buSzPts val="2800"/>
              <a:tabLst/>
              <a:defRPr/>
            </a:pPr>
            <a:r>
              <a:rPr lang="en-US" sz="2000" dirty="0">
                <a:solidFill>
                  <a:srgbClr val="FFFFFF"/>
                </a:solidFill>
                <a:latin typeface="Maven Pro"/>
                <a:sym typeface="Maven Pro"/>
              </a:rPr>
              <a:t>Any Questions?</a:t>
            </a:r>
            <a:endParaRPr kumimoji="0" lang="en-US" sz="2000" b="0" i="0" u="none" strike="noStrike" kern="0" cap="none" spc="0" normalizeH="0" baseline="0" noProof="0" dirty="0">
              <a:ln>
                <a:noFill/>
              </a:ln>
              <a:solidFill>
                <a:srgbClr val="FFFFFF"/>
              </a:solidFill>
              <a:effectLst/>
              <a:uLnTx/>
              <a:uFillTx/>
              <a:latin typeface="Maven Pro"/>
              <a:sym typeface="Maven Pro"/>
            </a:endParaRPr>
          </a:p>
        </p:txBody>
      </p:sp>
      <p:grpSp>
        <p:nvGrpSpPr>
          <p:cNvPr id="6513" name="Google Shape;6513;p79"/>
          <p:cNvGrpSpPr/>
          <p:nvPr/>
        </p:nvGrpSpPr>
        <p:grpSpPr>
          <a:xfrm rot="20351561">
            <a:off x="3253406" y="3960326"/>
            <a:ext cx="3117575" cy="800434"/>
            <a:chOff x="825397" y="3048800"/>
            <a:chExt cx="2613732" cy="1490464"/>
          </a:xfrm>
        </p:grpSpPr>
        <p:sp>
          <p:nvSpPr>
            <p:cNvPr id="6514" name="Google Shape;6514;p79"/>
            <p:cNvSpPr/>
            <p:nvPr/>
          </p:nvSpPr>
          <p:spPr>
            <a:xfrm>
              <a:off x="977057" y="3087660"/>
              <a:ext cx="2301184" cy="1451604"/>
            </a:xfrm>
            <a:custGeom>
              <a:avLst/>
              <a:gdLst/>
              <a:ahLst/>
              <a:cxnLst/>
              <a:rect l="l" t="t" r="r" b="b"/>
              <a:pathLst>
                <a:path w="51163" h="32274" extrusionOk="0">
                  <a:moveTo>
                    <a:pt x="3365" y="1"/>
                  </a:moveTo>
                  <a:cubicBezTo>
                    <a:pt x="2155" y="1"/>
                    <a:pt x="988" y="295"/>
                    <a:pt x="0" y="898"/>
                  </a:cubicBezTo>
                  <a:lnTo>
                    <a:pt x="81" y="1023"/>
                  </a:lnTo>
                  <a:cubicBezTo>
                    <a:pt x="1045" y="436"/>
                    <a:pt x="2186" y="148"/>
                    <a:pt x="3371" y="148"/>
                  </a:cubicBezTo>
                  <a:cubicBezTo>
                    <a:pt x="5082" y="148"/>
                    <a:pt x="6882" y="747"/>
                    <a:pt x="8368" y="1907"/>
                  </a:cubicBezTo>
                  <a:cubicBezTo>
                    <a:pt x="10429" y="3512"/>
                    <a:pt x="11955" y="6028"/>
                    <a:pt x="12909" y="9409"/>
                  </a:cubicBezTo>
                  <a:cubicBezTo>
                    <a:pt x="12981" y="9686"/>
                    <a:pt x="13061" y="9971"/>
                    <a:pt x="13141" y="10257"/>
                  </a:cubicBezTo>
                  <a:cubicBezTo>
                    <a:pt x="13694" y="12308"/>
                    <a:pt x="14265" y="14441"/>
                    <a:pt x="15969" y="15645"/>
                  </a:cubicBezTo>
                  <a:cubicBezTo>
                    <a:pt x="16706" y="16162"/>
                    <a:pt x="17611" y="16425"/>
                    <a:pt x="18514" y="16425"/>
                  </a:cubicBezTo>
                  <a:cubicBezTo>
                    <a:pt x="19294" y="16425"/>
                    <a:pt x="20072" y="16229"/>
                    <a:pt x="20742" y="15832"/>
                  </a:cubicBezTo>
                  <a:cubicBezTo>
                    <a:pt x="21973" y="15101"/>
                    <a:pt x="22749" y="13843"/>
                    <a:pt x="23498" y="12621"/>
                  </a:cubicBezTo>
                  <a:cubicBezTo>
                    <a:pt x="23597" y="12460"/>
                    <a:pt x="23686" y="12308"/>
                    <a:pt x="23784" y="12157"/>
                  </a:cubicBezTo>
                  <a:cubicBezTo>
                    <a:pt x="24408" y="11167"/>
                    <a:pt x="25274" y="9900"/>
                    <a:pt x="26442" y="8990"/>
                  </a:cubicBezTo>
                  <a:cubicBezTo>
                    <a:pt x="27492" y="8163"/>
                    <a:pt x="28711" y="7712"/>
                    <a:pt x="29848" y="7712"/>
                  </a:cubicBezTo>
                  <a:cubicBezTo>
                    <a:pt x="29987" y="7712"/>
                    <a:pt x="30125" y="7718"/>
                    <a:pt x="30261" y="7732"/>
                  </a:cubicBezTo>
                  <a:cubicBezTo>
                    <a:pt x="32634" y="7982"/>
                    <a:pt x="34320" y="10212"/>
                    <a:pt x="34944" y="12308"/>
                  </a:cubicBezTo>
                  <a:cubicBezTo>
                    <a:pt x="35444" y="13986"/>
                    <a:pt x="35488" y="15779"/>
                    <a:pt x="35533" y="17518"/>
                  </a:cubicBezTo>
                  <a:cubicBezTo>
                    <a:pt x="35551" y="18089"/>
                    <a:pt x="35560" y="18687"/>
                    <a:pt x="35595" y="19276"/>
                  </a:cubicBezTo>
                  <a:cubicBezTo>
                    <a:pt x="35720" y="21640"/>
                    <a:pt x="36131" y="23995"/>
                    <a:pt x="36818" y="26270"/>
                  </a:cubicBezTo>
                  <a:cubicBezTo>
                    <a:pt x="37496" y="28536"/>
                    <a:pt x="38852" y="31382"/>
                    <a:pt x="41448" y="32086"/>
                  </a:cubicBezTo>
                  <a:cubicBezTo>
                    <a:pt x="41938" y="32220"/>
                    <a:pt x="42447" y="32274"/>
                    <a:pt x="42955" y="32274"/>
                  </a:cubicBezTo>
                  <a:cubicBezTo>
                    <a:pt x="43464" y="32274"/>
                    <a:pt x="43972" y="32220"/>
                    <a:pt x="44472" y="32175"/>
                  </a:cubicBezTo>
                  <a:cubicBezTo>
                    <a:pt x="46711" y="31935"/>
                    <a:pt x="48959" y="31551"/>
                    <a:pt x="51163" y="31043"/>
                  </a:cubicBezTo>
                  <a:lnTo>
                    <a:pt x="51127" y="30900"/>
                  </a:lnTo>
                  <a:cubicBezTo>
                    <a:pt x="48932" y="31408"/>
                    <a:pt x="46693" y="31783"/>
                    <a:pt x="44454" y="32024"/>
                  </a:cubicBezTo>
                  <a:cubicBezTo>
                    <a:pt x="43963" y="32077"/>
                    <a:pt x="43462" y="32124"/>
                    <a:pt x="42962" y="32124"/>
                  </a:cubicBezTo>
                  <a:cubicBezTo>
                    <a:pt x="42462" y="32124"/>
                    <a:pt x="41965" y="32077"/>
                    <a:pt x="41483" y="31944"/>
                  </a:cubicBezTo>
                  <a:cubicBezTo>
                    <a:pt x="38959" y="31257"/>
                    <a:pt x="37629" y="28455"/>
                    <a:pt x="36960" y="26225"/>
                  </a:cubicBezTo>
                  <a:cubicBezTo>
                    <a:pt x="36282" y="23968"/>
                    <a:pt x="35872" y="21622"/>
                    <a:pt x="35747" y="19267"/>
                  </a:cubicBezTo>
                  <a:cubicBezTo>
                    <a:pt x="35711" y="18687"/>
                    <a:pt x="35694" y="18089"/>
                    <a:pt x="35685" y="17509"/>
                  </a:cubicBezTo>
                  <a:cubicBezTo>
                    <a:pt x="35640" y="15770"/>
                    <a:pt x="35595" y="13968"/>
                    <a:pt x="35087" y="12273"/>
                  </a:cubicBezTo>
                  <a:cubicBezTo>
                    <a:pt x="34445" y="10123"/>
                    <a:pt x="32714" y="7839"/>
                    <a:pt x="30278" y="7589"/>
                  </a:cubicBezTo>
                  <a:cubicBezTo>
                    <a:pt x="30133" y="7574"/>
                    <a:pt x="29986" y="7567"/>
                    <a:pt x="29837" y="7567"/>
                  </a:cubicBezTo>
                  <a:cubicBezTo>
                    <a:pt x="28672" y="7567"/>
                    <a:pt x="27420" y="8027"/>
                    <a:pt x="26344" y="8874"/>
                  </a:cubicBezTo>
                  <a:cubicBezTo>
                    <a:pt x="25158" y="9802"/>
                    <a:pt x="24284" y="11077"/>
                    <a:pt x="23659" y="12076"/>
                  </a:cubicBezTo>
                  <a:cubicBezTo>
                    <a:pt x="23561" y="12228"/>
                    <a:pt x="23472" y="12389"/>
                    <a:pt x="23374" y="12540"/>
                  </a:cubicBezTo>
                  <a:cubicBezTo>
                    <a:pt x="22633" y="13745"/>
                    <a:pt x="21866" y="14994"/>
                    <a:pt x="20662" y="15707"/>
                  </a:cubicBezTo>
                  <a:cubicBezTo>
                    <a:pt x="20015" y="16088"/>
                    <a:pt x="19262" y="16277"/>
                    <a:pt x="18507" y="16277"/>
                  </a:cubicBezTo>
                  <a:cubicBezTo>
                    <a:pt x="17637" y="16277"/>
                    <a:pt x="16766" y="16026"/>
                    <a:pt x="16058" y="15529"/>
                  </a:cubicBezTo>
                  <a:cubicBezTo>
                    <a:pt x="14390" y="14351"/>
                    <a:pt x="13828" y="12246"/>
                    <a:pt x="13284" y="10212"/>
                  </a:cubicBezTo>
                  <a:cubicBezTo>
                    <a:pt x="13204" y="9927"/>
                    <a:pt x="13132" y="9650"/>
                    <a:pt x="13052" y="9364"/>
                  </a:cubicBezTo>
                  <a:cubicBezTo>
                    <a:pt x="12088" y="5957"/>
                    <a:pt x="10545" y="3414"/>
                    <a:pt x="8458" y="1791"/>
                  </a:cubicBezTo>
                  <a:cubicBezTo>
                    <a:pt x="6941" y="611"/>
                    <a:pt x="5108" y="1"/>
                    <a:pt x="3365" y="1"/>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5" name="Google Shape;6515;p79"/>
            <p:cNvSpPr/>
            <p:nvPr/>
          </p:nvSpPr>
          <p:spPr>
            <a:xfrm>
              <a:off x="969816" y="3099848"/>
              <a:ext cx="2316071" cy="1406536"/>
            </a:xfrm>
            <a:custGeom>
              <a:avLst/>
              <a:gdLst/>
              <a:ahLst/>
              <a:cxnLst/>
              <a:rect l="l" t="t" r="r" b="b"/>
              <a:pathLst>
                <a:path w="51494" h="31272" extrusionOk="0">
                  <a:moveTo>
                    <a:pt x="3398" y="1"/>
                  </a:moveTo>
                  <a:cubicBezTo>
                    <a:pt x="2172" y="1"/>
                    <a:pt x="991" y="306"/>
                    <a:pt x="1" y="931"/>
                  </a:cubicBezTo>
                  <a:lnTo>
                    <a:pt x="81" y="1056"/>
                  </a:lnTo>
                  <a:cubicBezTo>
                    <a:pt x="1046" y="448"/>
                    <a:pt x="2199" y="151"/>
                    <a:pt x="3397" y="151"/>
                  </a:cubicBezTo>
                  <a:cubicBezTo>
                    <a:pt x="5013" y="151"/>
                    <a:pt x="6709" y="692"/>
                    <a:pt x="8128" y="1743"/>
                  </a:cubicBezTo>
                  <a:cubicBezTo>
                    <a:pt x="10037" y="3152"/>
                    <a:pt x="11509" y="5373"/>
                    <a:pt x="12499" y="8344"/>
                  </a:cubicBezTo>
                  <a:cubicBezTo>
                    <a:pt x="12553" y="8514"/>
                    <a:pt x="12606" y="8683"/>
                    <a:pt x="12660" y="8853"/>
                  </a:cubicBezTo>
                  <a:cubicBezTo>
                    <a:pt x="12749" y="9129"/>
                    <a:pt x="12829" y="9406"/>
                    <a:pt x="12910" y="9691"/>
                  </a:cubicBezTo>
                  <a:cubicBezTo>
                    <a:pt x="13489" y="11654"/>
                    <a:pt x="14078" y="13688"/>
                    <a:pt x="15746" y="14848"/>
                  </a:cubicBezTo>
                  <a:cubicBezTo>
                    <a:pt x="16473" y="15359"/>
                    <a:pt x="17361" y="15618"/>
                    <a:pt x="18255" y="15618"/>
                  </a:cubicBezTo>
                  <a:cubicBezTo>
                    <a:pt x="18998" y="15618"/>
                    <a:pt x="19744" y="15440"/>
                    <a:pt x="20403" y="15079"/>
                  </a:cubicBezTo>
                  <a:cubicBezTo>
                    <a:pt x="21715" y="14357"/>
                    <a:pt x="22580" y="13081"/>
                    <a:pt x="23419" y="11850"/>
                  </a:cubicBezTo>
                  <a:lnTo>
                    <a:pt x="23633" y="11547"/>
                  </a:lnTo>
                  <a:cubicBezTo>
                    <a:pt x="24355" y="10494"/>
                    <a:pt x="25247" y="9299"/>
                    <a:pt x="26416" y="8389"/>
                  </a:cubicBezTo>
                  <a:cubicBezTo>
                    <a:pt x="27515" y="7532"/>
                    <a:pt x="28738" y="7071"/>
                    <a:pt x="29893" y="7071"/>
                  </a:cubicBezTo>
                  <a:cubicBezTo>
                    <a:pt x="30014" y="7071"/>
                    <a:pt x="30133" y="7076"/>
                    <a:pt x="30252" y="7086"/>
                  </a:cubicBezTo>
                  <a:cubicBezTo>
                    <a:pt x="31162" y="7158"/>
                    <a:pt x="32010" y="7514"/>
                    <a:pt x="32786" y="8130"/>
                  </a:cubicBezTo>
                  <a:cubicBezTo>
                    <a:pt x="33785" y="8924"/>
                    <a:pt x="34606" y="10164"/>
                    <a:pt x="35052" y="11529"/>
                  </a:cubicBezTo>
                  <a:cubicBezTo>
                    <a:pt x="35194" y="11957"/>
                    <a:pt x="35310" y="12403"/>
                    <a:pt x="35400" y="12894"/>
                  </a:cubicBezTo>
                  <a:cubicBezTo>
                    <a:pt x="35640" y="14161"/>
                    <a:pt x="35712" y="15490"/>
                    <a:pt x="35765" y="16774"/>
                  </a:cubicBezTo>
                  <a:cubicBezTo>
                    <a:pt x="35792" y="17336"/>
                    <a:pt x="35828" y="17916"/>
                    <a:pt x="35863" y="18487"/>
                  </a:cubicBezTo>
                  <a:cubicBezTo>
                    <a:pt x="36042" y="20851"/>
                    <a:pt x="36497" y="23171"/>
                    <a:pt x="37202" y="25365"/>
                  </a:cubicBezTo>
                  <a:cubicBezTo>
                    <a:pt x="37835" y="27337"/>
                    <a:pt x="38682" y="28836"/>
                    <a:pt x="39717" y="29826"/>
                  </a:cubicBezTo>
                  <a:cubicBezTo>
                    <a:pt x="40360" y="30441"/>
                    <a:pt x="41082" y="30861"/>
                    <a:pt x="41858" y="31075"/>
                  </a:cubicBezTo>
                  <a:cubicBezTo>
                    <a:pt x="42376" y="31218"/>
                    <a:pt x="42911" y="31271"/>
                    <a:pt x="43446" y="31271"/>
                  </a:cubicBezTo>
                  <a:cubicBezTo>
                    <a:pt x="43919" y="31271"/>
                    <a:pt x="44392" y="31235"/>
                    <a:pt x="44856" y="31191"/>
                  </a:cubicBezTo>
                  <a:cubicBezTo>
                    <a:pt x="47086" y="30977"/>
                    <a:pt x="49325" y="30611"/>
                    <a:pt x="51493" y="30111"/>
                  </a:cubicBezTo>
                  <a:lnTo>
                    <a:pt x="51457" y="29969"/>
                  </a:lnTo>
                  <a:cubicBezTo>
                    <a:pt x="49299" y="30468"/>
                    <a:pt x="47068" y="30825"/>
                    <a:pt x="44838" y="31039"/>
                  </a:cubicBezTo>
                  <a:cubicBezTo>
                    <a:pt x="44381" y="31081"/>
                    <a:pt x="43912" y="31120"/>
                    <a:pt x="43443" y="31120"/>
                  </a:cubicBezTo>
                  <a:cubicBezTo>
                    <a:pt x="42924" y="31120"/>
                    <a:pt x="42405" y="31073"/>
                    <a:pt x="41903" y="30932"/>
                  </a:cubicBezTo>
                  <a:cubicBezTo>
                    <a:pt x="41145" y="30727"/>
                    <a:pt x="40440" y="30317"/>
                    <a:pt x="39824" y="29719"/>
                  </a:cubicBezTo>
                  <a:cubicBezTo>
                    <a:pt x="38798" y="28746"/>
                    <a:pt x="37969" y="27266"/>
                    <a:pt x="37344" y="25321"/>
                  </a:cubicBezTo>
                  <a:cubicBezTo>
                    <a:pt x="36640" y="23135"/>
                    <a:pt x="36194" y="20834"/>
                    <a:pt x="36015" y="18478"/>
                  </a:cubicBezTo>
                  <a:cubicBezTo>
                    <a:pt x="35970" y="17907"/>
                    <a:pt x="35944" y="17328"/>
                    <a:pt x="35917" y="16766"/>
                  </a:cubicBezTo>
                  <a:cubicBezTo>
                    <a:pt x="35855" y="15472"/>
                    <a:pt x="35792" y="14143"/>
                    <a:pt x="35542" y="12867"/>
                  </a:cubicBezTo>
                  <a:cubicBezTo>
                    <a:pt x="35453" y="12376"/>
                    <a:pt x="35337" y="11921"/>
                    <a:pt x="35194" y="11484"/>
                  </a:cubicBezTo>
                  <a:cubicBezTo>
                    <a:pt x="34739" y="10075"/>
                    <a:pt x="33910" y="8844"/>
                    <a:pt x="32884" y="8014"/>
                  </a:cubicBezTo>
                  <a:cubicBezTo>
                    <a:pt x="32081" y="7372"/>
                    <a:pt x="31198" y="7015"/>
                    <a:pt x="30270" y="6935"/>
                  </a:cubicBezTo>
                  <a:cubicBezTo>
                    <a:pt x="30157" y="6926"/>
                    <a:pt x="30044" y="6922"/>
                    <a:pt x="29930" y="6922"/>
                  </a:cubicBezTo>
                  <a:cubicBezTo>
                    <a:pt x="28726" y="6922"/>
                    <a:pt x="27460" y="7393"/>
                    <a:pt x="26327" y="8273"/>
                  </a:cubicBezTo>
                  <a:cubicBezTo>
                    <a:pt x="25140" y="9192"/>
                    <a:pt x="24239" y="10396"/>
                    <a:pt x="23508" y="11466"/>
                  </a:cubicBezTo>
                  <a:lnTo>
                    <a:pt x="23294" y="11770"/>
                  </a:lnTo>
                  <a:cubicBezTo>
                    <a:pt x="22473" y="12983"/>
                    <a:pt x="21608" y="14241"/>
                    <a:pt x="20332" y="14946"/>
                  </a:cubicBezTo>
                  <a:cubicBezTo>
                    <a:pt x="19689" y="15295"/>
                    <a:pt x="18965" y="15469"/>
                    <a:pt x="18245" y="15469"/>
                  </a:cubicBezTo>
                  <a:cubicBezTo>
                    <a:pt x="17385" y="15469"/>
                    <a:pt x="16531" y="15222"/>
                    <a:pt x="15827" y="14732"/>
                  </a:cubicBezTo>
                  <a:cubicBezTo>
                    <a:pt x="14212" y="13599"/>
                    <a:pt x="13623" y="11591"/>
                    <a:pt x="13052" y="9647"/>
                  </a:cubicBezTo>
                  <a:cubicBezTo>
                    <a:pt x="12972" y="9370"/>
                    <a:pt x="12892" y="9085"/>
                    <a:pt x="12803" y="8808"/>
                  </a:cubicBezTo>
                  <a:cubicBezTo>
                    <a:pt x="12749" y="8639"/>
                    <a:pt x="12695" y="8460"/>
                    <a:pt x="12642" y="8291"/>
                  </a:cubicBezTo>
                  <a:cubicBezTo>
                    <a:pt x="11634" y="5302"/>
                    <a:pt x="10144" y="3054"/>
                    <a:pt x="8217" y="1627"/>
                  </a:cubicBezTo>
                  <a:cubicBezTo>
                    <a:pt x="6770" y="553"/>
                    <a:pt x="5044" y="1"/>
                    <a:pt x="3398" y="1"/>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6" name="Google Shape;6516;p79"/>
            <p:cNvSpPr/>
            <p:nvPr/>
          </p:nvSpPr>
          <p:spPr>
            <a:xfrm>
              <a:off x="962619" y="3111812"/>
              <a:ext cx="2330869" cy="1361649"/>
            </a:xfrm>
            <a:custGeom>
              <a:avLst/>
              <a:gdLst/>
              <a:ahLst/>
              <a:cxnLst/>
              <a:rect l="l" t="t" r="r" b="b"/>
              <a:pathLst>
                <a:path w="51823" h="30274" extrusionOk="0">
                  <a:moveTo>
                    <a:pt x="3426" y="0"/>
                  </a:moveTo>
                  <a:cubicBezTo>
                    <a:pt x="2185" y="0"/>
                    <a:pt x="988" y="316"/>
                    <a:pt x="0" y="959"/>
                  </a:cubicBezTo>
                  <a:lnTo>
                    <a:pt x="81" y="1084"/>
                  </a:lnTo>
                  <a:cubicBezTo>
                    <a:pt x="1042" y="459"/>
                    <a:pt x="2209" y="151"/>
                    <a:pt x="3421" y="151"/>
                  </a:cubicBezTo>
                  <a:cubicBezTo>
                    <a:pt x="4943" y="151"/>
                    <a:pt x="6536" y="635"/>
                    <a:pt x="7886" y="1584"/>
                  </a:cubicBezTo>
                  <a:cubicBezTo>
                    <a:pt x="9751" y="2895"/>
                    <a:pt x="11223" y="4991"/>
                    <a:pt x="12240" y="7810"/>
                  </a:cubicBezTo>
                  <a:cubicBezTo>
                    <a:pt x="12302" y="7971"/>
                    <a:pt x="12356" y="8132"/>
                    <a:pt x="12409" y="8301"/>
                  </a:cubicBezTo>
                  <a:cubicBezTo>
                    <a:pt x="12508" y="8569"/>
                    <a:pt x="12597" y="8854"/>
                    <a:pt x="12686" y="9140"/>
                  </a:cubicBezTo>
                  <a:cubicBezTo>
                    <a:pt x="13284" y="11004"/>
                    <a:pt x="13899" y="12940"/>
                    <a:pt x="15514" y="14064"/>
                  </a:cubicBezTo>
                  <a:cubicBezTo>
                    <a:pt x="16223" y="14555"/>
                    <a:pt x="17102" y="14803"/>
                    <a:pt x="17991" y="14803"/>
                  </a:cubicBezTo>
                  <a:cubicBezTo>
                    <a:pt x="18703" y="14803"/>
                    <a:pt x="19421" y="14644"/>
                    <a:pt x="20064" y="14323"/>
                  </a:cubicBezTo>
                  <a:cubicBezTo>
                    <a:pt x="21473" y="13609"/>
                    <a:pt x="22446" y="12316"/>
                    <a:pt x="23382" y="11058"/>
                  </a:cubicBezTo>
                  <a:lnTo>
                    <a:pt x="23472" y="10942"/>
                  </a:lnTo>
                  <a:cubicBezTo>
                    <a:pt x="24301" y="9836"/>
                    <a:pt x="25220" y="8694"/>
                    <a:pt x="26389" y="7793"/>
                  </a:cubicBezTo>
                  <a:cubicBezTo>
                    <a:pt x="27539" y="6909"/>
                    <a:pt x="28806" y="6439"/>
                    <a:pt x="29993" y="6439"/>
                  </a:cubicBezTo>
                  <a:cubicBezTo>
                    <a:pt x="30076" y="6439"/>
                    <a:pt x="30160" y="6441"/>
                    <a:pt x="30243" y="6446"/>
                  </a:cubicBezTo>
                  <a:cubicBezTo>
                    <a:pt x="31153" y="6490"/>
                    <a:pt x="32018" y="6820"/>
                    <a:pt x="32812" y="7409"/>
                  </a:cubicBezTo>
                  <a:cubicBezTo>
                    <a:pt x="33838" y="8185"/>
                    <a:pt x="34676" y="9372"/>
                    <a:pt x="35158" y="10754"/>
                  </a:cubicBezTo>
                  <a:cubicBezTo>
                    <a:pt x="35310" y="11183"/>
                    <a:pt x="35435" y="11620"/>
                    <a:pt x="35542" y="12110"/>
                  </a:cubicBezTo>
                  <a:cubicBezTo>
                    <a:pt x="35818" y="13386"/>
                    <a:pt x="35916" y="14733"/>
                    <a:pt x="36006" y="16027"/>
                  </a:cubicBezTo>
                  <a:cubicBezTo>
                    <a:pt x="36041" y="16580"/>
                    <a:pt x="36086" y="17142"/>
                    <a:pt x="36139" y="17695"/>
                  </a:cubicBezTo>
                  <a:cubicBezTo>
                    <a:pt x="36362" y="20068"/>
                    <a:pt x="36853" y="22343"/>
                    <a:pt x="37585" y="24466"/>
                  </a:cubicBezTo>
                  <a:cubicBezTo>
                    <a:pt x="38245" y="26393"/>
                    <a:pt x="39110" y="27865"/>
                    <a:pt x="40145" y="28837"/>
                  </a:cubicBezTo>
                  <a:cubicBezTo>
                    <a:pt x="40787" y="29435"/>
                    <a:pt x="41501" y="29854"/>
                    <a:pt x="42277" y="30068"/>
                  </a:cubicBezTo>
                  <a:cubicBezTo>
                    <a:pt x="42821" y="30229"/>
                    <a:pt x="43392" y="30274"/>
                    <a:pt x="43954" y="30274"/>
                  </a:cubicBezTo>
                  <a:cubicBezTo>
                    <a:pt x="44382" y="30274"/>
                    <a:pt x="44820" y="30247"/>
                    <a:pt x="45239" y="30211"/>
                  </a:cubicBezTo>
                  <a:cubicBezTo>
                    <a:pt x="47469" y="30024"/>
                    <a:pt x="49682" y="29676"/>
                    <a:pt x="51823" y="29185"/>
                  </a:cubicBezTo>
                  <a:lnTo>
                    <a:pt x="51787" y="29034"/>
                  </a:lnTo>
                  <a:cubicBezTo>
                    <a:pt x="49655" y="29533"/>
                    <a:pt x="47442" y="29881"/>
                    <a:pt x="45221" y="30059"/>
                  </a:cubicBezTo>
                  <a:cubicBezTo>
                    <a:pt x="44806" y="30095"/>
                    <a:pt x="44378" y="30125"/>
                    <a:pt x="43949" y="30125"/>
                  </a:cubicBezTo>
                  <a:cubicBezTo>
                    <a:pt x="43400" y="30125"/>
                    <a:pt x="42848" y="30076"/>
                    <a:pt x="42313" y="29926"/>
                  </a:cubicBezTo>
                  <a:cubicBezTo>
                    <a:pt x="41563" y="29712"/>
                    <a:pt x="40868" y="29310"/>
                    <a:pt x="40243" y="28730"/>
                  </a:cubicBezTo>
                  <a:cubicBezTo>
                    <a:pt x="39226" y="27776"/>
                    <a:pt x="38379" y="26322"/>
                    <a:pt x="37718" y="24421"/>
                  </a:cubicBezTo>
                  <a:cubicBezTo>
                    <a:pt x="36996" y="22307"/>
                    <a:pt x="36514" y="20041"/>
                    <a:pt x="36282" y="17686"/>
                  </a:cubicBezTo>
                  <a:cubicBezTo>
                    <a:pt x="36238" y="17133"/>
                    <a:pt x="36193" y="16562"/>
                    <a:pt x="36157" y="16018"/>
                  </a:cubicBezTo>
                  <a:cubicBezTo>
                    <a:pt x="36059" y="14715"/>
                    <a:pt x="35970" y="13368"/>
                    <a:pt x="35684" y="12075"/>
                  </a:cubicBezTo>
                  <a:cubicBezTo>
                    <a:pt x="35577" y="11584"/>
                    <a:pt x="35452" y="11138"/>
                    <a:pt x="35301" y="10701"/>
                  </a:cubicBezTo>
                  <a:cubicBezTo>
                    <a:pt x="34801" y="9291"/>
                    <a:pt x="33954" y="8087"/>
                    <a:pt x="32901" y="7293"/>
                  </a:cubicBezTo>
                  <a:cubicBezTo>
                    <a:pt x="32080" y="6686"/>
                    <a:pt x="31197" y="6347"/>
                    <a:pt x="30252" y="6294"/>
                  </a:cubicBezTo>
                  <a:cubicBezTo>
                    <a:pt x="30169" y="6289"/>
                    <a:pt x="30086" y="6287"/>
                    <a:pt x="30003" y="6287"/>
                  </a:cubicBezTo>
                  <a:cubicBezTo>
                    <a:pt x="28780" y="6287"/>
                    <a:pt x="27477" y="6775"/>
                    <a:pt x="26300" y="7677"/>
                  </a:cubicBezTo>
                  <a:cubicBezTo>
                    <a:pt x="25122" y="8587"/>
                    <a:pt x="24185" y="9737"/>
                    <a:pt x="23356" y="10853"/>
                  </a:cubicBezTo>
                  <a:lnTo>
                    <a:pt x="23266" y="10969"/>
                  </a:lnTo>
                  <a:cubicBezTo>
                    <a:pt x="22339" y="12209"/>
                    <a:pt x="21375" y="13493"/>
                    <a:pt x="19992" y="14189"/>
                  </a:cubicBezTo>
                  <a:cubicBezTo>
                    <a:pt x="19376" y="14501"/>
                    <a:pt x="18687" y="14654"/>
                    <a:pt x="18003" y="14654"/>
                  </a:cubicBezTo>
                  <a:cubicBezTo>
                    <a:pt x="17142" y="14654"/>
                    <a:pt x="16289" y="14412"/>
                    <a:pt x="15603" y="13939"/>
                  </a:cubicBezTo>
                  <a:cubicBezTo>
                    <a:pt x="14024" y="12851"/>
                    <a:pt x="13418" y="10942"/>
                    <a:pt x="12829" y="9095"/>
                  </a:cubicBezTo>
                  <a:cubicBezTo>
                    <a:pt x="12740" y="8810"/>
                    <a:pt x="12650" y="8524"/>
                    <a:pt x="12552" y="8248"/>
                  </a:cubicBezTo>
                  <a:cubicBezTo>
                    <a:pt x="12499" y="8087"/>
                    <a:pt x="12445" y="7926"/>
                    <a:pt x="12383" y="7757"/>
                  </a:cubicBezTo>
                  <a:cubicBezTo>
                    <a:pt x="11348" y="4911"/>
                    <a:pt x="9867" y="2788"/>
                    <a:pt x="7967" y="1459"/>
                  </a:cubicBezTo>
                  <a:cubicBezTo>
                    <a:pt x="6595" y="493"/>
                    <a:pt x="4975" y="0"/>
                    <a:pt x="3426" y="0"/>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7" name="Google Shape;6517;p79"/>
            <p:cNvSpPr/>
            <p:nvPr/>
          </p:nvSpPr>
          <p:spPr>
            <a:xfrm>
              <a:off x="955378" y="3123820"/>
              <a:ext cx="2345757" cy="1316761"/>
            </a:xfrm>
            <a:custGeom>
              <a:avLst/>
              <a:gdLst/>
              <a:ahLst/>
              <a:cxnLst/>
              <a:rect l="l" t="t" r="r" b="b"/>
              <a:pathLst>
                <a:path w="52154" h="29276" extrusionOk="0">
                  <a:moveTo>
                    <a:pt x="3473" y="0"/>
                  </a:moveTo>
                  <a:cubicBezTo>
                    <a:pt x="2209" y="0"/>
                    <a:pt x="991" y="330"/>
                    <a:pt x="1" y="995"/>
                  </a:cubicBezTo>
                  <a:lnTo>
                    <a:pt x="90" y="1120"/>
                  </a:lnTo>
                  <a:cubicBezTo>
                    <a:pt x="1052" y="469"/>
                    <a:pt x="2237" y="148"/>
                    <a:pt x="3469" y="148"/>
                  </a:cubicBezTo>
                  <a:cubicBezTo>
                    <a:pt x="4887" y="148"/>
                    <a:pt x="6367" y="574"/>
                    <a:pt x="7637" y="1415"/>
                  </a:cubicBezTo>
                  <a:cubicBezTo>
                    <a:pt x="9475" y="2637"/>
                    <a:pt x="10938" y="4608"/>
                    <a:pt x="11991" y="7276"/>
                  </a:cubicBezTo>
                  <a:cubicBezTo>
                    <a:pt x="12053" y="7436"/>
                    <a:pt x="12107" y="7588"/>
                    <a:pt x="12169" y="7740"/>
                  </a:cubicBezTo>
                  <a:cubicBezTo>
                    <a:pt x="12267" y="8016"/>
                    <a:pt x="12365" y="8302"/>
                    <a:pt x="12463" y="8578"/>
                  </a:cubicBezTo>
                  <a:cubicBezTo>
                    <a:pt x="13079" y="10363"/>
                    <a:pt x="13712" y="12200"/>
                    <a:pt x="15291" y="13271"/>
                  </a:cubicBezTo>
                  <a:cubicBezTo>
                    <a:pt x="15995" y="13752"/>
                    <a:pt x="16860" y="13997"/>
                    <a:pt x="17742" y="13997"/>
                  </a:cubicBezTo>
                  <a:cubicBezTo>
                    <a:pt x="18414" y="13997"/>
                    <a:pt x="19096" y="13855"/>
                    <a:pt x="19725" y="13565"/>
                  </a:cubicBezTo>
                  <a:cubicBezTo>
                    <a:pt x="21251" y="12860"/>
                    <a:pt x="22348" y="11513"/>
                    <a:pt x="23320" y="10327"/>
                  </a:cubicBezTo>
                  <a:cubicBezTo>
                    <a:pt x="24159" y="9301"/>
                    <a:pt x="25149" y="8123"/>
                    <a:pt x="26371" y="7204"/>
                  </a:cubicBezTo>
                  <a:cubicBezTo>
                    <a:pt x="27560" y="6289"/>
                    <a:pt x="28872" y="5792"/>
                    <a:pt x="30079" y="5792"/>
                  </a:cubicBezTo>
                  <a:cubicBezTo>
                    <a:pt x="30131" y="5792"/>
                    <a:pt x="30183" y="5793"/>
                    <a:pt x="30234" y="5795"/>
                  </a:cubicBezTo>
                  <a:cubicBezTo>
                    <a:pt x="31153" y="5822"/>
                    <a:pt x="32027" y="6125"/>
                    <a:pt x="32830" y="6696"/>
                  </a:cubicBezTo>
                  <a:cubicBezTo>
                    <a:pt x="33874" y="7428"/>
                    <a:pt x="34739" y="8596"/>
                    <a:pt x="35266" y="9970"/>
                  </a:cubicBezTo>
                  <a:cubicBezTo>
                    <a:pt x="35426" y="10389"/>
                    <a:pt x="35569" y="10844"/>
                    <a:pt x="35685" y="11326"/>
                  </a:cubicBezTo>
                  <a:cubicBezTo>
                    <a:pt x="35997" y="12611"/>
                    <a:pt x="36122" y="13967"/>
                    <a:pt x="36247" y="15278"/>
                  </a:cubicBezTo>
                  <a:cubicBezTo>
                    <a:pt x="36291" y="15813"/>
                    <a:pt x="36345" y="16366"/>
                    <a:pt x="36407" y="16911"/>
                  </a:cubicBezTo>
                  <a:cubicBezTo>
                    <a:pt x="36693" y="19275"/>
                    <a:pt x="37210" y="21514"/>
                    <a:pt x="37960" y="23566"/>
                  </a:cubicBezTo>
                  <a:cubicBezTo>
                    <a:pt x="38656" y="25457"/>
                    <a:pt x="39530" y="26893"/>
                    <a:pt x="40574" y="27848"/>
                  </a:cubicBezTo>
                  <a:cubicBezTo>
                    <a:pt x="41216" y="28436"/>
                    <a:pt x="41921" y="28838"/>
                    <a:pt x="42688" y="29061"/>
                  </a:cubicBezTo>
                  <a:cubicBezTo>
                    <a:pt x="43277" y="29230"/>
                    <a:pt x="43883" y="29275"/>
                    <a:pt x="44481" y="29275"/>
                  </a:cubicBezTo>
                  <a:cubicBezTo>
                    <a:pt x="44874" y="29275"/>
                    <a:pt x="45257" y="29257"/>
                    <a:pt x="45623" y="29230"/>
                  </a:cubicBezTo>
                  <a:cubicBezTo>
                    <a:pt x="47844" y="29079"/>
                    <a:pt x="50039" y="28749"/>
                    <a:pt x="52153" y="28249"/>
                  </a:cubicBezTo>
                  <a:lnTo>
                    <a:pt x="52117" y="28106"/>
                  </a:lnTo>
                  <a:cubicBezTo>
                    <a:pt x="50012" y="28597"/>
                    <a:pt x="47817" y="28927"/>
                    <a:pt x="45614" y="29079"/>
                  </a:cubicBezTo>
                  <a:cubicBezTo>
                    <a:pt x="45254" y="29107"/>
                    <a:pt x="44872" y="29130"/>
                    <a:pt x="44483" y="29130"/>
                  </a:cubicBezTo>
                  <a:cubicBezTo>
                    <a:pt x="43899" y="29130"/>
                    <a:pt x="43300" y="29079"/>
                    <a:pt x="42732" y="28918"/>
                  </a:cubicBezTo>
                  <a:cubicBezTo>
                    <a:pt x="41983" y="28704"/>
                    <a:pt x="41296" y="28312"/>
                    <a:pt x="40672" y="27732"/>
                  </a:cubicBezTo>
                  <a:cubicBezTo>
                    <a:pt x="39655" y="26804"/>
                    <a:pt x="38789" y="25385"/>
                    <a:pt x="38102" y="23521"/>
                  </a:cubicBezTo>
                  <a:cubicBezTo>
                    <a:pt x="37353" y="21478"/>
                    <a:pt x="36836" y="19248"/>
                    <a:pt x="36559" y="16893"/>
                  </a:cubicBezTo>
                  <a:cubicBezTo>
                    <a:pt x="36497" y="16357"/>
                    <a:pt x="36443" y="15804"/>
                    <a:pt x="36390" y="15269"/>
                  </a:cubicBezTo>
                  <a:cubicBezTo>
                    <a:pt x="36265" y="13949"/>
                    <a:pt x="36140" y="12584"/>
                    <a:pt x="35828" y="11290"/>
                  </a:cubicBezTo>
                  <a:cubicBezTo>
                    <a:pt x="35712" y="10809"/>
                    <a:pt x="35569" y="10345"/>
                    <a:pt x="35408" y="9916"/>
                  </a:cubicBezTo>
                  <a:cubicBezTo>
                    <a:pt x="34873" y="8516"/>
                    <a:pt x="33981" y="7320"/>
                    <a:pt x="32910" y="6571"/>
                  </a:cubicBezTo>
                  <a:cubicBezTo>
                    <a:pt x="32090" y="5991"/>
                    <a:pt x="31189" y="5679"/>
                    <a:pt x="30243" y="5643"/>
                  </a:cubicBezTo>
                  <a:cubicBezTo>
                    <a:pt x="30200" y="5642"/>
                    <a:pt x="30158" y="5642"/>
                    <a:pt x="30115" y="5642"/>
                  </a:cubicBezTo>
                  <a:cubicBezTo>
                    <a:pt x="28858" y="5642"/>
                    <a:pt x="27507" y="6148"/>
                    <a:pt x="26282" y="7080"/>
                  </a:cubicBezTo>
                  <a:cubicBezTo>
                    <a:pt x="25051" y="8016"/>
                    <a:pt x="24043" y="9203"/>
                    <a:pt x="23204" y="10238"/>
                  </a:cubicBezTo>
                  <a:cubicBezTo>
                    <a:pt x="22250" y="11406"/>
                    <a:pt x="21161" y="12736"/>
                    <a:pt x="19663" y="13431"/>
                  </a:cubicBezTo>
                  <a:cubicBezTo>
                    <a:pt x="19052" y="13709"/>
                    <a:pt x="18392" y="13847"/>
                    <a:pt x="17741" y="13847"/>
                  </a:cubicBezTo>
                  <a:cubicBezTo>
                    <a:pt x="16889" y="13847"/>
                    <a:pt x="16054" y="13611"/>
                    <a:pt x="15372" y="13146"/>
                  </a:cubicBezTo>
                  <a:cubicBezTo>
                    <a:pt x="13837" y="12102"/>
                    <a:pt x="13213" y="10291"/>
                    <a:pt x="12606" y="8534"/>
                  </a:cubicBezTo>
                  <a:cubicBezTo>
                    <a:pt x="12508" y="8248"/>
                    <a:pt x="12410" y="7972"/>
                    <a:pt x="12303" y="7695"/>
                  </a:cubicBezTo>
                  <a:cubicBezTo>
                    <a:pt x="12249" y="7535"/>
                    <a:pt x="12187" y="7383"/>
                    <a:pt x="12133" y="7222"/>
                  </a:cubicBezTo>
                  <a:cubicBezTo>
                    <a:pt x="11072" y="4519"/>
                    <a:pt x="9582" y="2530"/>
                    <a:pt x="7717" y="1290"/>
                  </a:cubicBezTo>
                  <a:cubicBezTo>
                    <a:pt x="6427" y="433"/>
                    <a:pt x="4920" y="0"/>
                    <a:pt x="3473" y="0"/>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8" name="Google Shape;6518;p79"/>
            <p:cNvSpPr/>
            <p:nvPr/>
          </p:nvSpPr>
          <p:spPr>
            <a:xfrm>
              <a:off x="948182" y="3134840"/>
              <a:ext cx="2360554" cy="1273223"/>
            </a:xfrm>
            <a:custGeom>
              <a:avLst/>
              <a:gdLst/>
              <a:ahLst/>
              <a:cxnLst/>
              <a:rect l="l" t="t" r="r" b="b"/>
              <a:pathLst>
                <a:path w="52483" h="28308" extrusionOk="0">
                  <a:moveTo>
                    <a:pt x="3474" y="1"/>
                  </a:moveTo>
                  <a:cubicBezTo>
                    <a:pt x="2282" y="1"/>
                    <a:pt x="1070" y="309"/>
                    <a:pt x="0" y="1054"/>
                  </a:cubicBezTo>
                  <a:lnTo>
                    <a:pt x="89" y="1179"/>
                  </a:lnTo>
                  <a:cubicBezTo>
                    <a:pt x="1130" y="450"/>
                    <a:pt x="2313" y="149"/>
                    <a:pt x="3478" y="149"/>
                  </a:cubicBezTo>
                  <a:cubicBezTo>
                    <a:pt x="4909" y="149"/>
                    <a:pt x="6314" y="603"/>
                    <a:pt x="7396" y="1277"/>
                  </a:cubicBezTo>
                  <a:cubicBezTo>
                    <a:pt x="9198" y="2392"/>
                    <a:pt x="10661" y="4248"/>
                    <a:pt x="11740" y="6772"/>
                  </a:cubicBezTo>
                  <a:cubicBezTo>
                    <a:pt x="11803" y="6915"/>
                    <a:pt x="11865" y="7067"/>
                    <a:pt x="11919" y="7209"/>
                  </a:cubicBezTo>
                  <a:cubicBezTo>
                    <a:pt x="12026" y="7486"/>
                    <a:pt x="12133" y="7762"/>
                    <a:pt x="12240" y="8048"/>
                  </a:cubicBezTo>
                  <a:cubicBezTo>
                    <a:pt x="12873" y="9734"/>
                    <a:pt x="13533" y="11474"/>
                    <a:pt x="15059" y="12499"/>
                  </a:cubicBezTo>
                  <a:cubicBezTo>
                    <a:pt x="15761" y="12975"/>
                    <a:pt x="16613" y="13217"/>
                    <a:pt x="17488" y="13217"/>
                  </a:cubicBezTo>
                  <a:cubicBezTo>
                    <a:pt x="18125" y="13217"/>
                    <a:pt x="18773" y="13089"/>
                    <a:pt x="19386" y="12830"/>
                  </a:cubicBezTo>
                  <a:cubicBezTo>
                    <a:pt x="20920" y="12187"/>
                    <a:pt x="22053" y="11001"/>
                    <a:pt x="23168" y="9743"/>
                  </a:cubicBezTo>
                  <a:cubicBezTo>
                    <a:pt x="24114" y="8654"/>
                    <a:pt x="25149" y="7522"/>
                    <a:pt x="26344" y="6629"/>
                  </a:cubicBezTo>
                  <a:cubicBezTo>
                    <a:pt x="27581" y="5691"/>
                    <a:pt x="28938" y="5175"/>
                    <a:pt x="30162" y="5175"/>
                  </a:cubicBezTo>
                  <a:cubicBezTo>
                    <a:pt x="30183" y="5175"/>
                    <a:pt x="30204" y="5175"/>
                    <a:pt x="30225" y="5175"/>
                  </a:cubicBezTo>
                  <a:cubicBezTo>
                    <a:pt x="31152" y="5184"/>
                    <a:pt x="32027" y="5461"/>
                    <a:pt x="32847" y="5996"/>
                  </a:cubicBezTo>
                  <a:cubicBezTo>
                    <a:pt x="33918" y="6692"/>
                    <a:pt x="34810" y="7843"/>
                    <a:pt x="35381" y="9217"/>
                  </a:cubicBezTo>
                  <a:cubicBezTo>
                    <a:pt x="35550" y="9636"/>
                    <a:pt x="35702" y="10082"/>
                    <a:pt x="35827" y="10555"/>
                  </a:cubicBezTo>
                  <a:cubicBezTo>
                    <a:pt x="36166" y="11857"/>
                    <a:pt x="36327" y="13222"/>
                    <a:pt x="36487" y="14551"/>
                  </a:cubicBezTo>
                  <a:cubicBezTo>
                    <a:pt x="36541" y="15078"/>
                    <a:pt x="36612" y="15613"/>
                    <a:pt x="36683" y="16148"/>
                  </a:cubicBezTo>
                  <a:cubicBezTo>
                    <a:pt x="37014" y="18503"/>
                    <a:pt x="37567" y="20707"/>
                    <a:pt x="38343" y="22696"/>
                  </a:cubicBezTo>
                  <a:cubicBezTo>
                    <a:pt x="39065" y="24534"/>
                    <a:pt x="39957" y="25943"/>
                    <a:pt x="41001" y="26880"/>
                  </a:cubicBezTo>
                  <a:cubicBezTo>
                    <a:pt x="41635" y="27451"/>
                    <a:pt x="42348" y="27852"/>
                    <a:pt x="43098" y="28075"/>
                  </a:cubicBezTo>
                  <a:cubicBezTo>
                    <a:pt x="43731" y="28254"/>
                    <a:pt x="44382" y="28307"/>
                    <a:pt x="45007" y="28307"/>
                  </a:cubicBezTo>
                  <a:cubicBezTo>
                    <a:pt x="45355" y="28307"/>
                    <a:pt x="45685" y="28290"/>
                    <a:pt x="46006" y="28272"/>
                  </a:cubicBezTo>
                  <a:cubicBezTo>
                    <a:pt x="48209" y="28147"/>
                    <a:pt x="50395" y="27835"/>
                    <a:pt x="52483" y="27344"/>
                  </a:cubicBezTo>
                  <a:lnTo>
                    <a:pt x="52447" y="27201"/>
                  </a:lnTo>
                  <a:cubicBezTo>
                    <a:pt x="50368" y="27692"/>
                    <a:pt x="48192" y="28004"/>
                    <a:pt x="45997" y="28129"/>
                  </a:cubicBezTo>
                  <a:cubicBezTo>
                    <a:pt x="45683" y="28145"/>
                    <a:pt x="45353" y="28160"/>
                    <a:pt x="45014" y="28160"/>
                  </a:cubicBezTo>
                  <a:cubicBezTo>
                    <a:pt x="44399" y="28160"/>
                    <a:pt x="43758" y="28111"/>
                    <a:pt x="43142" y="27933"/>
                  </a:cubicBezTo>
                  <a:cubicBezTo>
                    <a:pt x="42411" y="27719"/>
                    <a:pt x="41724" y="27326"/>
                    <a:pt x="41099" y="26764"/>
                  </a:cubicBezTo>
                  <a:cubicBezTo>
                    <a:pt x="40073" y="25845"/>
                    <a:pt x="39199" y="24462"/>
                    <a:pt x="38485" y="22643"/>
                  </a:cubicBezTo>
                  <a:cubicBezTo>
                    <a:pt x="37709" y="20662"/>
                    <a:pt x="37156" y="18468"/>
                    <a:pt x="36826" y="16130"/>
                  </a:cubicBezTo>
                  <a:cubicBezTo>
                    <a:pt x="36755" y="15595"/>
                    <a:pt x="36692" y="15060"/>
                    <a:pt x="36630" y="14533"/>
                  </a:cubicBezTo>
                  <a:cubicBezTo>
                    <a:pt x="36478" y="13204"/>
                    <a:pt x="36318" y="11830"/>
                    <a:pt x="35970" y="10519"/>
                  </a:cubicBezTo>
                  <a:cubicBezTo>
                    <a:pt x="35845" y="10037"/>
                    <a:pt x="35693" y="9582"/>
                    <a:pt x="35515" y="9154"/>
                  </a:cubicBezTo>
                  <a:cubicBezTo>
                    <a:pt x="34935" y="7753"/>
                    <a:pt x="34016" y="6585"/>
                    <a:pt x="32928" y="5871"/>
                  </a:cubicBezTo>
                  <a:cubicBezTo>
                    <a:pt x="32089" y="5318"/>
                    <a:pt x="31179" y="5033"/>
                    <a:pt x="30225" y="5024"/>
                  </a:cubicBezTo>
                  <a:cubicBezTo>
                    <a:pt x="30204" y="5023"/>
                    <a:pt x="30183" y="5023"/>
                    <a:pt x="30163" y="5023"/>
                  </a:cubicBezTo>
                  <a:cubicBezTo>
                    <a:pt x="28903" y="5023"/>
                    <a:pt x="27519" y="5557"/>
                    <a:pt x="26255" y="6513"/>
                  </a:cubicBezTo>
                  <a:cubicBezTo>
                    <a:pt x="25050" y="7414"/>
                    <a:pt x="24016" y="8556"/>
                    <a:pt x="23052" y="9645"/>
                  </a:cubicBezTo>
                  <a:cubicBezTo>
                    <a:pt x="21946" y="10894"/>
                    <a:pt x="20831" y="12062"/>
                    <a:pt x="19332" y="12696"/>
                  </a:cubicBezTo>
                  <a:cubicBezTo>
                    <a:pt x="18750" y="12938"/>
                    <a:pt x="18125" y="13057"/>
                    <a:pt x="17510" y="13057"/>
                  </a:cubicBezTo>
                  <a:cubicBezTo>
                    <a:pt x="16654" y="13057"/>
                    <a:pt x="15818" y="12826"/>
                    <a:pt x="15148" y="12375"/>
                  </a:cubicBezTo>
                  <a:cubicBezTo>
                    <a:pt x="13649" y="11375"/>
                    <a:pt x="13007" y="9654"/>
                    <a:pt x="12383" y="7994"/>
                  </a:cubicBezTo>
                  <a:cubicBezTo>
                    <a:pt x="12275" y="7709"/>
                    <a:pt x="12168" y="7432"/>
                    <a:pt x="12061" y="7156"/>
                  </a:cubicBezTo>
                  <a:cubicBezTo>
                    <a:pt x="11999" y="7013"/>
                    <a:pt x="11936" y="6861"/>
                    <a:pt x="11874" y="6710"/>
                  </a:cubicBezTo>
                  <a:cubicBezTo>
                    <a:pt x="10786" y="4158"/>
                    <a:pt x="9305" y="2285"/>
                    <a:pt x="7476" y="1152"/>
                  </a:cubicBezTo>
                  <a:cubicBezTo>
                    <a:pt x="6370" y="464"/>
                    <a:pt x="4937" y="1"/>
                    <a:pt x="3474" y="1"/>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9" name="Google Shape;6519;p79"/>
            <p:cNvSpPr/>
            <p:nvPr/>
          </p:nvSpPr>
          <p:spPr>
            <a:xfrm>
              <a:off x="940941" y="3146354"/>
              <a:ext cx="2375442" cy="1229190"/>
            </a:xfrm>
            <a:custGeom>
              <a:avLst/>
              <a:gdLst/>
              <a:ahLst/>
              <a:cxnLst/>
              <a:rect l="l" t="t" r="r" b="b"/>
              <a:pathLst>
                <a:path w="52814" h="27329" extrusionOk="0">
                  <a:moveTo>
                    <a:pt x="3521" y="1"/>
                  </a:moveTo>
                  <a:cubicBezTo>
                    <a:pt x="2308" y="1"/>
                    <a:pt x="1073" y="320"/>
                    <a:pt x="1" y="1101"/>
                  </a:cubicBezTo>
                  <a:lnTo>
                    <a:pt x="90" y="1217"/>
                  </a:lnTo>
                  <a:cubicBezTo>
                    <a:pt x="1135" y="459"/>
                    <a:pt x="2339" y="148"/>
                    <a:pt x="3522" y="148"/>
                  </a:cubicBezTo>
                  <a:cubicBezTo>
                    <a:pt x="4844" y="148"/>
                    <a:pt x="6139" y="535"/>
                    <a:pt x="7155" y="1119"/>
                  </a:cubicBezTo>
                  <a:cubicBezTo>
                    <a:pt x="8922" y="2145"/>
                    <a:pt x="10376" y="3867"/>
                    <a:pt x="11491" y="6249"/>
                  </a:cubicBezTo>
                  <a:cubicBezTo>
                    <a:pt x="11553" y="6391"/>
                    <a:pt x="11616" y="6534"/>
                    <a:pt x="11678" y="6668"/>
                  </a:cubicBezTo>
                  <a:cubicBezTo>
                    <a:pt x="11794" y="6944"/>
                    <a:pt x="11910" y="7221"/>
                    <a:pt x="12026" y="7506"/>
                  </a:cubicBezTo>
                  <a:cubicBezTo>
                    <a:pt x="12677" y="9094"/>
                    <a:pt x="13346" y="10736"/>
                    <a:pt x="14836" y="11726"/>
                  </a:cubicBezTo>
                  <a:cubicBezTo>
                    <a:pt x="15524" y="12181"/>
                    <a:pt x="16372" y="12413"/>
                    <a:pt x="17248" y="12413"/>
                  </a:cubicBezTo>
                  <a:cubicBezTo>
                    <a:pt x="17849" y="12413"/>
                    <a:pt x="18463" y="12304"/>
                    <a:pt x="19047" y="12083"/>
                  </a:cubicBezTo>
                  <a:cubicBezTo>
                    <a:pt x="20555" y="11512"/>
                    <a:pt x="21723" y="10495"/>
                    <a:pt x="23008" y="9148"/>
                  </a:cubicBezTo>
                  <a:cubicBezTo>
                    <a:pt x="24034" y="8068"/>
                    <a:pt x="25095" y="6962"/>
                    <a:pt x="26318" y="6043"/>
                  </a:cubicBezTo>
                  <a:cubicBezTo>
                    <a:pt x="27228" y="5374"/>
                    <a:pt x="28637" y="4562"/>
                    <a:pt x="30216" y="4536"/>
                  </a:cubicBezTo>
                  <a:cubicBezTo>
                    <a:pt x="30246" y="4535"/>
                    <a:pt x="30276" y="4535"/>
                    <a:pt x="30306" y="4535"/>
                  </a:cubicBezTo>
                  <a:cubicBezTo>
                    <a:pt x="31201" y="4535"/>
                    <a:pt x="32063" y="4793"/>
                    <a:pt x="32866" y="5285"/>
                  </a:cubicBezTo>
                  <a:cubicBezTo>
                    <a:pt x="33954" y="5954"/>
                    <a:pt x="34882" y="7078"/>
                    <a:pt x="35488" y="8443"/>
                  </a:cubicBezTo>
                  <a:cubicBezTo>
                    <a:pt x="35667" y="8862"/>
                    <a:pt x="35827" y="9308"/>
                    <a:pt x="35970" y="9781"/>
                  </a:cubicBezTo>
                  <a:cubicBezTo>
                    <a:pt x="36345" y="11084"/>
                    <a:pt x="36541" y="12466"/>
                    <a:pt x="36728" y="13796"/>
                  </a:cubicBezTo>
                  <a:cubicBezTo>
                    <a:pt x="36800" y="14313"/>
                    <a:pt x="36871" y="14848"/>
                    <a:pt x="36951" y="15375"/>
                  </a:cubicBezTo>
                  <a:cubicBezTo>
                    <a:pt x="37335" y="17712"/>
                    <a:pt x="37933" y="19880"/>
                    <a:pt x="38727" y="21807"/>
                  </a:cubicBezTo>
                  <a:cubicBezTo>
                    <a:pt x="39476" y="23609"/>
                    <a:pt x="40386" y="24983"/>
                    <a:pt x="41430" y="25893"/>
                  </a:cubicBezTo>
                  <a:cubicBezTo>
                    <a:pt x="42063" y="26455"/>
                    <a:pt x="42768" y="26856"/>
                    <a:pt x="43517" y="27079"/>
                  </a:cubicBezTo>
                  <a:cubicBezTo>
                    <a:pt x="44195" y="27275"/>
                    <a:pt x="44891" y="27329"/>
                    <a:pt x="45551" y="27329"/>
                  </a:cubicBezTo>
                  <a:cubicBezTo>
                    <a:pt x="45837" y="27329"/>
                    <a:pt x="46122" y="27320"/>
                    <a:pt x="46390" y="27311"/>
                  </a:cubicBezTo>
                  <a:cubicBezTo>
                    <a:pt x="48585" y="27213"/>
                    <a:pt x="50743" y="26910"/>
                    <a:pt x="52813" y="26419"/>
                  </a:cubicBezTo>
                  <a:lnTo>
                    <a:pt x="52777" y="26276"/>
                  </a:lnTo>
                  <a:cubicBezTo>
                    <a:pt x="50726" y="26767"/>
                    <a:pt x="48567" y="27061"/>
                    <a:pt x="46381" y="27159"/>
                  </a:cubicBezTo>
                  <a:cubicBezTo>
                    <a:pt x="46121" y="27170"/>
                    <a:pt x="45848" y="27179"/>
                    <a:pt x="45568" y="27179"/>
                  </a:cubicBezTo>
                  <a:cubicBezTo>
                    <a:pt x="44916" y="27179"/>
                    <a:pt x="44224" y="27130"/>
                    <a:pt x="43562" y="26936"/>
                  </a:cubicBezTo>
                  <a:cubicBezTo>
                    <a:pt x="42830" y="26722"/>
                    <a:pt x="42152" y="26330"/>
                    <a:pt x="41528" y="25786"/>
                  </a:cubicBezTo>
                  <a:cubicBezTo>
                    <a:pt x="40502" y="24884"/>
                    <a:pt x="39610" y="23528"/>
                    <a:pt x="38870" y="21753"/>
                  </a:cubicBezTo>
                  <a:cubicBezTo>
                    <a:pt x="38076" y="19835"/>
                    <a:pt x="37478" y="17676"/>
                    <a:pt x="37103" y="15348"/>
                  </a:cubicBezTo>
                  <a:cubicBezTo>
                    <a:pt x="37014" y="14831"/>
                    <a:pt x="36943" y="14295"/>
                    <a:pt x="36871" y="13778"/>
                  </a:cubicBezTo>
                  <a:cubicBezTo>
                    <a:pt x="36684" y="12440"/>
                    <a:pt x="36488" y="11057"/>
                    <a:pt x="36113" y="9746"/>
                  </a:cubicBezTo>
                  <a:cubicBezTo>
                    <a:pt x="35970" y="9264"/>
                    <a:pt x="35810" y="8809"/>
                    <a:pt x="35622" y="8381"/>
                  </a:cubicBezTo>
                  <a:cubicBezTo>
                    <a:pt x="35007" y="6989"/>
                    <a:pt x="34052" y="5838"/>
                    <a:pt x="32946" y="5160"/>
                  </a:cubicBezTo>
                  <a:cubicBezTo>
                    <a:pt x="32117" y="4651"/>
                    <a:pt x="31230" y="4392"/>
                    <a:pt x="30308" y="4392"/>
                  </a:cubicBezTo>
                  <a:cubicBezTo>
                    <a:pt x="30278" y="4392"/>
                    <a:pt x="30247" y="4392"/>
                    <a:pt x="30216" y="4393"/>
                  </a:cubicBezTo>
                  <a:cubicBezTo>
                    <a:pt x="28592" y="4411"/>
                    <a:pt x="27156" y="5240"/>
                    <a:pt x="26228" y="5927"/>
                  </a:cubicBezTo>
                  <a:cubicBezTo>
                    <a:pt x="24997" y="6846"/>
                    <a:pt x="23927" y="7961"/>
                    <a:pt x="22901" y="9041"/>
                  </a:cubicBezTo>
                  <a:cubicBezTo>
                    <a:pt x="21625" y="10379"/>
                    <a:pt x="20474" y="11387"/>
                    <a:pt x="18993" y="11949"/>
                  </a:cubicBezTo>
                  <a:cubicBezTo>
                    <a:pt x="18429" y="12162"/>
                    <a:pt x="17836" y="12267"/>
                    <a:pt x="17255" y="12267"/>
                  </a:cubicBezTo>
                  <a:cubicBezTo>
                    <a:pt x="16404" y="12267"/>
                    <a:pt x="15580" y="12041"/>
                    <a:pt x="14917" y="11601"/>
                  </a:cubicBezTo>
                  <a:cubicBezTo>
                    <a:pt x="13471" y="10638"/>
                    <a:pt x="12802" y="9014"/>
                    <a:pt x="12160" y="7453"/>
                  </a:cubicBezTo>
                  <a:cubicBezTo>
                    <a:pt x="12044" y="7167"/>
                    <a:pt x="11928" y="6882"/>
                    <a:pt x="11812" y="6614"/>
                  </a:cubicBezTo>
                  <a:cubicBezTo>
                    <a:pt x="11750" y="6472"/>
                    <a:pt x="11687" y="6329"/>
                    <a:pt x="11625" y="6186"/>
                  </a:cubicBezTo>
                  <a:cubicBezTo>
                    <a:pt x="10501" y="3777"/>
                    <a:pt x="9020" y="2029"/>
                    <a:pt x="7227" y="994"/>
                  </a:cubicBezTo>
                  <a:cubicBezTo>
                    <a:pt x="6192" y="397"/>
                    <a:pt x="4871" y="1"/>
                    <a:pt x="3521" y="1"/>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0" name="Google Shape;6520;p79"/>
            <p:cNvSpPr/>
            <p:nvPr/>
          </p:nvSpPr>
          <p:spPr>
            <a:xfrm>
              <a:off x="933700" y="3157733"/>
              <a:ext cx="2390284" cy="1185337"/>
            </a:xfrm>
            <a:custGeom>
              <a:avLst/>
              <a:gdLst/>
              <a:ahLst/>
              <a:cxnLst/>
              <a:rect l="l" t="t" r="r" b="b"/>
              <a:pathLst>
                <a:path w="53144" h="26354" extrusionOk="0">
                  <a:moveTo>
                    <a:pt x="3579" y="1"/>
                  </a:moveTo>
                  <a:cubicBezTo>
                    <a:pt x="2345" y="1"/>
                    <a:pt x="1080" y="331"/>
                    <a:pt x="1" y="1143"/>
                  </a:cubicBezTo>
                  <a:lnTo>
                    <a:pt x="90" y="1267"/>
                  </a:lnTo>
                  <a:cubicBezTo>
                    <a:pt x="1143" y="473"/>
                    <a:pt x="2378" y="150"/>
                    <a:pt x="3585" y="150"/>
                  </a:cubicBezTo>
                  <a:cubicBezTo>
                    <a:pt x="4792" y="150"/>
                    <a:pt x="5969" y="473"/>
                    <a:pt x="6906" y="973"/>
                  </a:cubicBezTo>
                  <a:cubicBezTo>
                    <a:pt x="8645" y="1901"/>
                    <a:pt x="10100" y="3498"/>
                    <a:pt x="11233" y="5737"/>
                  </a:cubicBezTo>
                  <a:cubicBezTo>
                    <a:pt x="11304" y="5871"/>
                    <a:pt x="11366" y="5996"/>
                    <a:pt x="11429" y="6129"/>
                  </a:cubicBezTo>
                  <a:cubicBezTo>
                    <a:pt x="11563" y="6406"/>
                    <a:pt x="11688" y="6691"/>
                    <a:pt x="11812" y="6968"/>
                  </a:cubicBezTo>
                  <a:cubicBezTo>
                    <a:pt x="12481" y="8458"/>
                    <a:pt x="13168" y="10001"/>
                    <a:pt x="14605" y="10947"/>
                  </a:cubicBezTo>
                  <a:cubicBezTo>
                    <a:pt x="15294" y="11397"/>
                    <a:pt x="16128" y="11626"/>
                    <a:pt x="17002" y="11626"/>
                  </a:cubicBezTo>
                  <a:cubicBezTo>
                    <a:pt x="17564" y="11626"/>
                    <a:pt x="18142" y="11531"/>
                    <a:pt x="18708" y="11339"/>
                  </a:cubicBezTo>
                  <a:cubicBezTo>
                    <a:pt x="20430" y="10759"/>
                    <a:pt x="21777" y="9600"/>
                    <a:pt x="22857" y="8547"/>
                  </a:cubicBezTo>
                  <a:lnTo>
                    <a:pt x="23124" y="8279"/>
                  </a:lnTo>
                  <a:cubicBezTo>
                    <a:pt x="24123" y="7316"/>
                    <a:pt x="25149" y="6317"/>
                    <a:pt x="26300" y="5460"/>
                  </a:cubicBezTo>
                  <a:cubicBezTo>
                    <a:pt x="27219" y="4791"/>
                    <a:pt x="28637" y="3970"/>
                    <a:pt x="30208" y="3908"/>
                  </a:cubicBezTo>
                  <a:cubicBezTo>
                    <a:pt x="30283" y="3904"/>
                    <a:pt x="30359" y="3903"/>
                    <a:pt x="30434" y="3903"/>
                  </a:cubicBezTo>
                  <a:cubicBezTo>
                    <a:pt x="31290" y="3903"/>
                    <a:pt x="32113" y="4134"/>
                    <a:pt x="32884" y="4577"/>
                  </a:cubicBezTo>
                  <a:cubicBezTo>
                    <a:pt x="33990" y="5210"/>
                    <a:pt x="34954" y="6317"/>
                    <a:pt x="35596" y="7682"/>
                  </a:cubicBezTo>
                  <a:cubicBezTo>
                    <a:pt x="35792" y="8092"/>
                    <a:pt x="35962" y="8538"/>
                    <a:pt x="36113" y="9011"/>
                  </a:cubicBezTo>
                  <a:cubicBezTo>
                    <a:pt x="36524" y="10313"/>
                    <a:pt x="36747" y="11705"/>
                    <a:pt x="36961" y="13043"/>
                  </a:cubicBezTo>
                  <a:cubicBezTo>
                    <a:pt x="37050" y="13552"/>
                    <a:pt x="37130" y="14087"/>
                    <a:pt x="37228" y="14595"/>
                  </a:cubicBezTo>
                  <a:cubicBezTo>
                    <a:pt x="37657" y="16924"/>
                    <a:pt x="38290" y="19056"/>
                    <a:pt x="39111" y="20920"/>
                  </a:cubicBezTo>
                  <a:cubicBezTo>
                    <a:pt x="39887" y="22678"/>
                    <a:pt x="40815" y="24025"/>
                    <a:pt x="41858" y="24917"/>
                  </a:cubicBezTo>
                  <a:cubicBezTo>
                    <a:pt x="42492" y="25470"/>
                    <a:pt x="43188" y="25863"/>
                    <a:pt x="43928" y="26077"/>
                  </a:cubicBezTo>
                  <a:cubicBezTo>
                    <a:pt x="44651" y="26300"/>
                    <a:pt x="45409" y="26353"/>
                    <a:pt x="46141" y="26353"/>
                  </a:cubicBezTo>
                  <a:cubicBezTo>
                    <a:pt x="46355" y="26353"/>
                    <a:pt x="46569" y="26344"/>
                    <a:pt x="46774" y="26344"/>
                  </a:cubicBezTo>
                  <a:cubicBezTo>
                    <a:pt x="48960" y="26273"/>
                    <a:pt x="51101" y="25996"/>
                    <a:pt x="53144" y="25506"/>
                  </a:cubicBezTo>
                  <a:lnTo>
                    <a:pt x="53108" y="25363"/>
                  </a:lnTo>
                  <a:cubicBezTo>
                    <a:pt x="51074" y="25845"/>
                    <a:pt x="48942" y="26121"/>
                    <a:pt x="46765" y="26193"/>
                  </a:cubicBezTo>
                  <a:cubicBezTo>
                    <a:pt x="46547" y="26200"/>
                    <a:pt x="46336" y="26204"/>
                    <a:pt x="46132" y="26204"/>
                  </a:cubicBezTo>
                  <a:cubicBezTo>
                    <a:pt x="45348" y="26204"/>
                    <a:pt x="44652" y="26141"/>
                    <a:pt x="43973" y="25943"/>
                  </a:cubicBezTo>
                  <a:cubicBezTo>
                    <a:pt x="43250" y="25720"/>
                    <a:pt x="42572" y="25345"/>
                    <a:pt x="41957" y="24810"/>
                  </a:cubicBezTo>
                  <a:cubicBezTo>
                    <a:pt x="40922" y="23927"/>
                    <a:pt x="40012" y="22597"/>
                    <a:pt x="39245" y="20867"/>
                  </a:cubicBezTo>
                  <a:cubicBezTo>
                    <a:pt x="38433" y="19002"/>
                    <a:pt x="37799" y="16888"/>
                    <a:pt x="37371" y="14569"/>
                  </a:cubicBezTo>
                  <a:cubicBezTo>
                    <a:pt x="37282" y="14060"/>
                    <a:pt x="37193" y="13534"/>
                    <a:pt x="37112" y="13025"/>
                  </a:cubicBezTo>
                  <a:cubicBezTo>
                    <a:pt x="36889" y="11678"/>
                    <a:pt x="36666" y="10278"/>
                    <a:pt x="36247" y="8966"/>
                  </a:cubicBezTo>
                  <a:cubicBezTo>
                    <a:pt x="36104" y="8493"/>
                    <a:pt x="35926" y="8038"/>
                    <a:pt x="35730" y="7619"/>
                  </a:cubicBezTo>
                  <a:cubicBezTo>
                    <a:pt x="35078" y="6219"/>
                    <a:pt x="34088" y="5095"/>
                    <a:pt x="32964" y="4452"/>
                  </a:cubicBezTo>
                  <a:cubicBezTo>
                    <a:pt x="32157" y="3986"/>
                    <a:pt x="31295" y="3753"/>
                    <a:pt x="30393" y="3753"/>
                  </a:cubicBezTo>
                  <a:cubicBezTo>
                    <a:pt x="30328" y="3753"/>
                    <a:pt x="30264" y="3754"/>
                    <a:pt x="30199" y="3756"/>
                  </a:cubicBezTo>
                  <a:cubicBezTo>
                    <a:pt x="28593" y="3819"/>
                    <a:pt x="27148" y="4657"/>
                    <a:pt x="26211" y="5344"/>
                  </a:cubicBezTo>
                  <a:cubicBezTo>
                    <a:pt x="25051" y="6201"/>
                    <a:pt x="24025" y="7209"/>
                    <a:pt x="23026" y="8181"/>
                  </a:cubicBezTo>
                  <a:lnTo>
                    <a:pt x="22750" y="8440"/>
                  </a:lnTo>
                  <a:cubicBezTo>
                    <a:pt x="21679" y="9484"/>
                    <a:pt x="20359" y="10626"/>
                    <a:pt x="18664" y="11205"/>
                  </a:cubicBezTo>
                  <a:cubicBezTo>
                    <a:pt x="18118" y="11390"/>
                    <a:pt x="17559" y="11480"/>
                    <a:pt x="17015" y="11480"/>
                  </a:cubicBezTo>
                  <a:cubicBezTo>
                    <a:pt x="16163" y="11480"/>
                    <a:pt x="15349" y="11257"/>
                    <a:pt x="14685" y="10822"/>
                  </a:cubicBezTo>
                  <a:cubicBezTo>
                    <a:pt x="13284" y="9903"/>
                    <a:pt x="12606" y="8377"/>
                    <a:pt x="11946" y="6905"/>
                  </a:cubicBezTo>
                  <a:cubicBezTo>
                    <a:pt x="11821" y="6629"/>
                    <a:pt x="11696" y="6343"/>
                    <a:pt x="11563" y="6067"/>
                  </a:cubicBezTo>
                  <a:cubicBezTo>
                    <a:pt x="11500" y="5933"/>
                    <a:pt x="11438" y="5799"/>
                    <a:pt x="11366" y="5665"/>
                  </a:cubicBezTo>
                  <a:cubicBezTo>
                    <a:pt x="10224" y="3408"/>
                    <a:pt x="8744" y="1785"/>
                    <a:pt x="6977" y="839"/>
                  </a:cubicBezTo>
                  <a:cubicBezTo>
                    <a:pt x="6018" y="331"/>
                    <a:pt x="4814" y="1"/>
                    <a:pt x="3579" y="1"/>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1" name="Google Shape;6521;p79"/>
            <p:cNvSpPr/>
            <p:nvPr/>
          </p:nvSpPr>
          <p:spPr>
            <a:xfrm>
              <a:off x="926503" y="3168932"/>
              <a:ext cx="2405127" cy="1141619"/>
            </a:xfrm>
            <a:custGeom>
              <a:avLst/>
              <a:gdLst/>
              <a:ahLst/>
              <a:cxnLst/>
              <a:rect l="l" t="t" r="r" b="b"/>
              <a:pathLst>
                <a:path w="53474" h="25382" extrusionOk="0">
                  <a:moveTo>
                    <a:pt x="3650" y="0"/>
                  </a:moveTo>
                  <a:cubicBezTo>
                    <a:pt x="2388" y="0"/>
                    <a:pt x="1089" y="345"/>
                    <a:pt x="0" y="1197"/>
                  </a:cubicBezTo>
                  <a:lnTo>
                    <a:pt x="98" y="1313"/>
                  </a:lnTo>
                  <a:cubicBezTo>
                    <a:pt x="1152" y="482"/>
                    <a:pt x="2417" y="145"/>
                    <a:pt x="3646" y="145"/>
                  </a:cubicBezTo>
                  <a:cubicBezTo>
                    <a:pt x="4739" y="145"/>
                    <a:pt x="5804" y="411"/>
                    <a:pt x="6664" y="831"/>
                  </a:cubicBezTo>
                  <a:cubicBezTo>
                    <a:pt x="8368" y="1652"/>
                    <a:pt x="9822" y="3133"/>
                    <a:pt x="10982" y="5220"/>
                  </a:cubicBezTo>
                  <a:cubicBezTo>
                    <a:pt x="11054" y="5345"/>
                    <a:pt x="11116" y="5470"/>
                    <a:pt x="11187" y="5595"/>
                  </a:cubicBezTo>
                  <a:cubicBezTo>
                    <a:pt x="11321" y="5871"/>
                    <a:pt x="11455" y="6139"/>
                    <a:pt x="11598" y="6433"/>
                  </a:cubicBezTo>
                  <a:cubicBezTo>
                    <a:pt x="12285" y="7834"/>
                    <a:pt x="12989" y="9279"/>
                    <a:pt x="14381" y="10171"/>
                  </a:cubicBezTo>
                  <a:cubicBezTo>
                    <a:pt x="15065" y="10612"/>
                    <a:pt x="15913" y="10838"/>
                    <a:pt x="16803" y="10838"/>
                  </a:cubicBezTo>
                  <a:cubicBezTo>
                    <a:pt x="17319" y="10838"/>
                    <a:pt x="17849" y="10762"/>
                    <a:pt x="18369" y="10608"/>
                  </a:cubicBezTo>
                  <a:cubicBezTo>
                    <a:pt x="19823" y="10171"/>
                    <a:pt x="21161" y="9351"/>
                    <a:pt x="22696" y="7959"/>
                  </a:cubicBezTo>
                  <a:cubicBezTo>
                    <a:pt x="22892" y="7781"/>
                    <a:pt x="23088" y="7602"/>
                    <a:pt x="23284" y="7424"/>
                  </a:cubicBezTo>
                  <a:cubicBezTo>
                    <a:pt x="24230" y="6558"/>
                    <a:pt x="25211" y="5666"/>
                    <a:pt x="26273" y="4890"/>
                  </a:cubicBezTo>
                  <a:cubicBezTo>
                    <a:pt x="27201" y="4203"/>
                    <a:pt x="28637" y="3374"/>
                    <a:pt x="30198" y="3275"/>
                  </a:cubicBezTo>
                  <a:cubicBezTo>
                    <a:pt x="30299" y="3270"/>
                    <a:pt x="30400" y="3267"/>
                    <a:pt x="30500" y="3267"/>
                  </a:cubicBezTo>
                  <a:cubicBezTo>
                    <a:pt x="31338" y="3267"/>
                    <a:pt x="32144" y="3467"/>
                    <a:pt x="32901" y="3873"/>
                  </a:cubicBezTo>
                  <a:cubicBezTo>
                    <a:pt x="34025" y="4480"/>
                    <a:pt x="35024" y="5559"/>
                    <a:pt x="35702" y="6915"/>
                  </a:cubicBezTo>
                  <a:cubicBezTo>
                    <a:pt x="35908" y="7326"/>
                    <a:pt x="36095" y="7772"/>
                    <a:pt x="36255" y="8244"/>
                  </a:cubicBezTo>
                  <a:cubicBezTo>
                    <a:pt x="36693" y="9547"/>
                    <a:pt x="36951" y="10939"/>
                    <a:pt x="37201" y="12286"/>
                  </a:cubicBezTo>
                  <a:cubicBezTo>
                    <a:pt x="37299" y="12794"/>
                    <a:pt x="37397" y="13320"/>
                    <a:pt x="37496" y="13829"/>
                  </a:cubicBezTo>
                  <a:cubicBezTo>
                    <a:pt x="37977" y="16166"/>
                    <a:pt x="38637" y="18200"/>
                    <a:pt x="39494" y="20047"/>
                  </a:cubicBezTo>
                  <a:cubicBezTo>
                    <a:pt x="40306" y="21778"/>
                    <a:pt x="41225" y="23062"/>
                    <a:pt x="42286" y="23945"/>
                  </a:cubicBezTo>
                  <a:cubicBezTo>
                    <a:pt x="42920" y="24481"/>
                    <a:pt x="43615" y="24864"/>
                    <a:pt x="44347" y="25087"/>
                  </a:cubicBezTo>
                  <a:cubicBezTo>
                    <a:pt x="45132" y="25328"/>
                    <a:pt x="45962" y="25382"/>
                    <a:pt x="46756" y="25382"/>
                  </a:cubicBezTo>
                  <a:lnTo>
                    <a:pt x="47157" y="25382"/>
                  </a:lnTo>
                  <a:cubicBezTo>
                    <a:pt x="49325" y="25346"/>
                    <a:pt x="51448" y="25078"/>
                    <a:pt x="53473" y="24588"/>
                  </a:cubicBezTo>
                  <a:lnTo>
                    <a:pt x="53437" y="24445"/>
                  </a:lnTo>
                  <a:cubicBezTo>
                    <a:pt x="51430" y="24927"/>
                    <a:pt x="49316" y="25194"/>
                    <a:pt x="47157" y="25230"/>
                  </a:cubicBezTo>
                  <a:cubicBezTo>
                    <a:pt x="47021" y="25233"/>
                    <a:pt x="46885" y="25234"/>
                    <a:pt x="46748" y="25234"/>
                  </a:cubicBezTo>
                  <a:cubicBezTo>
                    <a:pt x="45964" y="25234"/>
                    <a:pt x="45158" y="25180"/>
                    <a:pt x="44391" y="24945"/>
                  </a:cubicBezTo>
                  <a:cubicBezTo>
                    <a:pt x="43678" y="24730"/>
                    <a:pt x="43000" y="24356"/>
                    <a:pt x="42375" y="23829"/>
                  </a:cubicBezTo>
                  <a:cubicBezTo>
                    <a:pt x="41332" y="22955"/>
                    <a:pt x="40431" y="21697"/>
                    <a:pt x="39628" y="19976"/>
                  </a:cubicBezTo>
                  <a:cubicBezTo>
                    <a:pt x="38771" y="18147"/>
                    <a:pt x="38129" y="16131"/>
                    <a:pt x="37647" y="13802"/>
                  </a:cubicBezTo>
                  <a:cubicBezTo>
                    <a:pt x="37540" y="13294"/>
                    <a:pt x="37442" y="12767"/>
                    <a:pt x="37353" y="12259"/>
                  </a:cubicBezTo>
                  <a:cubicBezTo>
                    <a:pt x="37103" y="10912"/>
                    <a:pt x="36844" y="9511"/>
                    <a:pt x="36389" y="8200"/>
                  </a:cubicBezTo>
                  <a:cubicBezTo>
                    <a:pt x="36229" y="7718"/>
                    <a:pt x="36041" y="7272"/>
                    <a:pt x="35836" y="6853"/>
                  </a:cubicBezTo>
                  <a:cubicBezTo>
                    <a:pt x="35140" y="5461"/>
                    <a:pt x="34123" y="4355"/>
                    <a:pt x="32973" y="3748"/>
                  </a:cubicBezTo>
                  <a:cubicBezTo>
                    <a:pt x="32200" y="3331"/>
                    <a:pt x="31379" y="3122"/>
                    <a:pt x="30528" y="3122"/>
                  </a:cubicBezTo>
                  <a:cubicBezTo>
                    <a:pt x="30416" y="3122"/>
                    <a:pt x="30303" y="3125"/>
                    <a:pt x="30189" y="3133"/>
                  </a:cubicBezTo>
                  <a:cubicBezTo>
                    <a:pt x="28592" y="3231"/>
                    <a:pt x="27129" y="4078"/>
                    <a:pt x="26184" y="4765"/>
                  </a:cubicBezTo>
                  <a:cubicBezTo>
                    <a:pt x="25113" y="5550"/>
                    <a:pt x="24132" y="6451"/>
                    <a:pt x="23186" y="7317"/>
                  </a:cubicBezTo>
                  <a:cubicBezTo>
                    <a:pt x="22990" y="7495"/>
                    <a:pt x="22794" y="7673"/>
                    <a:pt x="22597" y="7852"/>
                  </a:cubicBezTo>
                  <a:cubicBezTo>
                    <a:pt x="21081" y="9226"/>
                    <a:pt x="19760" y="10029"/>
                    <a:pt x="18324" y="10466"/>
                  </a:cubicBezTo>
                  <a:cubicBezTo>
                    <a:pt x="17817" y="10617"/>
                    <a:pt x="17299" y="10692"/>
                    <a:pt x="16796" y="10692"/>
                  </a:cubicBezTo>
                  <a:cubicBezTo>
                    <a:pt x="15937" y="10692"/>
                    <a:pt x="15120" y="10474"/>
                    <a:pt x="14461" y="10046"/>
                  </a:cubicBezTo>
                  <a:cubicBezTo>
                    <a:pt x="13105" y="9172"/>
                    <a:pt x="12410" y="7745"/>
                    <a:pt x="11732" y="6371"/>
                  </a:cubicBezTo>
                  <a:cubicBezTo>
                    <a:pt x="11598" y="6094"/>
                    <a:pt x="11455" y="5800"/>
                    <a:pt x="11312" y="5523"/>
                  </a:cubicBezTo>
                  <a:cubicBezTo>
                    <a:pt x="11250" y="5399"/>
                    <a:pt x="11178" y="5274"/>
                    <a:pt x="11116" y="5149"/>
                  </a:cubicBezTo>
                  <a:cubicBezTo>
                    <a:pt x="9938" y="3035"/>
                    <a:pt x="8466" y="1536"/>
                    <a:pt x="6736" y="697"/>
                  </a:cubicBezTo>
                  <a:cubicBezTo>
                    <a:pt x="5852" y="270"/>
                    <a:pt x="4766" y="0"/>
                    <a:pt x="3650" y="0"/>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2" name="Google Shape;6522;p79"/>
            <p:cNvSpPr/>
            <p:nvPr/>
          </p:nvSpPr>
          <p:spPr>
            <a:xfrm>
              <a:off x="919262" y="3178781"/>
              <a:ext cx="2419969" cy="1099655"/>
            </a:xfrm>
            <a:custGeom>
              <a:avLst/>
              <a:gdLst/>
              <a:ahLst/>
              <a:cxnLst/>
              <a:rect l="l" t="t" r="r" b="b"/>
              <a:pathLst>
                <a:path w="53804" h="24449" extrusionOk="0">
                  <a:moveTo>
                    <a:pt x="3746" y="1"/>
                  </a:moveTo>
                  <a:cubicBezTo>
                    <a:pt x="2360" y="1"/>
                    <a:pt x="1028" y="437"/>
                    <a:pt x="1" y="1281"/>
                  </a:cubicBezTo>
                  <a:lnTo>
                    <a:pt x="99" y="1397"/>
                  </a:lnTo>
                  <a:cubicBezTo>
                    <a:pt x="1099" y="574"/>
                    <a:pt x="2397" y="150"/>
                    <a:pt x="3750" y="150"/>
                  </a:cubicBezTo>
                  <a:cubicBezTo>
                    <a:pt x="4641" y="150"/>
                    <a:pt x="5556" y="335"/>
                    <a:pt x="6424" y="710"/>
                  </a:cubicBezTo>
                  <a:cubicBezTo>
                    <a:pt x="8101" y="1442"/>
                    <a:pt x="9546" y="2798"/>
                    <a:pt x="10733" y="4742"/>
                  </a:cubicBezTo>
                  <a:cubicBezTo>
                    <a:pt x="10804" y="4858"/>
                    <a:pt x="10876" y="4974"/>
                    <a:pt x="10938" y="5090"/>
                  </a:cubicBezTo>
                  <a:cubicBezTo>
                    <a:pt x="11090" y="5367"/>
                    <a:pt x="11241" y="5643"/>
                    <a:pt x="11402" y="5929"/>
                  </a:cubicBezTo>
                  <a:cubicBezTo>
                    <a:pt x="12098" y="7231"/>
                    <a:pt x="12811" y="8579"/>
                    <a:pt x="14150" y="9426"/>
                  </a:cubicBezTo>
                  <a:cubicBezTo>
                    <a:pt x="14838" y="9864"/>
                    <a:pt x="15680" y="10088"/>
                    <a:pt x="16577" y="10088"/>
                  </a:cubicBezTo>
                  <a:cubicBezTo>
                    <a:pt x="17051" y="10088"/>
                    <a:pt x="17540" y="10025"/>
                    <a:pt x="18030" y="9899"/>
                  </a:cubicBezTo>
                  <a:cubicBezTo>
                    <a:pt x="19565" y="9497"/>
                    <a:pt x="21001" y="8703"/>
                    <a:pt x="22544" y="7392"/>
                  </a:cubicBezTo>
                  <a:cubicBezTo>
                    <a:pt x="22848" y="7133"/>
                    <a:pt x="23160" y="6875"/>
                    <a:pt x="23472" y="6607"/>
                  </a:cubicBezTo>
                  <a:cubicBezTo>
                    <a:pt x="24364" y="5840"/>
                    <a:pt x="25283" y="5046"/>
                    <a:pt x="26247" y="4341"/>
                  </a:cubicBezTo>
                  <a:cubicBezTo>
                    <a:pt x="27620" y="3342"/>
                    <a:pt x="28950" y="2789"/>
                    <a:pt x="30190" y="2682"/>
                  </a:cubicBezTo>
                  <a:cubicBezTo>
                    <a:pt x="30343" y="2669"/>
                    <a:pt x="30495" y="2662"/>
                    <a:pt x="30646" y="2662"/>
                  </a:cubicBezTo>
                  <a:cubicBezTo>
                    <a:pt x="31437" y="2662"/>
                    <a:pt x="32202" y="2840"/>
                    <a:pt x="32928" y="3199"/>
                  </a:cubicBezTo>
                  <a:cubicBezTo>
                    <a:pt x="34070" y="3770"/>
                    <a:pt x="35096" y="4832"/>
                    <a:pt x="35810" y="6188"/>
                  </a:cubicBezTo>
                  <a:cubicBezTo>
                    <a:pt x="36024" y="6598"/>
                    <a:pt x="36220" y="7044"/>
                    <a:pt x="36390" y="7508"/>
                  </a:cubicBezTo>
                  <a:cubicBezTo>
                    <a:pt x="36871" y="8810"/>
                    <a:pt x="37157" y="10202"/>
                    <a:pt x="37442" y="11558"/>
                  </a:cubicBezTo>
                  <a:cubicBezTo>
                    <a:pt x="37549" y="12058"/>
                    <a:pt x="37657" y="12584"/>
                    <a:pt x="37772" y="13093"/>
                  </a:cubicBezTo>
                  <a:cubicBezTo>
                    <a:pt x="38299" y="15412"/>
                    <a:pt x="38995" y="17401"/>
                    <a:pt x="39878" y="19194"/>
                  </a:cubicBezTo>
                  <a:cubicBezTo>
                    <a:pt x="40716" y="20889"/>
                    <a:pt x="41644" y="22129"/>
                    <a:pt x="42715" y="23004"/>
                  </a:cubicBezTo>
                  <a:cubicBezTo>
                    <a:pt x="43348" y="23521"/>
                    <a:pt x="44035" y="23905"/>
                    <a:pt x="44758" y="24128"/>
                  </a:cubicBezTo>
                  <a:cubicBezTo>
                    <a:pt x="45641" y="24404"/>
                    <a:pt x="46560" y="24449"/>
                    <a:pt x="47425" y="24449"/>
                  </a:cubicBezTo>
                  <a:lnTo>
                    <a:pt x="47541" y="24449"/>
                  </a:lnTo>
                  <a:cubicBezTo>
                    <a:pt x="49691" y="24440"/>
                    <a:pt x="51805" y="24190"/>
                    <a:pt x="53804" y="23709"/>
                  </a:cubicBezTo>
                  <a:lnTo>
                    <a:pt x="53768" y="23566"/>
                  </a:lnTo>
                  <a:cubicBezTo>
                    <a:pt x="51779" y="24048"/>
                    <a:pt x="49682" y="24288"/>
                    <a:pt x="47541" y="24297"/>
                  </a:cubicBezTo>
                  <a:cubicBezTo>
                    <a:pt x="47467" y="24298"/>
                    <a:pt x="47392" y="24298"/>
                    <a:pt x="47317" y="24298"/>
                  </a:cubicBezTo>
                  <a:cubicBezTo>
                    <a:pt x="46498" y="24298"/>
                    <a:pt x="45628" y="24247"/>
                    <a:pt x="44802" y="23985"/>
                  </a:cubicBezTo>
                  <a:cubicBezTo>
                    <a:pt x="44098" y="23771"/>
                    <a:pt x="43428" y="23396"/>
                    <a:pt x="42804" y="22888"/>
                  </a:cubicBezTo>
                  <a:cubicBezTo>
                    <a:pt x="41760" y="22031"/>
                    <a:pt x="40841" y="20800"/>
                    <a:pt x="40012" y="19123"/>
                  </a:cubicBezTo>
                  <a:cubicBezTo>
                    <a:pt x="39128" y="17348"/>
                    <a:pt x="38442" y="15367"/>
                    <a:pt x="37915" y="13057"/>
                  </a:cubicBezTo>
                  <a:cubicBezTo>
                    <a:pt x="37799" y="12548"/>
                    <a:pt x="37692" y="12031"/>
                    <a:pt x="37585" y="11522"/>
                  </a:cubicBezTo>
                  <a:cubicBezTo>
                    <a:pt x="37309" y="10166"/>
                    <a:pt x="37014" y="8766"/>
                    <a:pt x="36532" y="7454"/>
                  </a:cubicBezTo>
                  <a:cubicBezTo>
                    <a:pt x="36363" y="6982"/>
                    <a:pt x="36167" y="6536"/>
                    <a:pt x="35944" y="6116"/>
                  </a:cubicBezTo>
                  <a:cubicBezTo>
                    <a:pt x="35212" y="4734"/>
                    <a:pt x="34159" y="3654"/>
                    <a:pt x="32991" y="3065"/>
                  </a:cubicBezTo>
                  <a:cubicBezTo>
                    <a:pt x="32245" y="2696"/>
                    <a:pt x="31454" y="2511"/>
                    <a:pt x="30629" y="2511"/>
                  </a:cubicBezTo>
                  <a:cubicBezTo>
                    <a:pt x="30478" y="2511"/>
                    <a:pt x="30325" y="2518"/>
                    <a:pt x="30172" y="2530"/>
                  </a:cubicBezTo>
                  <a:cubicBezTo>
                    <a:pt x="28905" y="2646"/>
                    <a:pt x="27558" y="3208"/>
                    <a:pt x="26166" y="4225"/>
                  </a:cubicBezTo>
                  <a:cubicBezTo>
                    <a:pt x="25185" y="4930"/>
                    <a:pt x="24266" y="5724"/>
                    <a:pt x="23374" y="6491"/>
                  </a:cubicBezTo>
                  <a:cubicBezTo>
                    <a:pt x="23062" y="6759"/>
                    <a:pt x="22758" y="7026"/>
                    <a:pt x="22446" y="7285"/>
                  </a:cubicBezTo>
                  <a:cubicBezTo>
                    <a:pt x="20921" y="8570"/>
                    <a:pt x="19502" y="9355"/>
                    <a:pt x="17995" y="9756"/>
                  </a:cubicBezTo>
                  <a:cubicBezTo>
                    <a:pt x="17516" y="9880"/>
                    <a:pt x="17038" y="9942"/>
                    <a:pt x="16575" y="9942"/>
                  </a:cubicBezTo>
                  <a:cubicBezTo>
                    <a:pt x="15708" y="9942"/>
                    <a:pt x="14893" y="9726"/>
                    <a:pt x="14230" y="9301"/>
                  </a:cubicBezTo>
                  <a:cubicBezTo>
                    <a:pt x="12927" y="8471"/>
                    <a:pt x="12214" y="7151"/>
                    <a:pt x="11527" y="5867"/>
                  </a:cubicBezTo>
                  <a:cubicBezTo>
                    <a:pt x="11375" y="5581"/>
                    <a:pt x="11223" y="5287"/>
                    <a:pt x="11063" y="5019"/>
                  </a:cubicBezTo>
                  <a:cubicBezTo>
                    <a:pt x="11000" y="4894"/>
                    <a:pt x="10929" y="4778"/>
                    <a:pt x="10858" y="4662"/>
                  </a:cubicBezTo>
                  <a:cubicBezTo>
                    <a:pt x="9662" y="2691"/>
                    <a:pt x="8190" y="1317"/>
                    <a:pt x="6486" y="576"/>
                  </a:cubicBezTo>
                  <a:cubicBezTo>
                    <a:pt x="5597" y="190"/>
                    <a:pt x="4660" y="1"/>
                    <a:pt x="3746" y="1"/>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3" name="Google Shape;6523;p79"/>
            <p:cNvSpPr/>
            <p:nvPr/>
          </p:nvSpPr>
          <p:spPr>
            <a:xfrm>
              <a:off x="912066" y="3189216"/>
              <a:ext cx="2434812" cy="1057151"/>
            </a:xfrm>
            <a:custGeom>
              <a:avLst/>
              <a:gdLst/>
              <a:ahLst/>
              <a:cxnLst/>
              <a:rect l="l" t="t" r="r" b="b"/>
              <a:pathLst>
                <a:path w="54134" h="23504" extrusionOk="0">
                  <a:moveTo>
                    <a:pt x="3844" y="0"/>
                  </a:moveTo>
                  <a:cubicBezTo>
                    <a:pt x="2414" y="0"/>
                    <a:pt x="1036" y="465"/>
                    <a:pt x="0" y="1352"/>
                  </a:cubicBezTo>
                  <a:lnTo>
                    <a:pt x="98" y="1459"/>
                  </a:lnTo>
                  <a:cubicBezTo>
                    <a:pt x="1102" y="598"/>
                    <a:pt x="2438" y="145"/>
                    <a:pt x="3828" y="145"/>
                  </a:cubicBezTo>
                  <a:cubicBezTo>
                    <a:pt x="4612" y="145"/>
                    <a:pt x="5414" y="289"/>
                    <a:pt x="6182" y="585"/>
                  </a:cubicBezTo>
                  <a:cubicBezTo>
                    <a:pt x="7824" y="1219"/>
                    <a:pt x="9278" y="2450"/>
                    <a:pt x="10482" y="4243"/>
                  </a:cubicBezTo>
                  <a:cubicBezTo>
                    <a:pt x="10554" y="4359"/>
                    <a:pt x="10625" y="4466"/>
                    <a:pt x="10697" y="4573"/>
                  </a:cubicBezTo>
                  <a:cubicBezTo>
                    <a:pt x="10866" y="4849"/>
                    <a:pt x="11027" y="5126"/>
                    <a:pt x="11205" y="5420"/>
                  </a:cubicBezTo>
                  <a:cubicBezTo>
                    <a:pt x="11910" y="6625"/>
                    <a:pt x="12641" y="7874"/>
                    <a:pt x="13926" y="8677"/>
                  </a:cubicBezTo>
                  <a:cubicBezTo>
                    <a:pt x="14613" y="9102"/>
                    <a:pt x="15469" y="9324"/>
                    <a:pt x="16382" y="9324"/>
                  </a:cubicBezTo>
                  <a:cubicBezTo>
                    <a:pt x="16810" y="9324"/>
                    <a:pt x="17250" y="9276"/>
                    <a:pt x="17691" y="9176"/>
                  </a:cubicBezTo>
                  <a:cubicBezTo>
                    <a:pt x="19323" y="8810"/>
                    <a:pt x="20813" y="8061"/>
                    <a:pt x="22392" y="6821"/>
                  </a:cubicBezTo>
                  <a:cubicBezTo>
                    <a:pt x="22820" y="6482"/>
                    <a:pt x="23248" y="6134"/>
                    <a:pt x="23695" y="5759"/>
                  </a:cubicBezTo>
                  <a:cubicBezTo>
                    <a:pt x="24515" y="5099"/>
                    <a:pt x="25354" y="4412"/>
                    <a:pt x="26228" y="3779"/>
                  </a:cubicBezTo>
                  <a:cubicBezTo>
                    <a:pt x="27620" y="2780"/>
                    <a:pt x="28949" y="2209"/>
                    <a:pt x="30180" y="2075"/>
                  </a:cubicBezTo>
                  <a:cubicBezTo>
                    <a:pt x="30385" y="2052"/>
                    <a:pt x="30588" y="2041"/>
                    <a:pt x="30790" y="2041"/>
                  </a:cubicBezTo>
                  <a:cubicBezTo>
                    <a:pt x="31536" y="2041"/>
                    <a:pt x="32257" y="2198"/>
                    <a:pt x="32946" y="2521"/>
                  </a:cubicBezTo>
                  <a:cubicBezTo>
                    <a:pt x="34105" y="3047"/>
                    <a:pt x="35158" y="4091"/>
                    <a:pt x="35916" y="5438"/>
                  </a:cubicBezTo>
                  <a:cubicBezTo>
                    <a:pt x="36148" y="5849"/>
                    <a:pt x="36353" y="6295"/>
                    <a:pt x="36532" y="6759"/>
                  </a:cubicBezTo>
                  <a:cubicBezTo>
                    <a:pt x="37040" y="8052"/>
                    <a:pt x="37362" y="9444"/>
                    <a:pt x="37674" y="10800"/>
                  </a:cubicBezTo>
                  <a:cubicBezTo>
                    <a:pt x="37790" y="11308"/>
                    <a:pt x="37915" y="11826"/>
                    <a:pt x="38040" y="12334"/>
                  </a:cubicBezTo>
                  <a:cubicBezTo>
                    <a:pt x="38619" y="14627"/>
                    <a:pt x="39342" y="16590"/>
                    <a:pt x="40261" y="18329"/>
                  </a:cubicBezTo>
                  <a:cubicBezTo>
                    <a:pt x="41126" y="19979"/>
                    <a:pt x="42072" y="21193"/>
                    <a:pt x="43142" y="22049"/>
                  </a:cubicBezTo>
                  <a:cubicBezTo>
                    <a:pt x="43776" y="22558"/>
                    <a:pt x="44454" y="22932"/>
                    <a:pt x="45176" y="23155"/>
                  </a:cubicBezTo>
                  <a:cubicBezTo>
                    <a:pt x="46095" y="23450"/>
                    <a:pt x="47085" y="23494"/>
                    <a:pt x="47924" y="23503"/>
                  </a:cubicBezTo>
                  <a:lnTo>
                    <a:pt x="48201" y="23503"/>
                  </a:lnTo>
                  <a:cubicBezTo>
                    <a:pt x="50244" y="23503"/>
                    <a:pt x="52242" y="23271"/>
                    <a:pt x="54133" y="22816"/>
                  </a:cubicBezTo>
                  <a:lnTo>
                    <a:pt x="54106" y="22665"/>
                  </a:lnTo>
                  <a:cubicBezTo>
                    <a:pt x="52197" y="23129"/>
                    <a:pt x="50196" y="23361"/>
                    <a:pt x="48151" y="23361"/>
                  </a:cubicBezTo>
                  <a:cubicBezTo>
                    <a:pt x="48076" y="23361"/>
                    <a:pt x="48000" y="23361"/>
                    <a:pt x="47924" y="23361"/>
                  </a:cubicBezTo>
                  <a:cubicBezTo>
                    <a:pt x="47094" y="23352"/>
                    <a:pt x="46122" y="23298"/>
                    <a:pt x="45221" y="23013"/>
                  </a:cubicBezTo>
                  <a:cubicBezTo>
                    <a:pt x="44516" y="22790"/>
                    <a:pt x="43847" y="22424"/>
                    <a:pt x="43232" y="21933"/>
                  </a:cubicBezTo>
                  <a:cubicBezTo>
                    <a:pt x="42179" y="21095"/>
                    <a:pt x="41251" y="19890"/>
                    <a:pt x="40386" y="18258"/>
                  </a:cubicBezTo>
                  <a:cubicBezTo>
                    <a:pt x="39485" y="16536"/>
                    <a:pt x="38762" y="14582"/>
                    <a:pt x="38191" y="12299"/>
                  </a:cubicBezTo>
                  <a:cubicBezTo>
                    <a:pt x="38057" y="11790"/>
                    <a:pt x="37941" y="11273"/>
                    <a:pt x="37825" y="10764"/>
                  </a:cubicBezTo>
                  <a:cubicBezTo>
                    <a:pt x="37513" y="9408"/>
                    <a:pt x="37183" y="8008"/>
                    <a:pt x="36675" y="6696"/>
                  </a:cubicBezTo>
                  <a:cubicBezTo>
                    <a:pt x="36487" y="6232"/>
                    <a:pt x="36282" y="5786"/>
                    <a:pt x="36050" y="5367"/>
                  </a:cubicBezTo>
                  <a:cubicBezTo>
                    <a:pt x="35274" y="3993"/>
                    <a:pt x="34195" y="2931"/>
                    <a:pt x="33008" y="2378"/>
                  </a:cubicBezTo>
                  <a:cubicBezTo>
                    <a:pt x="32301" y="2053"/>
                    <a:pt x="31548" y="1890"/>
                    <a:pt x="30773" y="1890"/>
                  </a:cubicBezTo>
                  <a:cubicBezTo>
                    <a:pt x="30571" y="1890"/>
                    <a:pt x="30367" y="1901"/>
                    <a:pt x="30162" y="1923"/>
                  </a:cubicBezTo>
                  <a:cubicBezTo>
                    <a:pt x="28904" y="2057"/>
                    <a:pt x="27557" y="2646"/>
                    <a:pt x="26139" y="3663"/>
                  </a:cubicBezTo>
                  <a:cubicBezTo>
                    <a:pt x="25265" y="4287"/>
                    <a:pt x="24417" y="4983"/>
                    <a:pt x="23605" y="5652"/>
                  </a:cubicBezTo>
                  <a:cubicBezTo>
                    <a:pt x="23150" y="6018"/>
                    <a:pt x="22731" y="6366"/>
                    <a:pt x="22294" y="6705"/>
                  </a:cubicBezTo>
                  <a:cubicBezTo>
                    <a:pt x="20742" y="7927"/>
                    <a:pt x="19261" y="8668"/>
                    <a:pt x="17664" y="9033"/>
                  </a:cubicBezTo>
                  <a:cubicBezTo>
                    <a:pt x="17230" y="9128"/>
                    <a:pt x="16798" y="9174"/>
                    <a:pt x="16380" y="9174"/>
                  </a:cubicBezTo>
                  <a:cubicBezTo>
                    <a:pt x="15493" y="9174"/>
                    <a:pt x="14667" y="8964"/>
                    <a:pt x="14006" y="8552"/>
                  </a:cubicBezTo>
                  <a:cubicBezTo>
                    <a:pt x="12748" y="7767"/>
                    <a:pt x="12026" y="6536"/>
                    <a:pt x="11330" y="5349"/>
                  </a:cubicBezTo>
                  <a:cubicBezTo>
                    <a:pt x="11152" y="5046"/>
                    <a:pt x="10991" y="4769"/>
                    <a:pt x="10821" y="4493"/>
                  </a:cubicBezTo>
                  <a:cubicBezTo>
                    <a:pt x="10750" y="4386"/>
                    <a:pt x="10679" y="4270"/>
                    <a:pt x="10607" y="4163"/>
                  </a:cubicBezTo>
                  <a:cubicBezTo>
                    <a:pt x="9385" y="2334"/>
                    <a:pt x="7913" y="1085"/>
                    <a:pt x="6236" y="443"/>
                  </a:cubicBezTo>
                  <a:cubicBezTo>
                    <a:pt x="5456" y="145"/>
                    <a:pt x="4642" y="0"/>
                    <a:pt x="3844" y="0"/>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4" name="Google Shape;6524;p79"/>
            <p:cNvSpPr/>
            <p:nvPr/>
          </p:nvSpPr>
          <p:spPr>
            <a:xfrm>
              <a:off x="905230" y="3198976"/>
              <a:ext cx="2449655" cy="1015682"/>
            </a:xfrm>
            <a:custGeom>
              <a:avLst/>
              <a:gdLst/>
              <a:ahLst/>
              <a:cxnLst/>
              <a:rect l="l" t="t" r="r" b="b"/>
              <a:pathLst>
                <a:path w="54464" h="22582" extrusionOk="0">
                  <a:moveTo>
                    <a:pt x="3921" y="0"/>
                  </a:moveTo>
                  <a:cubicBezTo>
                    <a:pt x="2448" y="0"/>
                    <a:pt x="1029" y="501"/>
                    <a:pt x="1" y="1439"/>
                  </a:cubicBezTo>
                  <a:lnTo>
                    <a:pt x="99" y="1546"/>
                  </a:lnTo>
                  <a:cubicBezTo>
                    <a:pt x="1101" y="635"/>
                    <a:pt x="2484" y="150"/>
                    <a:pt x="3917" y="150"/>
                  </a:cubicBezTo>
                  <a:cubicBezTo>
                    <a:pt x="4589" y="150"/>
                    <a:pt x="5273" y="256"/>
                    <a:pt x="5933" y="475"/>
                  </a:cubicBezTo>
                  <a:cubicBezTo>
                    <a:pt x="7548" y="1002"/>
                    <a:pt x="8993" y="2108"/>
                    <a:pt x="10224" y="3767"/>
                  </a:cubicBezTo>
                  <a:cubicBezTo>
                    <a:pt x="10295" y="3865"/>
                    <a:pt x="10367" y="3963"/>
                    <a:pt x="10438" y="4070"/>
                  </a:cubicBezTo>
                  <a:cubicBezTo>
                    <a:pt x="10626" y="4347"/>
                    <a:pt x="10813" y="4624"/>
                    <a:pt x="11000" y="4927"/>
                  </a:cubicBezTo>
                  <a:cubicBezTo>
                    <a:pt x="11714" y="6033"/>
                    <a:pt x="12454" y="7175"/>
                    <a:pt x="13685" y="7933"/>
                  </a:cubicBezTo>
                  <a:cubicBezTo>
                    <a:pt x="14510" y="8437"/>
                    <a:pt x="15413" y="8580"/>
                    <a:pt x="16169" y="8580"/>
                  </a:cubicBezTo>
                  <a:cubicBezTo>
                    <a:pt x="16633" y="8580"/>
                    <a:pt x="17041" y="8526"/>
                    <a:pt x="17343" y="8469"/>
                  </a:cubicBezTo>
                  <a:cubicBezTo>
                    <a:pt x="19065" y="8147"/>
                    <a:pt x="20617" y="7443"/>
                    <a:pt x="22223" y="6265"/>
                  </a:cubicBezTo>
                  <a:cubicBezTo>
                    <a:pt x="22794" y="5837"/>
                    <a:pt x="23356" y="5400"/>
                    <a:pt x="23954" y="4936"/>
                  </a:cubicBezTo>
                  <a:cubicBezTo>
                    <a:pt x="24676" y="4365"/>
                    <a:pt x="25434" y="3785"/>
                    <a:pt x="26193" y="3241"/>
                  </a:cubicBezTo>
                  <a:cubicBezTo>
                    <a:pt x="27611" y="2233"/>
                    <a:pt x="28940" y="1635"/>
                    <a:pt x="30163" y="1474"/>
                  </a:cubicBezTo>
                  <a:cubicBezTo>
                    <a:pt x="30414" y="1440"/>
                    <a:pt x="30664" y="1423"/>
                    <a:pt x="30911" y="1423"/>
                  </a:cubicBezTo>
                  <a:cubicBezTo>
                    <a:pt x="31619" y="1423"/>
                    <a:pt x="32307" y="1565"/>
                    <a:pt x="32955" y="1849"/>
                  </a:cubicBezTo>
                  <a:cubicBezTo>
                    <a:pt x="34132" y="2349"/>
                    <a:pt x="35221" y="3366"/>
                    <a:pt x="36015" y="4713"/>
                  </a:cubicBezTo>
                  <a:cubicBezTo>
                    <a:pt x="36256" y="5114"/>
                    <a:pt x="36479" y="5560"/>
                    <a:pt x="36666" y="6015"/>
                  </a:cubicBezTo>
                  <a:cubicBezTo>
                    <a:pt x="37210" y="7309"/>
                    <a:pt x="37558" y="8700"/>
                    <a:pt x="37906" y="10048"/>
                  </a:cubicBezTo>
                  <a:cubicBezTo>
                    <a:pt x="38031" y="10556"/>
                    <a:pt x="38165" y="11082"/>
                    <a:pt x="38308" y="11600"/>
                  </a:cubicBezTo>
                  <a:cubicBezTo>
                    <a:pt x="38932" y="13866"/>
                    <a:pt x="39690" y="15793"/>
                    <a:pt x="40636" y="17479"/>
                  </a:cubicBezTo>
                  <a:cubicBezTo>
                    <a:pt x="41528" y="19084"/>
                    <a:pt x="42483" y="20271"/>
                    <a:pt x="43553" y="21110"/>
                  </a:cubicBezTo>
                  <a:cubicBezTo>
                    <a:pt x="44186" y="21600"/>
                    <a:pt x="44873" y="21966"/>
                    <a:pt x="45578" y="22198"/>
                  </a:cubicBezTo>
                  <a:cubicBezTo>
                    <a:pt x="46506" y="22492"/>
                    <a:pt x="47478" y="22555"/>
                    <a:pt x="48299" y="22573"/>
                  </a:cubicBezTo>
                  <a:cubicBezTo>
                    <a:pt x="48504" y="22582"/>
                    <a:pt x="48709" y="22582"/>
                    <a:pt x="48915" y="22582"/>
                  </a:cubicBezTo>
                  <a:cubicBezTo>
                    <a:pt x="50824" y="22582"/>
                    <a:pt x="52688" y="22367"/>
                    <a:pt x="54464" y="21930"/>
                  </a:cubicBezTo>
                  <a:lnTo>
                    <a:pt x="54428" y="21788"/>
                  </a:lnTo>
                  <a:cubicBezTo>
                    <a:pt x="52664" y="22214"/>
                    <a:pt x="50813" y="22438"/>
                    <a:pt x="48921" y="22438"/>
                  </a:cubicBezTo>
                  <a:cubicBezTo>
                    <a:pt x="48717" y="22438"/>
                    <a:pt x="48513" y="22435"/>
                    <a:pt x="48308" y="22430"/>
                  </a:cubicBezTo>
                  <a:cubicBezTo>
                    <a:pt x="47487" y="22412"/>
                    <a:pt x="46533" y="22350"/>
                    <a:pt x="45623" y="22055"/>
                  </a:cubicBezTo>
                  <a:cubicBezTo>
                    <a:pt x="44936" y="21832"/>
                    <a:pt x="44267" y="21475"/>
                    <a:pt x="43651" y="20985"/>
                  </a:cubicBezTo>
                  <a:cubicBezTo>
                    <a:pt x="42590" y="20164"/>
                    <a:pt x="41644" y="18995"/>
                    <a:pt x="40761" y="17407"/>
                  </a:cubicBezTo>
                  <a:cubicBezTo>
                    <a:pt x="39824" y="15730"/>
                    <a:pt x="39075" y="13812"/>
                    <a:pt x="38450" y="11564"/>
                  </a:cubicBezTo>
                  <a:cubicBezTo>
                    <a:pt x="38308" y="11047"/>
                    <a:pt x="38174" y="10520"/>
                    <a:pt x="38049" y="10012"/>
                  </a:cubicBezTo>
                  <a:cubicBezTo>
                    <a:pt x="37701" y="8665"/>
                    <a:pt x="37353" y="7264"/>
                    <a:pt x="36809" y="5962"/>
                  </a:cubicBezTo>
                  <a:cubicBezTo>
                    <a:pt x="36613" y="5498"/>
                    <a:pt x="36389" y="5043"/>
                    <a:pt x="36149" y="4632"/>
                  </a:cubicBezTo>
                  <a:cubicBezTo>
                    <a:pt x="35337" y="3259"/>
                    <a:pt x="34222" y="2224"/>
                    <a:pt x="33017" y="1706"/>
                  </a:cubicBezTo>
                  <a:cubicBezTo>
                    <a:pt x="32343" y="1422"/>
                    <a:pt x="31639" y="1280"/>
                    <a:pt x="30913" y="1280"/>
                  </a:cubicBezTo>
                  <a:cubicBezTo>
                    <a:pt x="30659" y="1280"/>
                    <a:pt x="30403" y="1297"/>
                    <a:pt x="30145" y="1332"/>
                  </a:cubicBezTo>
                  <a:cubicBezTo>
                    <a:pt x="28896" y="1492"/>
                    <a:pt x="27540" y="2090"/>
                    <a:pt x="26112" y="3116"/>
                  </a:cubicBezTo>
                  <a:cubicBezTo>
                    <a:pt x="25345" y="3660"/>
                    <a:pt x="24587" y="4249"/>
                    <a:pt x="23864" y="4820"/>
                  </a:cubicBezTo>
                  <a:cubicBezTo>
                    <a:pt x="23267" y="5284"/>
                    <a:pt x="22705" y="5721"/>
                    <a:pt x="22134" y="6140"/>
                  </a:cubicBezTo>
                  <a:cubicBezTo>
                    <a:pt x="20546" y="7309"/>
                    <a:pt x="19011" y="8005"/>
                    <a:pt x="17316" y="8317"/>
                  </a:cubicBezTo>
                  <a:cubicBezTo>
                    <a:pt x="17017" y="8375"/>
                    <a:pt x="16611" y="8430"/>
                    <a:pt x="16152" y="8430"/>
                  </a:cubicBezTo>
                  <a:cubicBezTo>
                    <a:pt x="15419" y="8430"/>
                    <a:pt x="14550" y="8291"/>
                    <a:pt x="13766" y="7808"/>
                  </a:cubicBezTo>
                  <a:cubicBezTo>
                    <a:pt x="12561" y="7068"/>
                    <a:pt x="11830" y="5935"/>
                    <a:pt x="11125" y="4847"/>
                  </a:cubicBezTo>
                  <a:cubicBezTo>
                    <a:pt x="10938" y="4543"/>
                    <a:pt x="10750" y="4258"/>
                    <a:pt x="10563" y="3981"/>
                  </a:cubicBezTo>
                  <a:cubicBezTo>
                    <a:pt x="10492" y="3883"/>
                    <a:pt x="10411" y="3776"/>
                    <a:pt x="10340" y="3678"/>
                  </a:cubicBezTo>
                  <a:cubicBezTo>
                    <a:pt x="9091" y="2001"/>
                    <a:pt x="7628" y="868"/>
                    <a:pt x="5978" y="333"/>
                  </a:cubicBezTo>
                  <a:cubicBezTo>
                    <a:pt x="5303" y="109"/>
                    <a:pt x="4606" y="0"/>
                    <a:pt x="3921" y="0"/>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5" name="Google Shape;6525;p79"/>
            <p:cNvSpPr/>
            <p:nvPr/>
          </p:nvSpPr>
          <p:spPr>
            <a:xfrm>
              <a:off x="897988" y="3208151"/>
              <a:ext cx="2464542" cy="975202"/>
            </a:xfrm>
            <a:custGeom>
              <a:avLst/>
              <a:gdLst/>
              <a:ahLst/>
              <a:cxnLst/>
              <a:rect l="l" t="t" r="r" b="b"/>
              <a:pathLst>
                <a:path w="54795" h="21682" extrusionOk="0">
                  <a:moveTo>
                    <a:pt x="4004" y="0"/>
                  </a:moveTo>
                  <a:cubicBezTo>
                    <a:pt x="2661" y="0"/>
                    <a:pt x="1180" y="405"/>
                    <a:pt x="1" y="1529"/>
                  </a:cubicBezTo>
                  <a:lnTo>
                    <a:pt x="99" y="1645"/>
                  </a:lnTo>
                  <a:cubicBezTo>
                    <a:pt x="1248" y="545"/>
                    <a:pt x="2695" y="148"/>
                    <a:pt x="4009" y="148"/>
                  </a:cubicBezTo>
                  <a:cubicBezTo>
                    <a:pt x="4612" y="148"/>
                    <a:pt x="5187" y="232"/>
                    <a:pt x="5693" y="369"/>
                  </a:cubicBezTo>
                  <a:cubicBezTo>
                    <a:pt x="7281" y="807"/>
                    <a:pt x="8726" y="1788"/>
                    <a:pt x="9975" y="3304"/>
                  </a:cubicBezTo>
                  <a:cubicBezTo>
                    <a:pt x="10046" y="3394"/>
                    <a:pt x="10117" y="3483"/>
                    <a:pt x="10198" y="3581"/>
                  </a:cubicBezTo>
                  <a:cubicBezTo>
                    <a:pt x="10403" y="3858"/>
                    <a:pt x="10608" y="4143"/>
                    <a:pt x="10822" y="4437"/>
                  </a:cubicBezTo>
                  <a:cubicBezTo>
                    <a:pt x="11545" y="5454"/>
                    <a:pt x="12285" y="6498"/>
                    <a:pt x="13463" y="7203"/>
                  </a:cubicBezTo>
                  <a:cubicBezTo>
                    <a:pt x="14164" y="7630"/>
                    <a:pt x="15050" y="7848"/>
                    <a:pt x="16013" y="7848"/>
                  </a:cubicBezTo>
                  <a:cubicBezTo>
                    <a:pt x="16336" y="7848"/>
                    <a:pt x="16668" y="7823"/>
                    <a:pt x="17004" y="7774"/>
                  </a:cubicBezTo>
                  <a:cubicBezTo>
                    <a:pt x="18789" y="7506"/>
                    <a:pt x="20448" y="6837"/>
                    <a:pt x="22072" y="5713"/>
                  </a:cubicBezTo>
                  <a:cubicBezTo>
                    <a:pt x="22794" y="5214"/>
                    <a:pt x="23535" y="4660"/>
                    <a:pt x="24257" y="4116"/>
                  </a:cubicBezTo>
                  <a:cubicBezTo>
                    <a:pt x="24882" y="3652"/>
                    <a:pt x="25524" y="3162"/>
                    <a:pt x="26175" y="2707"/>
                  </a:cubicBezTo>
                  <a:cubicBezTo>
                    <a:pt x="27629" y="1672"/>
                    <a:pt x="28932" y="1083"/>
                    <a:pt x="30154" y="896"/>
                  </a:cubicBezTo>
                  <a:cubicBezTo>
                    <a:pt x="30459" y="846"/>
                    <a:pt x="30761" y="821"/>
                    <a:pt x="31059" y="821"/>
                  </a:cubicBezTo>
                  <a:cubicBezTo>
                    <a:pt x="31721" y="821"/>
                    <a:pt x="32364" y="944"/>
                    <a:pt x="32973" y="1190"/>
                  </a:cubicBezTo>
                  <a:cubicBezTo>
                    <a:pt x="34177" y="1663"/>
                    <a:pt x="35293" y="2653"/>
                    <a:pt x="36131" y="3991"/>
                  </a:cubicBezTo>
                  <a:cubicBezTo>
                    <a:pt x="36381" y="4393"/>
                    <a:pt x="36604" y="4839"/>
                    <a:pt x="36809" y="5294"/>
                  </a:cubicBezTo>
                  <a:cubicBezTo>
                    <a:pt x="37380" y="6578"/>
                    <a:pt x="37764" y="7961"/>
                    <a:pt x="38130" y="9308"/>
                  </a:cubicBezTo>
                  <a:cubicBezTo>
                    <a:pt x="38272" y="9826"/>
                    <a:pt x="38424" y="10352"/>
                    <a:pt x="38576" y="10878"/>
                  </a:cubicBezTo>
                  <a:cubicBezTo>
                    <a:pt x="39245" y="13109"/>
                    <a:pt x="40048" y="15000"/>
                    <a:pt x="41011" y="16650"/>
                  </a:cubicBezTo>
                  <a:cubicBezTo>
                    <a:pt x="41930" y="18202"/>
                    <a:pt x="42902" y="19362"/>
                    <a:pt x="43982" y="20174"/>
                  </a:cubicBezTo>
                  <a:cubicBezTo>
                    <a:pt x="44615" y="20656"/>
                    <a:pt x="45293" y="21022"/>
                    <a:pt x="45989" y="21253"/>
                  </a:cubicBezTo>
                  <a:cubicBezTo>
                    <a:pt x="46926" y="21557"/>
                    <a:pt x="47871" y="21628"/>
                    <a:pt x="48683" y="21664"/>
                  </a:cubicBezTo>
                  <a:cubicBezTo>
                    <a:pt x="48995" y="21673"/>
                    <a:pt x="49299" y="21682"/>
                    <a:pt x="49602" y="21682"/>
                  </a:cubicBezTo>
                  <a:cubicBezTo>
                    <a:pt x="51386" y="21682"/>
                    <a:pt x="53126" y="21476"/>
                    <a:pt x="54794" y="21066"/>
                  </a:cubicBezTo>
                  <a:lnTo>
                    <a:pt x="54758" y="20923"/>
                  </a:lnTo>
                  <a:cubicBezTo>
                    <a:pt x="53103" y="21328"/>
                    <a:pt x="51370" y="21530"/>
                    <a:pt x="49598" y="21530"/>
                  </a:cubicBezTo>
                  <a:cubicBezTo>
                    <a:pt x="49297" y="21530"/>
                    <a:pt x="48995" y="21524"/>
                    <a:pt x="48692" y="21512"/>
                  </a:cubicBezTo>
                  <a:cubicBezTo>
                    <a:pt x="47889" y="21485"/>
                    <a:pt x="46952" y="21405"/>
                    <a:pt x="46042" y="21111"/>
                  </a:cubicBezTo>
                  <a:cubicBezTo>
                    <a:pt x="45356" y="20888"/>
                    <a:pt x="44695" y="20531"/>
                    <a:pt x="44080" y="20058"/>
                  </a:cubicBezTo>
                  <a:cubicBezTo>
                    <a:pt x="43009" y="19255"/>
                    <a:pt x="42055" y="18113"/>
                    <a:pt x="41145" y="16570"/>
                  </a:cubicBezTo>
                  <a:cubicBezTo>
                    <a:pt x="40181" y="14928"/>
                    <a:pt x="39387" y="13055"/>
                    <a:pt x="38718" y="10834"/>
                  </a:cubicBezTo>
                  <a:cubicBezTo>
                    <a:pt x="38567" y="10316"/>
                    <a:pt x="38415" y="9781"/>
                    <a:pt x="38272" y="9264"/>
                  </a:cubicBezTo>
                  <a:cubicBezTo>
                    <a:pt x="37906" y="7917"/>
                    <a:pt x="37523" y="6525"/>
                    <a:pt x="36943" y="5231"/>
                  </a:cubicBezTo>
                  <a:cubicBezTo>
                    <a:pt x="36738" y="4767"/>
                    <a:pt x="36506" y="4321"/>
                    <a:pt x="36256" y="3911"/>
                  </a:cubicBezTo>
                  <a:cubicBezTo>
                    <a:pt x="35400" y="2546"/>
                    <a:pt x="34258" y="1529"/>
                    <a:pt x="33027" y="1047"/>
                  </a:cubicBezTo>
                  <a:cubicBezTo>
                    <a:pt x="32393" y="799"/>
                    <a:pt x="31728" y="671"/>
                    <a:pt x="31039" y="671"/>
                  </a:cubicBezTo>
                  <a:cubicBezTo>
                    <a:pt x="30740" y="671"/>
                    <a:pt x="30436" y="695"/>
                    <a:pt x="30127" y="744"/>
                  </a:cubicBezTo>
                  <a:cubicBezTo>
                    <a:pt x="28887" y="940"/>
                    <a:pt x="27567" y="1538"/>
                    <a:pt x="26086" y="2582"/>
                  </a:cubicBezTo>
                  <a:cubicBezTo>
                    <a:pt x="25435" y="3046"/>
                    <a:pt x="24793" y="3527"/>
                    <a:pt x="24168" y="4000"/>
                  </a:cubicBezTo>
                  <a:cubicBezTo>
                    <a:pt x="23445" y="4536"/>
                    <a:pt x="22705" y="5098"/>
                    <a:pt x="21982" y="5588"/>
                  </a:cubicBezTo>
                  <a:cubicBezTo>
                    <a:pt x="20377" y="6703"/>
                    <a:pt x="18744" y="7363"/>
                    <a:pt x="16987" y="7631"/>
                  </a:cubicBezTo>
                  <a:cubicBezTo>
                    <a:pt x="16663" y="7677"/>
                    <a:pt x="16344" y="7700"/>
                    <a:pt x="16034" y="7700"/>
                  </a:cubicBezTo>
                  <a:cubicBezTo>
                    <a:pt x="15090" y="7700"/>
                    <a:pt x="14226" y="7488"/>
                    <a:pt x="13534" y="7078"/>
                  </a:cubicBezTo>
                  <a:cubicBezTo>
                    <a:pt x="12392" y="6391"/>
                    <a:pt x="11652" y="5356"/>
                    <a:pt x="10947" y="4357"/>
                  </a:cubicBezTo>
                  <a:cubicBezTo>
                    <a:pt x="10733" y="4054"/>
                    <a:pt x="10528" y="3768"/>
                    <a:pt x="10314" y="3492"/>
                  </a:cubicBezTo>
                  <a:cubicBezTo>
                    <a:pt x="10233" y="3394"/>
                    <a:pt x="10162" y="3296"/>
                    <a:pt x="10082" y="3206"/>
                  </a:cubicBezTo>
                  <a:cubicBezTo>
                    <a:pt x="8815" y="1672"/>
                    <a:pt x="7352" y="664"/>
                    <a:pt x="5728" y="227"/>
                  </a:cubicBezTo>
                  <a:cubicBezTo>
                    <a:pt x="5211" y="86"/>
                    <a:pt x="4622" y="0"/>
                    <a:pt x="4004" y="0"/>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6" name="Google Shape;6526;p79"/>
            <p:cNvSpPr/>
            <p:nvPr/>
          </p:nvSpPr>
          <p:spPr>
            <a:xfrm>
              <a:off x="890792" y="3216787"/>
              <a:ext cx="2479340" cy="934857"/>
            </a:xfrm>
            <a:custGeom>
              <a:avLst/>
              <a:gdLst/>
              <a:ahLst/>
              <a:cxnLst/>
              <a:rect l="l" t="t" r="r" b="b"/>
              <a:pathLst>
                <a:path w="55124" h="20785" extrusionOk="0">
                  <a:moveTo>
                    <a:pt x="4160" y="1"/>
                  </a:moveTo>
                  <a:cubicBezTo>
                    <a:pt x="2775" y="1"/>
                    <a:pt x="1201" y="427"/>
                    <a:pt x="0" y="1640"/>
                  </a:cubicBezTo>
                  <a:lnTo>
                    <a:pt x="99" y="1748"/>
                  </a:lnTo>
                  <a:cubicBezTo>
                    <a:pt x="1269" y="570"/>
                    <a:pt x="2802" y="152"/>
                    <a:pt x="4153" y="152"/>
                  </a:cubicBezTo>
                  <a:cubicBezTo>
                    <a:pt x="4614" y="152"/>
                    <a:pt x="5054" y="200"/>
                    <a:pt x="5451" y="284"/>
                  </a:cubicBezTo>
                  <a:cubicBezTo>
                    <a:pt x="7021" y="615"/>
                    <a:pt x="8458" y="1471"/>
                    <a:pt x="9724" y="2845"/>
                  </a:cubicBezTo>
                  <a:cubicBezTo>
                    <a:pt x="9796" y="2934"/>
                    <a:pt x="9876" y="3014"/>
                    <a:pt x="9947" y="3104"/>
                  </a:cubicBezTo>
                  <a:cubicBezTo>
                    <a:pt x="10188" y="3380"/>
                    <a:pt x="10411" y="3666"/>
                    <a:pt x="10652" y="3969"/>
                  </a:cubicBezTo>
                  <a:cubicBezTo>
                    <a:pt x="11375" y="4888"/>
                    <a:pt x="12124" y="5833"/>
                    <a:pt x="13230" y="6493"/>
                  </a:cubicBezTo>
                  <a:cubicBezTo>
                    <a:pt x="14083" y="6992"/>
                    <a:pt x="15042" y="7138"/>
                    <a:pt x="15855" y="7138"/>
                  </a:cubicBezTo>
                  <a:cubicBezTo>
                    <a:pt x="16148" y="7138"/>
                    <a:pt x="16422" y="7120"/>
                    <a:pt x="16665" y="7091"/>
                  </a:cubicBezTo>
                  <a:cubicBezTo>
                    <a:pt x="18529" y="6886"/>
                    <a:pt x="20242" y="6262"/>
                    <a:pt x="21919" y="5182"/>
                  </a:cubicBezTo>
                  <a:cubicBezTo>
                    <a:pt x="22803" y="4602"/>
                    <a:pt x="23713" y="3942"/>
                    <a:pt x="24587" y="3309"/>
                  </a:cubicBezTo>
                  <a:cubicBezTo>
                    <a:pt x="25095" y="2934"/>
                    <a:pt x="25622" y="2550"/>
                    <a:pt x="26148" y="2185"/>
                  </a:cubicBezTo>
                  <a:cubicBezTo>
                    <a:pt x="27629" y="1150"/>
                    <a:pt x="28940" y="534"/>
                    <a:pt x="30145" y="320"/>
                  </a:cubicBezTo>
                  <a:cubicBezTo>
                    <a:pt x="30496" y="257"/>
                    <a:pt x="30844" y="225"/>
                    <a:pt x="31187" y="225"/>
                  </a:cubicBezTo>
                  <a:cubicBezTo>
                    <a:pt x="31810" y="225"/>
                    <a:pt x="32415" y="330"/>
                    <a:pt x="32990" y="543"/>
                  </a:cubicBezTo>
                  <a:cubicBezTo>
                    <a:pt x="34213" y="980"/>
                    <a:pt x="35363" y="1953"/>
                    <a:pt x="36238" y="3291"/>
                  </a:cubicBezTo>
                  <a:cubicBezTo>
                    <a:pt x="36496" y="3692"/>
                    <a:pt x="36737" y="4129"/>
                    <a:pt x="36951" y="4584"/>
                  </a:cubicBezTo>
                  <a:cubicBezTo>
                    <a:pt x="37549" y="5851"/>
                    <a:pt x="37959" y="7234"/>
                    <a:pt x="38361" y="8563"/>
                  </a:cubicBezTo>
                  <a:cubicBezTo>
                    <a:pt x="38513" y="9089"/>
                    <a:pt x="38682" y="9634"/>
                    <a:pt x="38852" y="10160"/>
                  </a:cubicBezTo>
                  <a:cubicBezTo>
                    <a:pt x="39565" y="12364"/>
                    <a:pt x="40395" y="14210"/>
                    <a:pt x="41394" y="15825"/>
                  </a:cubicBezTo>
                  <a:cubicBezTo>
                    <a:pt x="42340" y="17332"/>
                    <a:pt x="43330" y="18457"/>
                    <a:pt x="44409" y="19259"/>
                  </a:cubicBezTo>
                  <a:cubicBezTo>
                    <a:pt x="45043" y="19732"/>
                    <a:pt x="45712" y="20089"/>
                    <a:pt x="46408" y="20312"/>
                  </a:cubicBezTo>
                  <a:cubicBezTo>
                    <a:pt x="47344" y="20633"/>
                    <a:pt x="48326" y="20714"/>
                    <a:pt x="49066" y="20758"/>
                  </a:cubicBezTo>
                  <a:cubicBezTo>
                    <a:pt x="49468" y="20776"/>
                    <a:pt x="49860" y="20785"/>
                    <a:pt x="50253" y="20785"/>
                  </a:cubicBezTo>
                  <a:cubicBezTo>
                    <a:pt x="51930" y="20785"/>
                    <a:pt x="53562" y="20598"/>
                    <a:pt x="55124" y="20205"/>
                  </a:cubicBezTo>
                  <a:lnTo>
                    <a:pt x="55088" y="20062"/>
                  </a:lnTo>
                  <a:cubicBezTo>
                    <a:pt x="53539" y="20444"/>
                    <a:pt x="51925" y="20640"/>
                    <a:pt x="50267" y="20640"/>
                  </a:cubicBezTo>
                  <a:cubicBezTo>
                    <a:pt x="49872" y="20640"/>
                    <a:pt x="49475" y="20629"/>
                    <a:pt x="49075" y="20607"/>
                  </a:cubicBezTo>
                  <a:cubicBezTo>
                    <a:pt x="48344" y="20571"/>
                    <a:pt x="47371" y="20482"/>
                    <a:pt x="46452" y="20178"/>
                  </a:cubicBezTo>
                  <a:cubicBezTo>
                    <a:pt x="45774" y="19946"/>
                    <a:pt x="45123" y="19598"/>
                    <a:pt x="44499" y="19143"/>
                  </a:cubicBezTo>
                  <a:cubicBezTo>
                    <a:pt x="43428" y="18349"/>
                    <a:pt x="42456" y="17234"/>
                    <a:pt x="41528" y="15745"/>
                  </a:cubicBezTo>
                  <a:cubicBezTo>
                    <a:pt x="40529" y="14148"/>
                    <a:pt x="39699" y="12301"/>
                    <a:pt x="38994" y="10115"/>
                  </a:cubicBezTo>
                  <a:cubicBezTo>
                    <a:pt x="38825" y="9589"/>
                    <a:pt x="38655" y="9045"/>
                    <a:pt x="38504" y="8527"/>
                  </a:cubicBezTo>
                  <a:cubicBezTo>
                    <a:pt x="38102" y="7180"/>
                    <a:pt x="37683" y="5798"/>
                    <a:pt x="37085" y="4522"/>
                  </a:cubicBezTo>
                  <a:cubicBezTo>
                    <a:pt x="36871" y="4058"/>
                    <a:pt x="36621" y="3612"/>
                    <a:pt x="36363" y="3211"/>
                  </a:cubicBezTo>
                  <a:cubicBezTo>
                    <a:pt x="35470" y="1846"/>
                    <a:pt x="34293" y="855"/>
                    <a:pt x="33044" y="400"/>
                  </a:cubicBezTo>
                  <a:cubicBezTo>
                    <a:pt x="32451" y="187"/>
                    <a:pt x="31827" y="78"/>
                    <a:pt x="31186" y="78"/>
                  </a:cubicBezTo>
                  <a:cubicBezTo>
                    <a:pt x="30835" y="78"/>
                    <a:pt x="30478" y="111"/>
                    <a:pt x="30118" y="177"/>
                  </a:cubicBezTo>
                  <a:cubicBezTo>
                    <a:pt x="28887" y="392"/>
                    <a:pt x="27566" y="1016"/>
                    <a:pt x="26059" y="2069"/>
                  </a:cubicBezTo>
                  <a:cubicBezTo>
                    <a:pt x="25541" y="2434"/>
                    <a:pt x="25006" y="2818"/>
                    <a:pt x="24498" y="3184"/>
                  </a:cubicBezTo>
                  <a:cubicBezTo>
                    <a:pt x="23623" y="3826"/>
                    <a:pt x="22722" y="4486"/>
                    <a:pt x="21839" y="5057"/>
                  </a:cubicBezTo>
                  <a:cubicBezTo>
                    <a:pt x="20180" y="6119"/>
                    <a:pt x="18485" y="6743"/>
                    <a:pt x="16647" y="6948"/>
                  </a:cubicBezTo>
                  <a:cubicBezTo>
                    <a:pt x="16410" y="6974"/>
                    <a:pt x="16144" y="6992"/>
                    <a:pt x="15861" y="6992"/>
                  </a:cubicBezTo>
                  <a:cubicBezTo>
                    <a:pt x="15069" y="6992"/>
                    <a:pt x="14139" y="6853"/>
                    <a:pt x="13311" y="6360"/>
                  </a:cubicBezTo>
                  <a:cubicBezTo>
                    <a:pt x="12222" y="5717"/>
                    <a:pt x="11482" y="4781"/>
                    <a:pt x="10768" y="3880"/>
                  </a:cubicBezTo>
                  <a:cubicBezTo>
                    <a:pt x="10527" y="3576"/>
                    <a:pt x="10304" y="3282"/>
                    <a:pt x="10063" y="3005"/>
                  </a:cubicBezTo>
                  <a:cubicBezTo>
                    <a:pt x="9983" y="2916"/>
                    <a:pt x="9912" y="2827"/>
                    <a:pt x="9831" y="2747"/>
                  </a:cubicBezTo>
                  <a:cubicBezTo>
                    <a:pt x="8547" y="1355"/>
                    <a:pt x="7084" y="472"/>
                    <a:pt x="5478" y="133"/>
                  </a:cubicBezTo>
                  <a:cubicBezTo>
                    <a:pt x="5075" y="49"/>
                    <a:pt x="4628" y="1"/>
                    <a:pt x="4160" y="1"/>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7" name="Google Shape;6527;p79"/>
            <p:cNvSpPr/>
            <p:nvPr/>
          </p:nvSpPr>
          <p:spPr>
            <a:xfrm>
              <a:off x="883551" y="3201989"/>
              <a:ext cx="2494227" cy="918755"/>
            </a:xfrm>
            <a:custGeom>
              <a:avLst/>
              <a:gdLst/>
              <a:ahLst/>
              <a:cxnLst/>
              <a:rect l="l" t="t" r="r" b="b"/>
              <a:pathLst>
                <a:path w="55455" h="20427" extrusionOk="0">
                  <a:moveTo>
                    <a:pt x="31321" y="0"/>
                  </a:moveTo>
                  <a:cubicBezTo>
                    <a:pt x="30921" y="0"/>
                    <a:pt x="30514" y="41"/>
                    <a:pt x="30100" y="123"/>
                  </a:cubicBezTo>
                  <a:cubicBezTo>
                    <a:pt x="28878" y="373"/>
                    <a:pt x="27585" y="988"/>
                    <a:pt x="26041" y="2068"/>
                  </a:cubicBezTo>
                  <a:cubicBezTo>
                    <a:pt x="25649" y="2335"/>
                    <a:pt x="25256" y="2612"/>
                    <a:pt x="24864" y="2888"/>
                  </a:cubicBezTo>
                  <a:cubicBezTo>
                    <a:pt x="23829" y="3629"/>
                    <a:pt x="22749" y="4396"/>
                    <a:pt x="21688" y="5038"/>
                  </a:cubicBezTo>
                  <a:cubicBezTo>
                    <a:pt x="20125" y="5982"/>
                    <a:pt x="18583" y="6828"/>
                    <a:pt x="16950" y="6828"/>
                  </a:cubicBezTo>
                  <a:cubicBezTo>
                    <a:pt x="16747" y="6828"/>
                    <a:pt x="16542" y="6814"/>
                    <a:pt x="16335" y="6787"/>
                  </a:cubicBezTo>
                  <a:cubicBezTo>
                    <a:pt x="16050" y="6742"/>
                    <a:pt x="15755" y="6724"/>
                    <a:pt x="15461" y="6707"/>
                  </a:cubicBezTo>
                  <a:cubicBezTo>
                    <a:pt x="14649" y="6644"/>
                    <a:pt x="13802" y="6582"/>
                    <a:pt x="13079" y="6162"/>
                  </a:cubicBezTo>
                  <a:cubicBezTo>
                    <a:pt x="12053" y="5574"/>
                    <a:pt x="11322" y="4735"/>
                    <a:pt x="10617" y="3923"/>
                  </a:cubicBezTo>
                  <a:cubicBezTo>
                    <a:pt x="10340" y="3611"/>
                    <a:pt x="10082" y="3317"/>
                    <a:pt x="9814" y="3040"/>
                  </a:cubicBezTo>
                  <a:cubicBezTo>
                    <a:pt x="9734" y="2960"/>
                    <a:pt x="9653" y="2879"/>
                    <a:pt x="9573" y="2808"/>
                  </a:cubicBezTo>
                  <a:cubicBezTo>
                    <a:pt x="8271" y="1550"/>
                    <a:pt x="6808" y="801"/>
                    <a:pt x="5229" y="569"/>
                  </a:cubicBezTo>
                  <a:cubicBezTo>
                    <a:pt x="4915" y="522"/>
                    <a:pt x="4601" y="499"/>
                    <a:pt x="4289" y="499"/>
                  </a:cubicBezTo>
                  <a:cubicBezTo>
                    <a:pt x="2638" y="499"/>
                    <a:pt x="1051" y="1140"/>
                    <a:pt x="1" y="2273"/>
                  </a:cubicBezTo>
                  <a:lnTo>
                    <a:pt x="108" y="2380"/>
                  </a:lnTo>
                  <a:cubicBezTo>
                    <a:pt x="1138" y="1275"/>
                    <a:pt x="2687" y="645"/>
                    <a:pt x="4302" y="645"/>
                  </a:cubicBezTo>
                  <a:cubicBezTo>
                    <a:pt x="4604" y="645"/>
                    <a:pt x="4908" y="667"/>
                    <a:pt x="5211" y="712"/>
                  </a:cubicBezTo>
                  <a:cubicBezTo>
                    <a:pt x="6754" y="944"/>
                    <a:pt x="8190" y="1684"/>
                    <a:pt x="9475" y="2915"/>
                  </a:cubicBezTo>
                  <a:cubicBezTo>
                    <a:pt x="9546" y="2986"/>
                    <a:pt x="9627" y="3067"/>
                    <a:pt x="9707" y="3147"/>
                  </a:cubicBezTo>
                  <a:cubicBezTo>
                    <a:pt x="9975" y="3424"/>
                    <a:pt x="10233" y="3718"/>
                    <a:pt x="10501" y="4021"/>
                  </a:cubicBezTo>
                  <a:cubicBezTo>
                    <a:pt x="11215" y="4842"/>
                    <a:pt x="11955" y="5690"/>
                    <a:pt x="13008" y="6296"/>
                  </a:cubicBezTo>
                  <a:cubicBezTo>
                    <a:pt x="13757" y="6724"/>
                    <a:pt x="14622" y="6787"/>
                    <a:pt x="15452" y="6849"/>
                  </a:cubicBezTo>
                  <a:cubicBezTo>
                    <a:pt x="15755" y="6876"/>
                    <a:pt x="16032" y="6894"/>
                    <a:pt x="16317" y="6930"/>
                  </a:cubicBezTo>
                  <a:cubicBezTo>
                    <a:pt x="16534" y="6959"/>
                    <a:pt x="16749" y="6973"/>
                    <a:pt x="16962" y="6973"/>
                  </a:cubicBezTo>
                  <a:cubicBezTo>
                    <a:pt x="18631" y="6973"/>
                    <a:pt x="20185" y="6121"/>
                    <a:pt x="21759" y="5163"/>
                  </a:cubicBezTo>
                  <a:cubicBezTo>
                    <a:pt x="22830" y="4521"/>
                    <a:pt x="23909" y="3754"/>
                    <a:pt x="24953" y="3013"/>
                  </a:cubicBezTo>
                  <a:cubicBezTo>
                    <a:pt x="25346" y="2737"/>
                    <a:pt x="25738" y="2460"/>
                    <a:pt x="26122" y="2184"/>
                  </a:cubicBezTo>
                  <a:cubicBezTo>
                    <a:pt x="27656" y="1122"/>
                    <a:pt x="28932" y="515"/>
                    <a:pt x="30136" y="274"/>
                  </a:cubicBezTo>
                  <a:cubicBezTo>
                    <a:pt x="30544" y="191"/>
                    <a:pt x="30946" y="149"/>
                    <a:pt x="31343" y="149"/>
                  </a:cubicBezTo>
                  <a:cubicBezTo>
                    <a:pt x="31918" y="149"/>
                    <a:pt x="32479" y="238"/>
                    <a:pt x="33018" y="417"/>
                  </a:cubicBezTo>
                  <a:cubicBezTo>
                    <a:pt x="34597" y="944"/>
                    <a:pt x="35703" y="2166"/>
                    <a:pt x="36345" y="3102"/>
                  </a:cubicBezTo>
                  <a:cubicBezTo>
                    <a:pt x="36613" y="3504"/>
                    <a:pt x="36871" y="3932"/>
                    <a:pt x="37095" y="4396"/>
                  </a:cubicBezTo>
                  <a:cubicBezTo>
                    <a:pt x="37719" y="5654"/>
                    <a:pt x="38156" y="7019"/>
                    <a:pt x="38584" y="8339"/>
                  </a:cubicBezTo>
                  <a:cubicBezTo>
                    <a:pt x="38754" y="8874"/>
                    <a:pt x="38932" y="9436"/>
                    <a:pt x="39120" y="9972"/>
                  </a:cubicBezTo>
                  <a:cubicBezTo>
                    <a:pt x="39878" y="12130"/>
                    <a:pt x="40743" y="13950"/>
                    <a:pt x="41778" y="15520"/>
                  </a:cubicBezTo>
                  <a:cubicBezTo>
                    <a:pt x="42742" y="16984"/>
                    <a:pt x="43750" y="18081"/>
                    <a:pt x="44838" y="18866"/>
                  </a:cubicBezTo>
                  <a:cubicBezTo>
                    <a:pt x="45471" y="19321"/>
                    <a:pt x="46132" y="19669"/>
                    <a:pt x="46818" y="19901"/>
                  </a:cubicBezTo>
                  <a:cubicBezTo>
                    <a:pt x="47559" y="20150"/>
                    <a:pt x="48371" y="20302"/>
                    <a:pt x="49450" y="20373"/>
                  </a:cubicBezTo>
                  <a:cubicBezTo>
                    <a:pt x="49932" y="20409"/>
                    <a:pt x="50405" y="20427"/>
                    <a:pt x="50878" y="20427"/>
                  </a:cubicBezTo>
                  <a:cubicBezTo>
                    <a:pt x="52448" y="20427"/>
                    <a:pt x="53982" y="20240"/>
                    <a:pt x="55454" y="19874"/>
                  </a:cubicBezTo>
                  <a:lnTo>
                    <a:pt x="55418" y="19731"/>
                  </a:lnTo>
                  <a:cubicBezTo>
                    <a:pt x="53971" y="20093"/>
                    <a:pt x="52455" y="20272"/>
                    <a:pt x="50899" y="20272"/>
                  </a:cubicBezTo>
                  <a:cubicBezTo>
                    <a:pt x="50423" y="20272"/>
                    <a:pt x="49942" y="20255"/>
                    <a:pt x="49459" y="20222"/>
                  </a:cubicBezTo>
                  <a:cubicBezTo>
                    <a:pt x="48389" y="20150"/>
                    <a:pt x="47595" y="20008"/>
                    <a:pt x="46872" y="19767"/>
                  </a:cubicBezTo>
                  <a:cubicBezTo>
                    <a:pt x="46194" y="19535"/>
                    <a:pt x="45543" y="19196"/>
                    <a:pt x="44927" y="18750"/>
                  </a:cubicBezTo>
                  <a:cubicBezTo>
                    <a:pt x="43848" y="17965"/>
                    <a:pt x="42858" y="16885"/>
                    <a:pt x="41903" y="15440"/>
                  </a:cubicBezTo>
                  <a:cubicBezTo>
                    <a:pt x="40877" y="13879"/>
                    <a:pt x="40012" y="12068"/>
                    <a:pt x="39262" y="9927"/>
                  </a:cubicBezTo>
                  <a:cubicBezTo>
                    <a:pt x="39075" y="9383"/>
                    <a:pt x="38897" y="8830"/>
                    <a:pt x="38727" y="8294"/>
                  </a:cubicBezTo>
                  <a:cubicBezTo>
                    <a:pt x="38299" y="6965"/>
                    <a:pt x="37853" y="5591"/>
                    <a:pt x="37228" y="4325"/>
                  </a:cubicBezTo>
                  <a:cubicBezTo>
                    <a:pt x="36996" y="3861"/>
                    <a:pt x="36747" y="3424"/>
                    <a:pt x="36470" y="3022"/>
                  </a:cubicBezTo>
                  <a:cubicBezTo>
                    <a:pt x="35810" y="2068"/>
                    <a:pt x="34686" y="810"/>
                    <a:pt x="33062" y="274"/>
                  </a:cubicBezTo>
                  <a:cubicBezTo>
                    <a:pt x="32505" y="92"/>
                    <a:pt x="31922" y="0"/>
                    <a:pt x="31321" y="0"/>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8" name="Google Shape;6528;p79"/>
            <p:cNvSpPr/>
            <p:nvPr/>
          </p:nvSpPr>
          <p:spPr>
            <a:xfrm>
              <a:off x="876355" y="3183459"/>
              <a:ext cx="2509025" cy="906027"/>
            </a:xfrm>
            <a:custGeom>
              <a:avLst/>
              <a:gdLst/>
              <a:ahLst/>
              <a:cxnLst/>
              <a:rect l="l" t="t" r="r" b="b"/>
              <a:pathLst>
                <a:path w="55784" h="20144" extrusionOk="0">
                  <a:moveTo>
                    <a:pt x="31493" y="0"/>
                  </a:moveTo>
                  <a:cubicBezTo>
                    <a:pt x="31035" y="0"/>
                    <a:pt x="30568" y="54"/>
                    <a:pt x="30091" y="160"/>
                  </a:cubicBezTo>
                  <a:cubicBezTo>
                    <a:pt x="28512" y="517"/>
                    <a:pt x="27004" y="1463"/>
                    <a:pt x="26014" y="2150"/>
                  </a:cubicBezTo>
                  <a:cubicBezTo>
                    <a:pt x="25782" y="2310"/>
                    <a:pt x="25541" y="2480"/>
                    <a:pt x="25309" y="2640"/>
                  </a:cubicBezTo>
                  <a:cubicBezTo>
                    <a:pt x="24078" y="3497"/>
                    <a:pt x="22802" y="4380"/>
                    <a:pt x="21536" y="5102"/>
                  </a:cubicBezTo>
                  <a:cubicBezTo>
                    <a:pt x="20028" y="5953"/>
                    <a:pt x="18434" y="6769"/>
                    <a:pt x="16770" y="6769"/>
                  </a:cubicBezTo>
                  <a:cubicBezTo>
                    <a:pt x="16514" y="6769"/>
                    <a:pt x="16256" y="6750"/>
                    <a:pt x="15996" y="6708"/>
                  </a:cubicBezTo>
                  <a:cubicBezTo>
                    <a:pt x="15719" y="6664"/>
                    <a:pt x="15416" y="6628"/>
                    <a:pt x="15130" y="6601"/>
                  </a:cubicBezTo>
                  <a:cubicBezTo>
                    <a:pt x="14354" y="6521"/>
                    <a:pt x="13542" y="6441"/>
                    <a:pt x="12855" y="6057"/>
                  </a:cubicBezTo>
                  <a:cubicBezTo>
                    <a:pt x="11892" y="5513"/>
                    <a:pt x="11169" y="4772"/>
                    <a:pt x="10474" y="4059"/>
                  </a:cubicBezTo>
                  <a:cubicBezTo>
                    <a:pt x="10161" y="3746"/>
                    <a:pt x="9867" y="3443"/>
                    <a:pt x="9564" y="3167"/>
                  </a:cubicBezTo>
                  <a:cubicBezTo>
                    <a:pt x="9483" y="3086"/>
                    <a:pt x="9403" y="3015"/>
                    <a:pt x="9314" y="2952"/>
                  </a:cubicBezTo>
                  <a:cubicBezTo>
                    <a:pt x="7993" y="1837"/>
                    <a:pt x="6539" y="1204"/>
                    <a:pt x="4978" y="1079"/>
                  </a:cubicBezTo>
                  <a:cubicBezTo>
                    <a:pt x="4806" y="1066"/>
                    <a:pt x="4635" y="1059"/>
                    <a:pt x="4465" y="1059"/>
                  </a:cubicBezTo>
                  <a:cubicBezTo>
                    <a:pt x="2717" y="1059"/>
                    <a:pt x="1073" y="1760"/>
                    <a:pt x="0" y="2988"/>
                  </a:cubicBezTo>
                  <a:lnTo>
                    <a:pt x="107" y="3086"/>
                  </a:lnTo>
                  <a:cubicBezTo>
                    <a:pt x="1154" y="1894"/>
                    <a:pt x="2754" y="1210"/>
                    <a:pt x="4457" y="1210"/>
                  </a:cubicBezTo>
                  <a:cubicBezTo>
                    <a:pt x="4627" y="1210"/>
                    <a:pt x="4798" y="1217"/>
                    <a:pt x="4969" y="1231"/>
                  </a:cubicBezTo>
                  <a:cubicBezTo>
                    <a:pt x="6495" y="1356"/>
                    <a:pt x="7922" y="1971"/>
                    <a:pt x="9225" y="3059"/>
                  </a:cubicBezTo>
                  <a:cubicBezTo>
                    <a:pt x="9305" y="3131"/>
                    <a:pt x="9385" y="3202"/>
                    <a:pt x="9465" y="3274"/>
                  </a:cubicBezTo>
                  <a:cubicBezTo>
                    <a:pt x="9769" y="3550"/>
                    <a:pt x="10063" y="3845"/>
                    <a:pt x="10366" y="4166"/>
                  </a:cubicBezTo>
                  <a:cubicBezTo>
                    <a:pt x="11071" y="4888"/>
                    <a:pt x="11803" y="5638"/>
                    <a:pt x="12775" y="6182"/>
                  </a:cubicBezTo>
                  <a:cubicBezTo>
                    <a:pt x="13498" y="6592"/>
                    <a:pt x="14319" y="6672"/>
                    <a:pt x="15112" y="6753"/>
                  </a:cubicBezTo>
                  <a:cubicBezTo>
                    <a:pt x="15416" y="6780"/>
                    <a:pt x="15701" y="6806"/>
                    <a:pt x="15978" y="6851"/>
                  </a:cubicBezTo>
                  <a:cubicBezTo>
                    <a:pt x="16248" y="6894"/>
                    <a:pt x="16516" y="6915"/>
                    <a:pt x="16781" y="6915"/>
                  </a:cubicBezTo>
                  <a:cubicBezTo>
                    <a:pt x="18476" y="6915"/>
                    <a:pt x="20088" y="6092"/>
                    <a:pt x="21607" y="5236"/>
                  </a:cubicBezTo>
                  <a:cubicBezTo>
                    <a:pt x="22874" y="4505"/>
                    <a:pt x="24158" y="3621"/>
                    <a:pt x="25390" y="2765"/>
                  </a:cubicBezTo>
                  <a:cubicBezTo>
                    <a:pt x="25630" y="2596"/>
                    <a:pt x="25862" y="2435"/>
                    <a:pt x="26103" y="2274"/>
                  </a:cubicBezTo>
                  <a:cubicBezTo>
                    <a:pt x="27085" y="1596"/>
                    <a:pt x="28565" y="651"/>
                    <a:pt x="30118" y="303"/>
                  </a:cubicBezTo>
                  <a:cubicBezTo>
                    <a:pt x="30585" y="201"/>
                    <a:pt x="31041" y="150"/>
                    <a:pt x="31486" y="150"/>
                  </a:cubicBezTo>
                  <a:cubicBezTo>
                    <a:pt x="32018" y="150"/>
                    <a:pt x="32534" y="224"/>
                    <a:pt x="33035" y="374"/>
                  </a:cubicBezTo>
                  <a:cubicBezTo>
                    <a:pt x="34641" y="856"/>
                    <a:pt x="35783" y="2069"/>
                    <a:pt x="36452" y="3006"/>
                  </a:cubicBezTo>
                  <a:cubicBezTo>
                    <a:pt x="36737" y="3398"/>
                    <a:pt x="36996" y="3827"/>
                    <a:pt x="37237" y="4282"/>
                  </a:cubicBezTo>
                  <a:cubicBezTo>
                    <a:pt x="37879" y="5531"/>
                    <a:pt x="38352" y="6887"/>
                    <a:pt x="38807" y="8189"/>
                  </a:cubicBezTo>
                  <a:cubicBezTo>
                    <a:pt x="38994" y="8742"/>
                    <a:pt x="39190" y="9313"/>
                    <a:pt x="39396" y="9866"/>
                  </a:cubicBezTo>
                  <a:cubicBezTo>
                    <a:pt x="40190" y="11980"/>
                    <a:pt x="41091" y="13765"/>
                    <a:pt x="42161" y="15299"/>
                  </a:cubicBezTo>
                  <a:cubicBezTo>
                    <a:pt x="43151" y="16718"/>
                    <a:pt x="44159" y="17779"/>
                    <a:pt x="45266" y="18555"/>
                  </a:cubicBezTo>
                  <a:cubicBezTo>
                    <a:pt x="45899" y="18992"/>
                    <a:pt x="46559" y="19340"/>
                    <a:pt x="47237" y="19572"/>
                  </a:cubicBezTo>
                  <a:cubicBezTo>
                    <a:pt x="47960" y="19831"/>
                    <a:pt x="48789" y="19983"/>
                    <a:pt x="49833" y="20072"/>
                  </a:cubicBezTo>
                  <a:cubicBezTo>
                    <a:pt x="50386" y="20116"/>
                    <a:pt x="50930" y="20143"/>
                    <a:pt x="51466" y="20143"/>
                  </a:cubicBezTo>
                  <a:cubicBezTo>
                    <a:pt x="52956" y="20143"/>
                    <a:pt x="54401" y="19965"/>
                    <a:pt x="55784" y="19626"/>
                  </a:cubicBezTo>
                  <a:lnTo>
                    <a:pt x="55748" y="19474"/>
                  </a:lnTo>
                  <a:cubicBezTo>
                    <a:pt x="54369" y="19822"/>
                    <a:pt x="52927" y="19996"/>
                    <a:pt x="51451" y="19996"/>
                  </a:cubicBezTo>
                  <a:cubicBezTo>
                    <a:pt x="50921" y="19996"/>
                    <a:pt x="50388" y="19974"/>
                    <a:pt x="49851" y="19929"/>
                  </a:cubicBezTo>
                  <a:cubicBezTo>
                    <a:pt x="48816" y="19840"/>
                    <a:pt x="47995" y="19679"/>
                    <a:pt x="47282" y="19429"/>
                  </a:cubicBezTo>
                  <a:cubicBezTo>
                    <a:pt x="46622" y="19206"/>
                    <a:pt x="45970" y="18867"/>
                    <a:pt x="45355" y="18430"/>
                  </a:cubicBezTo>
                  <a:cubicBezTo>
                    <a:pt x="44266" y="17672"/>
                    <a:pt x="43258" y="16619"/>
                    <a:pt x="42286" y="15219"/>
                  </a:cubicBezTo>
                  <a:cubicBezTo>
                    <a:pt x="41224" y="13684"/>
                    <a:pt x="40323" y="11918"/>
                    <a:pt x="39538" y="9813"/>
                  </a:cubicBezTo>
                  <a:cubicBezTo>
                    <a:pt x="39333" y="9260"/>
                    <a:pt x="39137" y="8698"/>
                    <a:pt x="38941" y="8144"/>
                  </a:cubicBezTo>
                  <a:cubicBezTo>
                    <a:pt x="38486" y="6824"/>
                    <a:pt x="38022" y="5468"/>
                    <a:pt x="37370" y="4219"/>
                  </a:cubicBezTo>
                  <a:cubicBezTo>
                    <a:pt x="37130" y="3755"/>
                    <a:pt x="36862" y="3318"/>
                    <a:pt x="36577" y="2917"/>
                  </a:cubicBezTo>
                  <a:cubicBezTo>
                    <a:pt x="35890" y="1962"/>
                    <a:pt x="34730" y="731"/>
                    <a:pt x="33079" y="232"/>
                  </a:cubicBezTo>
                  <a:cubicBezTo>
                    <a:pt x="32566" y="76"/>
                    <a:pt x="32036" y="0"/>
                    <a:pt x="31493" y="0"/>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9" name="Google Shape;6529;p79"/>
            <p:cNvSpPr/>
            <p:nvPr/>
          </p:nvSpPr>
          <p:spPr>
            <a:xfrm>
              <a:off x="869114" y="3164704"/>
              <a:ext cx="2523912" cy="893883"/>
            </a:xfrm>
            <a:custGeom>
              <a:avLst/>
              <a:gdLst/>
              <a:ahLst/>
              <a:cxnLst/>
              <a:rect l="l" t="t" r="r" b="b"/>
              <a:pathLst>
                <a:path w="56115" h="19874" extrusionOk="0">
                  <a:moveTo>
                    <a:pt x="31634" y="1"/>
                  </a:moveTo>
                  <a:cubicBezTo>
                    <a:pt x="31126" y="1"/>
                    <a:pt x="30604" y="68"/>
                    <a:pt x="30073" y="202"/>
                  </a:cubicBezTo>
                  <a:cubicBezTo>
                    <a:pt x="28530" y="577"/>
                    <a:pt x="27085" y="1487"/>
                    <a:pt x="25997" y="2236"/>
                  </a:cubicBezTo>
                  <a:lnTo>
                    <a:pt x="25631" y="2486"/>
                  </a:lnTo>
                  <a:cubicBezTo>
                    <a:pt x="24248" y="3432"/>
                    <a:pt x="22821" y="4404"/>
                    <a:pt x="21384" y="5180"/>
                  </a:cubicBezTo>
                  <a:cubicBezTo>
                    <a:pt x="19947" y="5941"/>
                    <a:pt x="18312" y="6720"/>
                    <a:pt x="16615" y="6720"/>
                  </a:cubicBezTo>
                  <a:cubicBezTo>
                    <a:pt x="16301" y="6720"/>
                    <a:pt x="15984" y="6693"/>
                    <a:pt x="15666" y="6634"/>
                  </a:cubicBezTo>
                  <a:cubicBezTo>
                    <a:pt x="15389" y="6581"/>
                    <a:pt x="15095" y="6545"/>
                    <a:pt x="14810" y="6510"/>
                  </a:cubicBezTo>
                  <a:cubicBezTo>
                    <a:pt x="14069" y="6411"/>
                    <a:pt x="13293" y="6313"/>
                    <a:pt x="12624" y="5948"/>
                  </a:cubicBezTo>
                  <a:cubicBezTo>
                    <a:pt x="11741" y="5457"/>
                    <a:pt x="11036" y="4824"/>
                    <a:pt x="10358" y="4199"/>
                  </a:cubicBezTo>
                  <a:cubicBezTo>
                    <a:pt x="10001" y="3878"/>
                    <a:pt x="9662" y="3566"/>
                    <a:pt x="9314" y="3289"/>
                  </a:cubicBezTo>
                  <a:cubicBezTo>
                    <a:pt x="9225" y="3227"/>
                    <a:pt x="9145" y="3155"/>
                    <a:pt x="9064" y="3093"/>
                  </a:cubicBezTo>
                  <a:cubicBezTo>
                    <a:pt x="7744" y="2129"/>
                    <a:pt x="6245" y="1612"/>
                    <a:pt x="4729" y="1603"/>
                  </a:cubicBezTo>
                  <a:lnTo>
                    <a:pt x="4657" y="1603"/>
                  </a:lnTo>
                  <a:cubicBezTo>
                    <a:pt x="2820" y="1603"/>
                    <a:pt x="1080" y="2388"/>
                    <a:pt x="1" y="3708"/>
                  </a:cubicBezTo>
                  <a:lnTo>
                    <a:pt x="108" y="3798"/>
                  </a:lnTo>
                  <a:cubicBezTo>
                    <a:pt x="1166" y="2510"/>
                    <a:pt x="2861" y="1745"/>
                    <a:pt x="4666" y="1745"/>
                  </a:cubicBezTo>
                  <a:cubicBezTo>
                    <a:pt x="4687" y="1745"/>
                    <a:pt x="4708" y="1746"/>
                    <a:pt x="4729" y="1746"/>
                  </a:cubicBezTo>
                  <a:cubicBezTo>
                    <a:pt x="6236" y="1764"/>
                    <a:pt x="7664" y="2254"/>
                    <a:pt x="8975" y="3218"/>
                  </a:cubicBezTo>
                  <a:cubicBezTo>
                    <a:pt x="9056" y="3280"/>
                    <a:pt x="9136" y="3343"/>
                    <a:pt x="9216" y="3405"/>
                  </a:cubicBezTo>
                  <a:cubicBezTo>
                    <a:pt x="9573" y="3682"/>
                    <a:pt x="9903" y="3985"/>
                    <a:pt x="10260" y="4306"/>
                  </a:cubicBezTo>
                  <a:cubicBezTo>
                    <a:pt x="10947" y="4940"/>
                    <a:pt x="11652" y="5582"/>
                    <a:pt x="12553" y="6072"/>
                  </a:cubicBezTo>
                  <a:cubicBezTo>
                    <a:pt x="13248" y="6456"/>
                    <a:pt x="14033" y="6554"/>
                    <a:pt x="14792" y="6652"/>
                  </a:cubicBezTo>
                  <a:cubicBezTo>
                    <a:pt x="15086" y="6688"/>
                    <a:pt x="15363" y="6724"/>
                    <a:pt x="15639" y="6777"/>
                  </a:cubicBezTo>
                  <a:cubicBezTo>
                    <a:pt x="15971" y="6840"/>
                    <a:pt x="16301" y="6868"/>
                    <a:pt x="16629" y="6868"/>
                  </a:cubicBezTo>
                  <a:cubicBezTo>
                    <a:pt x="18354" y="6868"/>
                    <a:pt x="20007" y="6077"/>
                    <a:pt x="21447" y="5305"/>
                  </a:cubicBezTo>
                  <a:cubicBezTo>
                    <a:pt x="22892" y="4538"/>
                    <a:pt x="24328" y="3557"/>
                    <a:pt x="25711" y="2611"/>
                  </a:cubicBezTo>
                  <a:lnTo>
                    <a:pt x="26077" y="2361"/>
                  </a:lnTo>
                  <a:cubicBezTo>
                    <a:pt x="27156" y="1621"/>
                    <a:pt x="28593" y="720"/>
                    <a:pt x="30109" y="345"/>
                  </a:cubicBezTo>
                  <a:cubicBezTo>
                    <a:pt x="30631" y="215"/>
                    <a:pt x="31142" y="150"/>
                    <a:pt x="31638" y="150"/>
                  </a:cubicBezTo>
                  <a:cubicBezTo>
                    <a:pt x="32125" y="150"/>
                    <a:pt x="32598" y="212"/>
                    <a:pt x="33053" y="336"/>
                  </a:cubicBezTo>
                  <a:cubicBezTo>
                    <a:pt x="34686" y="782"/>
                    <a:pt x="35863" y="1978"/>
                    <a:pt x="36559" y="2906"/>
                  </a:cubicBezTo>
                  <a:cubicBezTo>
                    <a:pt x="36853" y="3298"/>
                    <a:pt x="37130" y="3726"/>
                    <a:pt x="37380" y="4181"/>
                  </a:cubicBezTo>
                  <a:cubicBezTo>
                    <a:pt x="38049" y="5403"/>
                    <a:pt x="38540" y="6750"/>
                    <a:pt x="39021" y="8044"/>
                  </a:cubicBezTo>
                  <a:cubicBezTo>
                    <a:pt x="39226" y="8606"/>
                    <a:pt x="39441" y="9195"/>
                    <a:pt x="39673" y="9757"/>
                  </a:cubicBezTo>
                  <a:cubicBezTo>
                    <a:pt x="40502" y="11835"/>
                    <a:pt x="41439" y="13584"/>
                    <a:pt x="42545" y="15092"/>
                  </a:cubicBezTo>
                  <a:cubicBezTo>
                    <a:pt x="43553" y="16457"/>
                    <a:pt x="44579" y="17482"/>
                    <a:pt x="45694" y="18250"/>
                  </a:cubicBezTo>
                  <a:cubicBezTo>
                    <a:pt x="46319" y="18678"/>
                    <a:pt x="46979" y="19008"/>
                    <a:pt x="47648" y="19249"/>
                  </a:cubicBezTo>
                  <a:cubicBezTo>
                    <a:pt x="48379" y="19507"/>
                    <a:pt x="49200" y="19677"/>
                    <a:pt x="50217" y="19775"/>
                  </a:cubicBezTo>
                  <a:cubicBezTo>
                    <a:pt x="50833" y="19838"/>
                    <a:pt x="51439" y="19873"/>
                    <a:pt x="52046" y="19873"/>
                  </a:cubicBezTo>
                  <a:cubicBezTo>
                    <a:pt x="53438" y="19873"/>
                    <a:pt x="54803" y="19704"/>
                    <a:pt x="56114" y="19374"/>
                  </a:cubicBezTo>
                  <a:lnTo>
                    <a:pt x="56078" y="19231"/>
                  </a:lnTo>
                  <a:cubicBezTo>
                    <a:pt x="54774" y="19557"/>
                    <a:pt x="53418" y="19720"/>
                    <a:pt x="52023" y="19720"/>
                  </a:cubicBezTo>
                  <a:cubicBezTo>
                    <a:pt x="51434" y="19720"/>
                    <a:pt x="50837" y="19691"/>
                    <a:pt x="50235" y="19632"/>
                  </a:cubicBezTo>
                  <a:cubicBezTo>
                    <a:pt x="49227" y="19525"/>
                    <a:pt x="48424" y="19365"/>
                    <a:pt x="47701" y="19106"/>
                  </a:cubicBezTo>
                  <a:cubicBezTo>
                    <a:pt x="47041" y="18874"/>
                    <a:pt x="46390" y="18544"/>
                    <a:pt x="45783" y="18125"/>
                  </a:cubicBezTo>
                  <a:cubicBezTo>
                    <a:pt x="44677" y="17375"/>
                    <a:pt x="43660" y="16349"/>
                    <a:pt x="42670" y="15002"/>
                  </a:cubicBezTo>
                  <a:cubicBezTo>
                    <a:pt x="41564" y="13504"/>
                    <a:pt x="40636" y="11773"/>
                    <a:pt x="39806" y="9703"/>
                  </a:cubicBezTo>
                  <a:cubicBezTo>
                    <a:pt x="39583" y="9141"/>
                    <a:pt x="39369" y="8561"/>
                    <a:pt x="39155" y="7990"/>
                  </a:cubicBezTo>
                  <a:cubicBezTo>
                    <a:pt x="38682" y="6688"/>
                    <a:pt x="38183" y="5350"/>
                    <a:pt x="37514" y="4110"/>
                  </a:cubicBezTo>
                  <a:cubicBezTo>
                    <a:pt x="37255" y="3655"/>
                    <a:pt x="36978" y="3218"/>
                    <a:pt x="36684" y="2816"/>
                  </a:cubicBezTo>
                  <a:cubicBezTo>
                    <a:pt x="35970" y="1871"/>
                    <a:pt x="34766" y="649"/>
                    <a:pt x="33089" y="194"/>
                  </a:cubicBezTo>
                  <a:cubicBezTo>
                    <a:pt x="32620" y="65"/>
                    <a:pt x="32134" y="1"/>
                    <a:pt x="31634" y="1"/>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0" name="Google Shape;6530;p79"/>
            <p:cNvSpPr/>
            <p:nvPr/>
          </p:nvSpPr>
          <p:spPr>
            <a:xfrm>
              <a:off x="861917" y="3145589"/>
              <a:ext cx="2538710" cy="882099"/>
            </a:xfrm>
            <a:custGeom>
              <a:avLst/>
              <a:gdLst/>
              <a:ahLst/>
              <a:cxnLst/>
              <a:rect l="l" t="t" r="r" b="b"/>
              <a:pathLst>
                <a:path w="56444" h="19612" extrusionOk="0">
                  <a:moveTo>
                    <a:pt x="31780" y="1"/>
                  </a:moveTo>
                  <a:cubicBezTo>
                    <a:pt x="31227" y="1"/>
                    <a:pt x="30658" y="82"/>
                    <a:pt x="30064" y="244"/>
                  </a:cubicBezTo>
                  <a:cubicBezTo>
                    <a:pt x="28565" y="645"/>
                    <a:pt x="27156" y="1528"/>
                    <a:pt x="25969" y="2340"/>
                  </a:cubicBezTo>
                  <a:cubicBezTo>
                    <a:pt x="24524" y="3313"/>
                    <a:pt x="22891" y="4419"/>
                    <a:pt x="21232" y="5257"/>
                  </a:cubicBezTo>
                  <a:cubicBezTo>
                    <a:pt x="19717" y="6011"/>
                    <a:pt x="18113" y="6683"/>
                    <a:pt x="16469" y="6683"/>
                  </a:cubicBezTo>
                  <a:cubicBezTo>
                    <a:pt x="16090" y="6683"/>
                    <a:pt x="15709" y="6647"/>
                    <a:pt x="15326" y="6569"/>
                  </a:cubicBezTo>
                  <a:cubicBezTo>
                    <a:pt x="15068" y="6515"/>
                    <a:pt x="14791" y="6471"/>
                    <a:pt x="14524" y="6426"/>
                  </a:cubicBezTo>
                  <a:cubicBezTo>
                    <a:pt x="13801" y="6310"/>
                    <a:pt x="13052" y="6194"/>
                    <a:pt x="12391" y="5846"/>
                  </a:cubicBezTo>
                  <a:cubicBezTo>
                    <a:pt x="11589" y="5418"/>
                    <a:pt x="10919" y="4874"/>
                    <a:pt x="10268" y="4348"/>
                  </a:cubicBezTo>
                  <a:cubicBezTo>
                    <a:pt x="9858" y="4017"/>
                    <a:pt x="9474" y="3696"/>
                    <a:pt x="9055" y="3420"/>
                  </a:cubicBezTo>
                  <a:cubicBezTo>
                    <a:pt x="8975" y="3366"/>
                    <a:pt x="8885" y="3304"/>
                    <a:pt x="8805" y="3250"/>
                  </a:cubicBezTo>
                  <a:cubicBezTo>
                    <a:pt x="7602" y="2504"/>
                    <a:pt x="6275" y="2111"/>
                    <a:pt x="4930" y="2111"/>
                  </a:cubicBezTo>
                  <a:cubicBezTo>
                    <a:pt x="4780" y="2111"/>
                    <a:pt x="4629" y="2116"/>
                    <a:pt x="4478" y="2126"/>
                  </a:cubicBezTo>
                  <a:cubicBezTo>
                    <a:pt x="2650" y="2242"/>
                    <a:pt x="1017" y="3090"/>
                    <a:pt x="0" y="4437"/>
                  </a:cubicBezTo>
                  <a:lnTo>
                    <a:pt x="116" y="4526"/>
                  </a:lnTo>
                  <a:cubicBezTo>
                    <a:pt x="1115" y="3215"/>
                    <a:pt x="2703" y="2394"/>
                    <a:pt x="4487" y="2278"/>
                  </a:cubicBezTo>
                  <a:cubicBezTo>
                    <a:pt x="4637" y="2268"/>
                    <a:pt x="4787" y="2263"/>
                    <a:pt x="4937" y="2263"/>
                  </a:cubicBezTo>
                  <a:cubicBezTo>
                    <a:pt x="6249" y="2263"/>
                    <a:pt x="7548" y="2646"/>
                    <a:pt x="8725" y="3375"/>
                  </a:cubicBezTo>
                  <a:cubicBezTo>
                    <a:pt x="8805" y="3429"/>
                    <a:pt x="8894" y="3491"/>
                    <a:pt x="8975" y="3545"/>
                  </a:cubicBezTo>
                  <a:cubicBezTo>
                    <a:pt x="9385" y="3821"/>
                    <a:pt x="9769" y="4133"/>
                    <a:pt x="10179" y="4463"/>
                  </a:cubicBezTo>
                  <a:cubicBezTo>
                    <a:pt x="10830" y="4999"/>
                    <a:pt x="11508" y="5543"/>
                    <a:pt x="12320" y="5980"/>
                  </a:cubicBezTo>
                  <a:cubicBezTo>
                    <a:pt x="13007" y="6337"/>
                    <a:pt x="13765" y="6462"/>
                    <a:pt x="14497" y="6578"/>
                  </a:cubicBezTo>
                  <a:cubicBezTo>
                    <a:pt x="14773" y="6613"/>
                    <a:pt x="15041" y="6658"/>
                    <a:pt x="15300" y="6712"/>
                  </a:cubicBezTo>
                  <a:cubicBezTo>
                    <a:pt x="15697" y="6795"/>
                    <a:pt x="16093" y="6833"/>
                    <a:pt x="16487" y="6833"/>
                  </a:cubicBezTo>
                  <a:cubicBezTo>
                    <a:pt x="18151" y="6833"/>
                    <a:pt x="19772" y="6156"/>
                    <a:pt x="21295" y="5391"/>
                  </a:cubicBezTo>
                  <a:cubicBezTo>
                    <a:pt x="22963" y="4544"/>
                    <a:pt x="24604" y="3438"/>
                    <a:pt x="26050" y="2456"/>
                  </a:cubicBezTo>
                  <a:cubicBezTo>
                    <a:pt x="27227" y="1662"/>
                    <a:pt x="28628" y="788"/>
                    <a:pt x="30100" y="387"/>
                  </a:cubicBezTo>
                  <a:cubicBezTo>
                    <a:pt x="30680" y="229"/>
                    <a:pt x="31237" y="150"/>
                    <a:pt x="31778" y="150"/>
                  </a:cubicBezTo>
                  <a:cubicBezTo>
                    <a:pt x="32217" y="150"/>
                    <a:pt x="32646" y="202"/>
                    <a:pt x="33070" y="306"/>
                  </a:cubicBezTo>
                  <a:cubicBezTo>
                    <a:pt x="34730" y="717"/>
                    <a:pt x="35943" y="1894"/>
                    <a:pt x="36666" y="2822"/>
                  </a:cubicBezTo>
                  <a:cubicBezTo>
                    <a:pt x="36978" y="3206"/>
                    <a:pt x="37263" y="3634"/>
                    <a:pt x="37522" y="4089"/>
                  </a:cubicBezTo>
                  <a:cubicBezTo>
                    <a:pt x="38209" y="5293"/>
                    <a:pt x="38726" y="6622"/>
                    <a:pt x="39226" y="7898"/>
                  </a:cubicBezTo>
                  <a:cubicBezTo>
                    <a:pt x="39458" y="8478"/>
                    <a:pt x="39690" y="9085"/>
                    <a:pt x="39940" y="9664"/>
                  </a:cubicBezTo>
                  <a:cubicBezTo>
                    <a:pt x="40796" y="11672"/>
                    <a:pt x="41795" y="13429"/>
                    <a:pt x="42928" y="14883"/>
                  </a:cubicBezTo>
                  <a:cubicBezTo>
                    <a:pt x="43954" y="16195"/>
                    <a:pt x="44998" y="17203"/>
                    <a:pt x="46122" y="17952"/>
                  </a:cubicBezTo>
                  <a:cubicBezTo>
                    <a:pt x="46746" y="18362"/>
                    <a:pt x="47398" y="18692"/>
                    <a:pt x="48058" y="18933"/>
                  </a:cubicBezTo>
                  <a:cubicBezTo>
                    <a:pt x="48789" y="19192"/>
                    <a:pt x="49628" y="19379"/>
                    <a:pt x="50600" y="19495"/>
                  </a:cubicBezTo>
                  <a:cubicBezTo>
                    <a:pt x="51278" y="19567"/>
                    <a:pt x="51938" y="19611"/>
                    <a:pt x="52599" y="19611"/>
                  </a:cubicBezTo>
                  <a:cubicBezTo>
                    <a:pt x="53919" y="19611"/>
                    <a:pt x="55204" y="19451"/>
                    <a:pt x="56444" y="19139"/>
                  </a:cubicBezTo>
                  <a:lnTo>
                    <a:pt x="56408" y="18996"/>
                  </a:lnTo>
                  <a:cubicBezTo>
                    <a:pt x="55183" y="19305"/>
                    <a:pt x="53910" y="19460"/>
                    <a:pt x="52603" y="19460"/>
                  </a:cubicBezTo>
                  <a:cubicBezTo>
                    <a:pt x="51949" y="19460"/>
                    <a:pt x="51287" y="19421"/>
                    <a:pt x="50618" y="19344"/>
                  </a:cubicBezTo>
                  <a:cubicBezTo>
                    <a:pt x="49655" y="19228"/>
                    <a:pt x="48834" y="19049"/>
                    <a:pt x="48111" y="18791"/>
                  </a:cubicBezTo>
                  <a:cubicBezTo>
                    <a:pt x="47460" y="18559"/>
                    <a:pt x="46818" y="18229"/>
                    <a:pt x="46202" y="17827"/>
                  </a:cubicBezTo>
                  <a:cubicBezTo>
                    <a:pt x="45096" y="17087"/>
                    <a:pt x="44061" y="16096"/>
                    <a:pt x="43044" y="14794"/>
                  </a:cubicBezTo>
                  <a:cubicBezTo>
                    <a:pt x="41929" y="13340"/>
                    <a:pt x="40930" y="11600"/>
                    <a:pt x="40073" y="9611"/>
                  </a:cubicBezTo>
                  <a:cubicBezTo>
                    <a:pt x="39833" y="9022"/>
                    <a:pt x="39592" y="8424"/>
                    <a:pt x="39369" y="7845"/>
                  </a:cubicBezTo>
                  <a:cubicBezTo>
                    <a:pt x="38869" y="6560"/>
                    <a:pt x="38343" y="5231"/>
                    <a:pt x="37647" y="4017"/>
                  </a:cubicBezTo>
                  <a:cubicBezTo>
                    <a:pt x="37388" y="3554"/>
                    <a:pt x="37094" y="3125"/>
                    <a:pt x="36790" y="2724"/>
                  </a:cubicBezTo>
                  <a:cubicBezTo>
                    <a:pt x="36050" y="1787"/>
                    <a:pt x="34810" y="574"/>
                    <a:pt x="33106" y="164"/>
                  </a:cubicBezTo>
                  <a:cubicBezTo>
                    <a:pt x="32673" y="55"/>
                    <a:pt x="32232" y="1"/>
                    <a:pt x="31780" y="1"/>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1" name="Google Shape;6531;p79"/>
            <p:cNvSpPr/>
            <p:nvPr/>
          </p:nvSpPr>
          <p:spPr>
            <a:xfrm>
              <a:off x="854676" y="3126699"/>
              <a:ext cx="2553598" cy="870090"/>
            </a:xfrm>
            <a:custGeom>
              <a:avLst/>
              <a:gdLst/>
              <a:ahLst/>
              <a:cxnLst/>
              <a:rect l="l" t="t" r="r" b="b"/>
              <a:pathLst>
                <a:path w="56775" h="19345" extrusionOk="0">
                  <a:moveTo>
                    <a:pt x="31933" y="0"/>
                  </a:moveTo>
                  <a:cubicBezTo>
                    <a:pt x="31328" y="0"/>
                    <a:pt x="30705" y="96"/>
                    <a:pt x="30047" y="289"/>
                  </a:cubicBezTo>
                  <a:cubicBezTo>
                    <a:pt x="28601" y="708"/>
                    <a:pt x="27219" y="1565"/>
                    <a:pt x="25943" y="2430"/>
                  </a:cubicBezTo>
                  <a:cubicBezTo>
                    <a:pt x="24489" y="3412"/>
                    <a:pt x="22794" y="4518"/>
                    <a:pt x="21081" y="5330"/>
                  </a:cubicBezTo>
                  <a:cubicBezTo>
                    <a:pt x="19358" y="6138"/>
                    <a:pt x="17667" y="6537"/>
                    <a:pt x="15932" y="6537"/>
                  </a:cubicBezTo>
                  <a:cubicBezTo>
                    <a:pt x="15619" y="6537"/>
                    <a:pt x="15304" y="6524"/>
                    <a:pt x="14988" y="6498"/>
                  </a:cubicBezTo>
                  <a:cubicBezTo>
                    <a:pt x="13908" y="6409"/>
                    <a:pt x="12963" y="6150"/>
                    <a:pt x="12169" y="5740"/>
                  </a:cubicBezTo>
                  <a:cubicBezTo>
                    <a:pt x="11455" y="5374"/>
                    <a:pt x="10831" y="4928"/>
                    <a:pt x="10233" y="4500"/>
                  </a:cubicBezTo>
                  <a:cubicBezTo>
                    <a:pt x="9742" y="4152"/>
                    <a:pt x="9287" y="3822"/>
                    <a:pt x="8806" y="3545"/>
                  </a:cubicBezTo>
                  <a:cubicBezTo>
                    <a:pt x="8716" y="3501"/>
                    <a:pt x="8636" y="3447"/>
                    <a:pt x="8547" y="3403"/>
                  </a:cubicBezTo>
                  <a:cubicBezTo>
                    <a:pt x="7507" y="2858"/>
                    <a:pt x="6376" y="2580"/>
                    <a:pt x="5237" y="2580"/>
                  </a:cubicBezTo>
                  <a:cubicBezTo>
                    <a:pt x="4901" y="2580"/>
                    <a:pt x="4565" y="2604"/>
                    <a:pt x="4229" y="2653"/>
                  </a:cubicBezTo>
                  <a:cubicBezTo>
                    <a:pt x="2481" y="2903"/>
                    <a:pt x="937" y="3813"/>
                    <a:pt x="0" y="5160"/>
                  </a:cubicBezTo>
                  <a:lnTo>
                    <a:pt x="116" y="5240"/>
                  </a:lnTo>
                  <a:cubicBezTo>
                    <a:pt x="1035" y="3938"/>
                    <a:pt x="2543" y="3046"/>
                    <a:pt x="4247" y="2796"/>
                  </a:cubicBezTo>
                  <a:cubicBezTo>
                    <a:pt x="4569" y="2750"/>
                    <a:pt x="4893" y="2728"/>
                    <a:pt x="5215" y="2728"/>
                  </a:cubicBezTo>
                  <a:cubicBezTo>
                    <a:pt x="6338" y="2728"/>
                    <a:pt x="7450" y="3003"/>
                    <a:pt x="8475" y="3536"/>
                  </a:cubicBezTo>
                  <a:cubicBezTo>
                    <a:pt x="8565" y="3581"/>
                    <a:pt x="8645" y="3626"/>
                    <a:pt x="8734" y="3679"/>
                  </a:cubicBezTo>
                  <a:cubicBezTo>
                    <a:pt x="9207" y="3947"/>
                    <a:pt x="9662" y="4277"/>
                    <a:pt x="10144" y="4616"/>
                  </a:cubicBezTo>
                  <a:cubicBezTo>
                    <a:pt x="10750" y="5053"/>
                    <a:pt x="11375" y="5499"/>
                    <a:pt x="12097" y="5874"/>
                  </a:cubicBezTo>
                  <a:cubicBezTo>
                    <a:pt x="12909" y="6293"/>
                    <a:pt x="13873" y="6552"/>
                    <a:pt x="14970" y="6641"/>
                  </a:cubicBezTo>
                  <a:cubicBezTo>
                    <a:pt x="15302" y="6669"/>
                    <a:pt x="15631" y="6683"/>
                    <a:pt x="15959" y="6683"/>
                  </a:cubicBezTo>
                  <a:cubicBezTo>
                    <a:pt x="17705" y="6683"/>
                    <a:pt x="19408" y="6282"/>
                    <a:pt x="21143" y="5463"/>
                  </a:cubicBezTo>
                  <a:cubicBezTo>
                    <a:pt x="22865" y="4652"/>
                    <a:pt x="24569" y="3536"/>
                    <a:pt x="26032" y="2555"/>
                  </a:cubicBezTo>
                  <a:cubicBezTo>
                    <a:pt x="27290" y="1699"/>
                    <a:pt x="28664" y="851"/>
                    <a:pt x="30091" y="432"/>
                  </a:cubicBezTo>
                  <a:cubicBezTo>
                    <a:pt x="30737" y="243"/>
                    <a:pt x="31351" y="149"/>
                    <a:pt x="31944" y="149"/>
                  </a:cubicBezTo>
                  <a:cubicBezTo>
                    <a:pt x="32333" y="149"/>
                    <a:pt x="32714" y="190"/>
                    <a:pt x="33089" y="271"/>
                  </a:cubicBezTo>
                  <a:cubicBezTo>
                    <a:pt x="34775" y="637"/>
                    <a:pt x="36024" y="1806"/>
                    <a:pt x="36782" y="2725"/>
                  </a:cubicBezTo>
                  <a:cubicBezTo>
                    <a:pt x="37094" y="3117"/>
                    <a:pt x="37389" y="3536"/>
                    <a:pt x="37665" y="3991"/>
                  </a:cubicBezTo>
                  <a:cubicBezTo>
                    <a:pt x="38379" y="5178"/>
                    <a:pt x="38914" y="6480"/>
                    <a:pt x="39440" y="7747"/>
                  </a:cubicBezTo>
                  <a:cubicBezTo>
                    <a:pt x="39690" y="8345"/>
                    <a:pt x="39940" y="8969"/>
                    <a:pt x="40217" y="9567"/>
                  </a:cubicBezTo>
                  <a:cubicBezTo>
                    <a:pt x="41100" y="11521"/>
                    <a:pt x="42144" y="13242"/>
                    <a:pt x="43312" y="14670"/>
                  </a:cubicBezTo>
                  <a:cubicBezTo>
                    <a:pt x="44338" y="15919"/>
                    <a:pt x="45426" y="16918"/>
                    <a:pt x="46551" y="17641"/>
                  </a:cubicBezTo>
                  <a:cubicBezTo>
                    <a:pt x="47175" y="18042"/>
                    <a:pt x="47817" y="18372"/>
                    <a:pt x="48477" y="18613"/>
                  </a:cubicBezTo>
                  <a:cubicBezTo>
                    <a:pt x="49218" y="18881"/>
                    <a:pt x="50039" y="19077"/>
                    <a:pt x="50993" y="19202"/>
                  </a:cubicBezTo>
                  <a:cubicBezTo>
                    <a:pt x="51707" y="19291"/>
                    <a:pt x="52421" y="19344"/>
                    <a:pt x="53134" y="19344"/>
                  </a:cubicBezTo>
                  <a:cubicBezTo>
                    <a:pt x="54383" y="19344"/>
                    <a:pt x="55596" y="19193"/>
                    <a:pt x="56774" y="18889"/>
                  </a:cubicBezTo>
                  <a:lnTo>
                    <a:pt x="56738" y="18747"/>
                  </a:lnTo>
                  <a:cubicBezTo>
                    <a:pt x="55574" y="19043"/>
                    <a:pt x="54366" y="19194"/>
                    <a:pt x="53128" y="19194"/>
                  </a:cubicBezTo>
                  <a:cubicBezTo>
                    <a:pt x="52431" y="19194"/>
                    <a:pt x="51724" y="19146"/>
                    <a:pt x="51011" y="19050"/>
                  </a:cubicBezTo>
                  <a:cubicBezTo>
                    <a:pt x="50065" y="18925"/>
                    <a:pt x="49254" y="18738"/>
                    <a:pt x="48531" y="18470"/>
                  </a:cubicBezTo>
                  <a:cubicBezTo>
                    <a:pt x="47880" y="18229"/>
                    <a:pt x="47246" y="17917"/>
                    <a:pt x="46631" y="17516"/>
                  </a:cubicBezTo>
                  <a:cubicBezTo>
                    <a:pt x="45516" y="16802"/>
                    <a:pt x="44436" y="15812"/>
                    <a:pt x="43428" y="14581"/>
                  </a:cubicBezTo>
                  <a:cubicBezTo>
                    <a:pt x="42268" y="13162"/>
                    <a:pt x="41234" y="11449"/>
                    <a:pt x="40350" y="9505"/>
                  </a:cubicBezTo>
                  <a:cubicBezTo>
                    <a:pt x="40083" y="8907"/>
                    <a:pt x="39824" y="8291"/>
                    <a:pt x="39574" y="7694"/>
                  </a:cubicBezTo>
                  <a:cubicBezTo>
                    <a:pt x="39048" y="6418"/>
                    <a:pt x="38504" y="5107"/>
                    <a:pt x="37790" y="3911"/>
                  </a:cubicBezTo>
                  <a:cubicBezTo>
                    <a:pt x="37513" y="3456"/>
                    <a:pt x="37210" y="3028"/>
                    <a:pt x="36889" y="2635"/>
                  </a:cubicBezTo>
                  <a:cubicBezTo>
                    <a:pt x="36131" y="1699"/>
                    <a:pt x="34855" y="503"/>
                    <a:pt x="33124" y="129"/>
                  </a:cubicBezTo>
                  <a:cubicBezTo>
                    <a:pt x="32732" y="43"/>
                    <a:pt x="32336" y="0"/>
                    <a:pt x="31933" y="0"/>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2" name="Google Shape;6532;p79"/>
            <p:cNvSpPr/>
            <p:nvPr/>
          </p:nvSpPr>
          <p:spPr>
            <a:xfrm>
              <a:off x="847030" y="3107449"/>
              <a:ext cx="2568845" cy="858441"/>
            </a:xfrm>
            <a:custGeom>
              <a:avLst/>
              <a:gdLst/>
              <a:ahLst/>
              <a:cxnLst/>
              <a:rect l="l" t="t" r="r" b="b"/>
              <a:pathLst>
                <a:path w="57114" h="19086" extrusionOk="0">
                  <a:moveTo>
                    <a:pt x="32079" y="1"/>
                  </a:moveTo>
                  <a:cubicBezTo>
                    <a:pt x="31428" y="1"/>
                    <a:pt x="30758" y="110"/>
                    <a:pt x="30047" y="334"/>
                  </a:cubicBezTo>
                  <a:cubicBezTo>
                    <a:pt x="28575" y="797"/>
                    <a:pt x="27148" y="1716"/>
                    <a:pt x="25934" y="2528"/>
                  </a:cubicBezTo>
                  <a:cubicBezTo>
                    <a:pt x="24463" y="3509"/>
                    <a:pt x="22714" y="4625"/>
                    <a:pt x="20939" y="5419"/>
                  </a:cubicBezTo>
                  <a:cubicBezTo>
                    <a:pt x="19266" y="6157"/>
                    <a:pt x="17647" y="6521"/>
                    <a:pt x="16024" y="6521"/>
                  </a:cubicBezTo>
                  <a:cubicBezTo>
                    <a:pt x="15569" y="6521"/>
                    <a:pt x="15115" y="6492"/>
                    <a:pt x="14658" y="6436"/>
                  </a:cubicBezTo>
                  <a:cubicBezTo>
                    <a:pt x="13668" y="6311"/>
                    <a:pt x="12731" y="6034"/>
                    <a:pt x="11946" y="5642"/>
                  </a:cubicBezTo>
                  <a:cubicBezTo>
                    <a:pt x="11340" y="5347"/>
                    <a:pt x="10787" y="4990"/>
                    <a:pt x="10251" y="4660"/>
                  </a:cubicBezTo>
                  <a:cubicBezTo>
                    <a:pt x="9680" y="4294"/>
                    <a:pt x="9136" y="3955"/>
                    <a:pt x="8565" y="3688"/>
                  </a:cubicBezTo>
                  <a:cubicBezTo>
                    <a:pt x="8476" y="3643"/>
                    <a:pt x="8387" y="3608"/>
                    <a:pt x="8298" y="3563"/>
                  </a:cubicBezTo>
                  <a:cubicBezTo>
                    <a:pt x="7422" y="3191"/>
                    <a:pt x="6494" y="3002"/>
                    <a:pt x="5558" y="3002"/>
                  </a:cubicBezTo>
                  <a:cubicBezTo>
                    <a:pt x="5035" y="3002"/>
                    <a:pt x="4510" y="3061"/>
                    <a:pt x="3989" y="3179"/>
                  </a:cubicBezTo>
                  <a:cubicBezTo>
                    <a:pt x="2312" y="3563"/>
                    <a:pt x="866" y="4553"/>
                    <a:pt x="1" y="5891"/>
                  </a:cubicBezTo>
                  <a:lnTo>
                    <a:pt x="135" y="5972"/>
                  </a:lnTo>
                  <a:cubicBezTo>
                    <a:pt x="964" y="4660"/>
                    <a:pt x="2383" y="3697"/>
                    <a:pt x="4015" y="3331"/>
                  </a:cubicBezTo>
                  <a:cubicBezTo>
                    <a:pt x="4529" y="3212"/>
                    <a:pt x="5045" y="3154"/>
                    <a:pt x="5559" y="3154"/>
                  </a:cubicBezTo>
                  <a:cubicBezTo>
                    <a:pt x="6473" y="3154"/>
                    <a:pt x="7378" y="3340"/>
                    <a:pt x="8235" y="3706"/>
                  </a:cubicBezTo>
                  <a:cubicBezTo>
                    <a:pt x="8324" y="3741"/>
                    <a:pt x="8414" y="3777"/>
                    <a:pt x="8503" y="3822"/>
                  </a:cubicBezTo>
                  <a:cubicBezTo>
                    <a:pt x="9065" y="4089"/>
                    <a:pt x="9600" y="4428"/>
                    <a:pt x="10171" y="4785"/>
                  </a:cubicBezTo>
                  <a:cubicBezTo>
                    <a:pt x="10715" y="5124"/>
                    <a:pt x="11268" y="5472"/>
                    <a:pt x="11884" y="5775"/>
                  </a:cubicBezTo>
                  <a:cubicBezTo>
                    <a:pt x="12678" y="6177"/>
                    <a:pt x="13632" y="6453"/>
                    <a:pt x="14640" y="6578"/>
                  </a:cubicBezTo>
                  <a:cubicBezTo>
                    <a:pt x="15106" y="6637"/>
                    <a:pt x="15570" y="6667"/>
                    <a:pt x="16033" y="6667"/>
                  </a:cubicBezTo>
                  <a:cubicBezTo>
                    <a:pt x="17674" y="6667"/>
                    <a:pt x="19309" y="6297"/>
                    <a:pt x="20992" y="5552"/>
                  </a:cubicBezTo>
                  <a:cubicBezTo>
                    <a:pt x="22785" y="4749"/>
                    <a:pt x="24534" y="3634"/>
                    <a:pt x="26015" y="2653"/>
                  </a:cubicBezTo>
                  <a:cubicBezTo>
                    <a:pt x="27228" y="1841"/>
                    <a:pt x="28638" y="940"/>
                    <a:pt x="30092" y="476"/>
                  </a:cubicBezTo>
                  <a:cubicBezTo>
                    <a:pt x="30790" y="257"/>
                    <a:pt x="31452" y="150"/>
                    <a:pt x="32093" y="150"/>
                  </a:cubicBezTo>
                  <a:cubicBezTo>
                    <a:pt x="32442" y="150"/>
                    <a:pt x="32785" y="181"/>
                    <a:pt x="33125" y="244"/>
                  </a:cubicBezTo>
                  <a:cubicBezTo>
                    <a:pt x="34829" y="574"/>
                    <a:pt x="36122" y="1725"/>
                    <a:pt x="36898" y="2644"/>
                  </a:cubicBezTo>
                  <a:cubicBezTo>
                    <a:pt x="37220" y="3028"/>
                    <a:pt x="37532" y="3447"/>
                    <a:pt x="37817" y="3902"/>
                  </a:cubicBezTo>
                  <a:cubicBezTo>
                    <a:pt x="38549" y="5062"/>
                    <a:pt x="39111" y="6355"/>
                    <a:pt x="39655" y="7604"/>
                  </a:cubicBezTo>
                  <a:cubicBezTo>
                    <a:pt x="39923" y="8220"/>
                    <a:pt x="40199" y="8853"/>
                    <a:pt x="40494" y="9469"/>
                  </a:cubicBezTo>
                  <a:cubicBezTo>
                    <a:pt x="41412" y="11387"/>
                    <a:pt x="42492" y="13064"/>
                    <a:pt x="43705" y="14464"/>
                  </a:cubicBezTo>
                  <a:cubicBezTo>
                    <a:pt x="44740" y="15669"/>
                    <a:pt x="45846" y="16632"/>
                    <a:pt x="46988" y="17346"/>
                  </a:cubicBezTo>
                  <a:cubicBezTo>
                    <a:pt x="47604" y="17730"/>
                    <a:pt x="48246" y="18051"/>
                    <a:pt x="48897" y="18292"/>
                  </a:cubicBezTo>
                  <a:cubicBezTo>
                    <a:pt x="49647" y="18577"/>
                    <a:pt x="50458" y="18773"/>
                    <a:pt x="51386" y="18916"/>
                  </a:cubicBezTo>
                  <a:cubicBezTo>
                    <a:pt x="52153" y="19032"/>
                    <a:pt x="52912" y="19086"/>
                    <a:pt x="53661" y="19086"/>
                  </a:cubicBezTo>
                  <a:cubicBezTo>
                    <a:pt x="54839" y="19086"/>
                    <a:pt x="55998" y="18943"/>
                    <a:pt x="57114" y="18657"/>
                  </a:cubicBezTo>
                  <a:lnTo>
                    <a:pt x="57078" y="18515"/>
                  </a:lnTo>
                  <a:cubicBezTo>
                    <a:pt x="55980" y="18797"/>
                    <a:pt x="54843" y="18937"/>
                    <a:pt x="53679" y="18937"/>
                  </a:cubicBezTo>
                  <a:cubicBezTo>
                    <a:pt x="52931" y="18937"/>
                    <a:pt x="52172" y="18879"/>
                    <a:pt x="51404" y="18764"/>
                  </a:cubicBezTo>
                  <a:cubicBezTo>
                    <a:pt x="50494" y="18631"/>
                    <a:pt x="49691" y="18434"/>
                    <a:pt x="48951" y="18158"/>
                  </a:cubicBezTo>
                  <a:cubicBezTo>
                    <a:pt x="48308" y="17917"/>
                    <a:pt x="47675" y="17605"/>
                    <a:pt x="47068" y="17221"/>
                  </a:cubicBezTo>
                  <a:cubicBezTo>
                    <a:pt x="45935" y="16516"/>
                    <a:pt x="44847" y="15553"/>
                    <a:pt x="43821" y="14375"/>
                  </a:cubicBezTo>
                  <a:cubicBezTo>
                    <a:pt x="42617" y="12984"/>
                    <a:pt x="41537" y="11306"/>
                    <a:pt x="40627" y="9406"/>
                  </a:cubicBezTo>
                  <a:cubicBezTo>
                    <a:pt x="40333" y="8791"/>
                    <a:pt x="40056" y="8157"/>
                    <a:pt x="39789" y="7542"/>
                  </a:cubicBezTo>
                  <a:cubicBezTo>
                    <a:pt x="39245" y="6293"/>
                    <a:pt x="38674" y="4990"/>
                    <a:pt x="37942" y="3822"/>
                  </a:cubicBezTo>
                  <a:cubicBezTo>
                    <a:pt x="37657" y="3367"/>
                    <a:pt x="37344" y="2930"/>
                    <a:pt x="37005" y="2546"/>
                  </a:cubicBezTo>
                  <a:cubicBezTo>
                    <a:pt x="36212" y="1618"/>
                    <a:pt x="34900" y="441"/>
                    <a:pt x="33152" y="102"/>
                  </a:cubicBezTo>
                  <a:cubicBezTo>
                    <a:pt x="32797" y="35"/>
                    <a:pt x="32441" y="1"/>
                    <a:pt x="32079" y="1"/>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3" name="Google Shape;6533;p79"/>
            <p:cNvSpPr/>
            <p:nvPr/>
          </p:nvSpPr>
          <p:spPr>
            <a:xfrm>
              <a:off x="839834" y="3088019"/>
              <a:ext cx="2583688" cy="847376"/>
            </a:xfrm>
            <a:custGeom>
              <a:avLst/>
              <a:gdLst/>
              <a:ahLst/>
              <a:cxnLst/>
              <a:rect l="l" t="t" r="r" b="b"/>
              <a:pathLst>
                <a:path w="57444" h="18840" extrusionOk="0">
                  <a:moveTo>
                    <a:pt x="32237" y="0"/>
                  </a:moveTo>
                  <a:cubicBezTo>
                    <a:pt x="31530" y="0"/>
                    <a:pt x="30803" y="132"/>
                    <a:pt x="30038" y="391"/>
                  </a:cubicBezTo>
                  <a:cubicBezTo>
                    <a:pt x="28619" y="873"/>
                    <a:pt x="27272" y="1720"/>
                    <a:pt x="25907" y="2630"/>
                  </a:cubicBezTo>
                  <a:cubicBezTo>
                    <a:pt x="24533" y="3549"/>
                    <a:pt x="22704" y="4700"/>
                    <a:pt x="20786" y="5503"/>
                  </a:cubicBezTo>
                  <a:cubicBezTo>
                    <a:pt x="19147" y="6183"/>
                    <a:pt x="17583" y="6520"/>
                    <a:pt x="16049" y="6520"/>
                  </a:cubicBezTo>
                  <a:cubicBezTo>
                    <a:pt x="15472" y="6520"/>
                    <a:pt x="14899" y="6472"/>
                    <a:pt x="14328" y="6377"/>
                  </a:cubicBezTo>
                  <a:cubicBezTo>
                    <a:pt x="13427" y="6225"/>
                    <a:pt x="12517" y="5940"/>
                    <a:pt x="11714" y="5556"/>
                  </a:cubicBezTo>
                  <a:cubicBezTo>
                    <a:pt x="11241" y="5324"/>
                    <a:pt x="10786" y="5074"/>
                    <a:pt x="10349" y="4825"/>
                  </a:cubicBezTo>
                  <a:cubicBezTo>
                    <a:pt x="9653" y="4450"/>
                    <a:pt x="9002" y="4084"/>
                    <a:pt x="8315" y="3825"/>
                  </a:cubicBezTo>
                  <a:cubicBezTo>
                    <a:pt x="8217" y="3790"/>
                    <a:pt x="8127" y="3763"/>
                    <a:pt x="8038" y="3727"/>
                  </a:cubicBezTo>
                  <a:cubicBezTo>
                    <a:pt x="7340" y="3498"/>
                    <a:pt x="6615" y="3382"/>
                    <a:pt x="5883" y="3382"/>
                  </a:cubicBezTo>
                  <a:cubicBezTo>
                    <a:pt x="5165" y="3382"/>
                    <a:pt x="4441" y="3493"/>
                    <a:pt x="3729" y="3718"/>
                  </a:cubicBezTo>
                  <a:cubicBezTo>
                    <a:pt x="2115" y="4227"/>
                    <a:pt x="794" y="5262"/>
                    <a:pt x="0" y="6627"/>
                  </a:cubicBezTo>
                  <a:lnTo>
                    <a:pt x="134" y="6698"/>
                  </a:lnTo>
                  <a:cubicBezTo>
                    <a:pt x="901" y="5369"/>
                    <a:pt x="2195" y="4361"/>
                    <a:pt x="3774" y="3861"/>
                  </a:cubicBezTo>
                  <a:cubicBezTo>
                    <a:pt x="4467" y="3640"/>
                    <a:pt x="5176" y="3531"/>
                    <a:pt x="5878" y="3531"/>
                  </a:cubicBezTo>
                  <a:cubicBezTo>
                    <a:pt x="6595" y="3531"/>
                    <a:pt x="7304" y="3645"/>
                    <a:pt x="7985" y="3870"/>
                  </a:cubicBezTo>
                  <a:cubicBezTo>
                    <a:pt x="8083" y="3897"/>
                    <a:pt x="8172" y="3933"/>
                    <a:pt x="8261" y="3968"/>
                  </a:cubicBezTo>
                  <a:cubicBezTo>
                    <a:pt x="8939" y="4227"/>
                    <a:pt x="9591" y="4584"/>
                    <a:pt x="10269" y="4958"/>
                  </a:cubicBezTo>
                  <a:cubicBezTo>
                    <a:pt x="10715" y="5199"/>
                    <a:pt x="11170" y="5458"/>
                    <a:pt x="11651" y="5690"/>
                  </a:cubicBezTo>
                  <a:cubicBezTo>
                    <a:pt x="12472" y="6082"/>
                    <a:pt x="13382" y="6368"/>
                    <a:pt x="14301" y="6520"/>
                  </a:cubicBezTo>
                  <a:cubicBezTo>
                    <a:pt x="14873" y="6617"/>
                    <a:pt x="15453" y="6666"/>
                    <a:pt x="16041" y="6666"/>
                  </a:cubicBezTo>
                  <a:cubicBezTo>
                    <a:pt x="17599" y="6666"/>
                    <a:pt x="19208" y="6323"/>
                    <a:pt x="20840" y="5636"/>
                  </a:cubicBezTo>
                  <a:cubicBezTo>
                    <a:pt x="22776" y="4825"/>
                    <a:pt x="24605" y="3674"/>
                    <a:pt x="25987" y="2755"/>
                  </a:cubicBezTo>
                  <a:cubicBezTo>
                    <a:pt x="27352" y="1854"/>
                    <a:pt x="28682" y="1006"/>
                    <a:pt x="30082" y="534"/>
                  </a:cubicBezTo>
                  <a:cubicBezTo>
                    <a:pt x="30842" y="278"/>
                    <a:pt x="31559" y="149"/>
                    <a:pt x="32254" y="149"/>
                  </a:cubicBezTo>
                  <a:cubicBezTo>
                    <a:pt x="32553" y="149"/>
                    <a:pt x="32849" y="173"/>
                    <a:pt x="33142" y="221"/>
                  </a:cubicBezTo>
                  <a:cubicBezTo>
                    <a:pt x="34873" y="516"/>
                    <a:pt x="36202" y="1658"/>
                    <a:pt x="37005" y="2559"/>
                  </a:cubicBezTo>
                  <a:cubicBezTo>
                    <a:pt x="37344" y="2942"/>
                    <a:pt x="37665" y="3362"/>
                    <a:pt x="37959" y="3808"/>
                  </a:cubicBezTo>
                  <a:cubicBezTo>
                    <a:pt x="38709" y="4958"/>
                    <a:pt x="39289" y="6225"/>
                    <a:pt x="39851" y="7456"/>
                  </a:cubicBezTo>
                  <a:cubicBezTo>
                    <a:pt x="40145" y="8090"/>
                    <a:pt x="40448" y="8750"/>
                    <a:pt x="40770" y="9383"/>
                  </a:cubicBezTo>
                  <a:cubicBezTo>
                    <a:pt x="41715" y="11257"/>
                    <a:pt x="42830" y="12898"/>
                    <a:pt x="44088" y="14272"/>
                  </a:cubicBezTo>
                  <a:cubicBezTo>
                    <a:pt x="45132" y="15414"/>
                    <a:pt x="46256" y="16351"/>
                    <a:pt x="47416" y="17055"/>
                  </a:cubicBezTo>
                  <a:cubicBezTo>
                    <a:pt x="48031" y="17430"/>
                    <a:pt x="48665" y="17742"/>
                    <a:pt x="49316" y="17983"/>
                  </a:cubicBezTo>
                  <a:cubicBezTo>
                    <a:pt x="50065" y="18269"/>
                    <a:pt x="50886" y="18492"/>
                    <a:pt x="51769" y="18634"/>
                  </a:cubicBezTo>
                  <a:cubicBezTo>
                    <a:pt x="52572" y="18768"/>
                    <a:pt x="53375" y="18840"/>
                    <a:pt x="54160" y="18840"/>
                  </a:cubicBezTo>
                  <a:cubicBezTo>
                    <a:pt x="55284" y="18840"/>
                    <a:pt x="56381" y="18697"/>
                    <a:pt x="57443" y="18420"/>
                  </a:cubicBezTo>
                  <a:lnTo>
                    <a:pt x="57407" y="18277"/>
                  </a:lnTo>
                  <a:cubicBezTo>
                    <a:pt x="56353" y="18552"/>
                    <a:pt x="55261" y="18689"/>
                    <a:pt x="54143" y="18689"/>
                  </a:cubicBezTo>
                  <a:cubicBezTo>
                    <a:pt x="53369" y="18689"/>
                    <a:pt x="52583" y="18623"/>
                    <a:pt x="51787" y="18492"/>
                  </a:cubicBezTo>
                  <a:cubicBezTo>
                    <a:pt x="50922" y="18340"/>
                    <a:pt x="50110" y="18126"/>
                    <a:pt x="49369" y="17849"/>
                  </a:cubicBezTo>
                  <a:cubicBezTo>
                    <a:pt x="48727" y="17608"/>
                    <a:pt x="48094" y="17296"/>
                    <a:pt x="47496" y="16930"/>
                  </a:cubicBezTo>
                  <a:cubicBezTo>
                    <a:pt x="46345" y="16235"/>
                    <a:pt x="45230" y="15307"/>
                    <a:pt x="44195" y="14174"/>
                  </a:cubicBezTo>
                  <a:cubicBezTo>
                    <a:pt x="42955" y="12809"/>
                    <a:pt x="41840" y="11176"/>
                    <a:pt x="40903" y="9321"/>
                  </a:cubicBezTo>
                  <a:cubicBezTo>
                    <a:pt x="40582" y="8687"/>
                    <a:pt x="40279" y="8027"/>
                    <a:pt x="39985" y="7394"/>
                  </a:cubicBezTo>
                  <a:cubicBezTo>
                    <a:pt x="39423" y="6163"/>
                    <a:pt x="38834" y="4887"/>
                    <a:pt x="38084" y="3727"/>
                  </a:cubicBezTo>
                  <a:cubicBezTo>
                    <a:pt x="37781" y="3272"/>
                    <a:pt x="37460" y="2844"/>
                    <a:pt x="37112" y="2461"/>
                  </a:cubicBezTo>
                  <a:cubicBezTo>
                    <a:pt x="35934" y="1140"/>
                    <a:pt x="34569" y="311"/>
                    <a:pt x="33169" y="79"/>
                  </a:cubicBezTo>
                  <a:cubicBezTo>
                    <a:pt x="32861" y="26"/>
                    <a:pt x="32551" y="0"/>
                    <a:pt x="32237" y="0"/>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4" name="Google Shape;6534;p79"/>
            <p:cNvSpPr/>
            <p:nvPr/>
          </p:nvSpPr>
          <p:spPr>
            <a:xfrm>
              <a:off x="832593" y="3068500"/>
              <a:ext cx="2598935" cy="835997"/>
            </a:xfrm>
            <a:custGeom>
              <a:avLst/>
              <a:gdLst/>
              <a:ahLst/>
              <a:cxnLst/>
              <a:rect l="l" t="t" r="r" b="b"/>
              <a:pathLst>
                <a:path w="57783" h="18587" extrusionOk="0">
                  <a:moveTo>
                    <a:pt x="32377" y="1"/>
                  </a:moveTo>
                  <a:cubicBezTo>
                    <a:pt x="31626" y="1"/>
                    <a:pt x="30847" y="148"/>
                    <a:pt x="30020" y="450"/>
                  </a:cubicBezTo>
                  <a:cubicBezTo>
                    <a:pt x="28566" y="968"/>
                    <a:pt x="27201" y="1869"/>
                    <a:pt x="25890" y="2743"/>
                  </a:cubicBezTo>
                  <a:cubicBezTo>
                    <a:pt x="23874" y="4063"/>
                    <a:pt x="22205" y="4973"/>
                    <a:pt x="20635" y="5589"/>
                  </a:cubicBezTo>
                  <a:cubicBezTo>
                    <a:pt x="19025" y="6222"/>
                    <a:pt x="17513" y="6537"/>
                    <a:pt x="16057" y="6537"/>
                  </a:cubicBezTo>
                  <a:cubicBezTo>
                    <a:pt x="15359" y="6537"/>
                    <a:pt x="14674" y="6465"/>
                    <a:pt x="13998" y="6320"/>
                  </a:cubicBezTo>
                  <a:cubicBezTo>
                    <a:pt x="13195" y="6151"/>
                    <a:pt x="12356" y="5865"/>
                    <a:pt x="11491" y="5464"/>
                  </a:cubicBezTo>
                  <a:cubicBezTo>
                    <a:pt x="11170" y="5321"/>
                    <a:pt x="10858" y="5160"/>
                    <a:pt x="10563" y="5018"/>
                  </a:cubicBezTo>
                  <a:cubicBezTo>
                    <a:pt x="9716" y="4607"/>
                    <a:pt x="8922" y="4215"/>
                    <a:pt x="8057" y="3974"/>
                  </a:cubicBezTo>
                  <a:cubicBezTo>
                    <a:pt x="7967" y="3947"/>
                    <a:pt x="7869" y="3920"/>
                    <a:pt x="7780" y="3894"/>
                  </a:cubicBezTo>
                  <a:cubicBezTo>
                    <a:pt x="7263" y="3769"/>
                    <a:pt x="6737" y="3707"/>
                    <a:pt x="6208" y="3707"/>
                  </a:cubicBezTo>
                  <a:cubicBezTo>
                    <a:pt x="5294" y="3707"/>
                    <a:pt x="4373" y="3892"/>
                    <a:pt x="3480" y="4259"/>
                  </a:cubicBezTo>
                  <a:cubicBezTo>
                    <a:pt x="1955" y="4884"/>
                    <a:pt x="715" y="5990"/>
                    <a:pt x="1" y="7364"/>
                  </a:cubicBezTo>
                  <a:lnTo>
                    <a:pt x="135" y="7426"/>
                  </a:lnTo>
                  <a:cubicBezTo>
                    <a:pt x="830" y="6088"/>
                    <a:pt x="2044" y="5009"/>
                    <a:pt x="3542" y="4393"/>
                  </a:cubicBezTo>
                  <a:cubicBezTo>
                    <a:pt x="4414" y="4037"/>
                    <a:pt x="5319" y="3856"/>
                    <a:pt x="6214" y="3856"/>
                  </a:cubicBezTo>
                  <a:cubicBezTo>
                    <a:pt x="6730" y="3856"/>
                    <a:pt x="7242" y="3916"/>
                    <a:pt x="7744" y="4036"/>
                  </a:cubicBezTo>
                  <a:cubicBezTo>
                    <a:pt x="7834" y="4063"/>
                    <a:pt x="7932" y="4090"/>
                    <a:pt x="8021" y="4117"/>
                  </a:cubicBezTo>
                  <a:cubicBezTo>
                    <a:pt x="8868" y="4358"/>
                    <a:pt x="9653" y="4741"/>
                    <a:pt x="10492" y="5152"/>
                  </a:cubicBezTo>
                  <a:cubicBezTo>
                    <a:pt x="10795" y="5294"/>
                    <a:pt x="11108" y="5455"/>
                    <a:pt x="11429" y="5598"/>
                  </a:cubicBezTo>
                  <a:cubicBezTo>
                    <a:pt x="12303" y="5999"/>
                    <a:pt x="13159" y="6293"/>
                    <a:pt x="13962" y="6463"/>
                  </a:cubicBezTo>
                  <a:cubicBezTo>
                    <a:pt x="14634" y="6607"/>
                    <a:pt x="15324" y="6678"/>
                    <a:pt x="16031" y="6678"/>
                  </a:cubicBezTo>
                  <a:cubicBezTo>
                    <a:pt x="17519" y="6678"/>
                    <a:pt x="19079" y="6361"/>
                    <a:pt x="20689" y="5731"/>
                  </a:cubicBezTo>
                  <a:cubicBezTo>
                    <a:pt x="22268" y="5107"/>
                    <a:pt x="23945" y="4197"/>
                    <a:pt x="25970" y="2859"/>
                  </a:cubicBezTo>
                  <a:cubicBezTo>
                    <a:pt x="27281" y="2002"/>
                    <a:pt x="28628" y="1101"/>
                    <a:pt x="30074" y="584"/>
                  </a:cubicBezTo>
                  <a:cubicBezTo>
                    <a:pt x="30888" y="293"/>
                    <a:pt x="31659" y="149"/>
                    <a:pt x="32400" y="149"/>
                  </a:cubicBezTo>
                  <a:cubicBezTo>
                    <a:pt x="32657" y="149"/>
                    <a:pt x="32910" y="166"/>
                    <a:pt x="33160" y="200"/>
                  </a:cubicBezTo>
                  <a:cubicBezTo>
                    <a:pt x="34552" y="406"/>
                    <a:pt x="35917" y="1191"/>
                    <a:pt x="37112" y="2475"/>
                  </a:cubicBezTo>
                  <a:cubicBezTo>
                    <a:pt x="37460" y="2859"/>
                    <a:pt x="37790" y="3278"/>
                    <a:pt x="38103" y="3724"/>
                  </a:cubicBezTo>
                  <a:cubicBezTo>
                    <a:pt x="38861" y="4848"/>
                    <a:pt x="39468" y="6097"/>
                    <a:pt x="40047" y="7310"/>
                  </a:cubicBezTo>
                  <a:cubicBezTo>
                    <a:pt x="40360" y="7971"/>
                    <a:pt x="40690" y="8649"/>
                    <a:pt x="41038" y="9300"/>
                  </a:cubicBezTo>
                  <a:cubicBezTo>
                    <a:pt x="42019" y="11120"/>
                    <a:pt x="43170" y="12725"/>
                    <a:pt x="44472" y="14073"/>
                  </a:cubicBezTo>
                  <a:cubicBezTo>
                    <a:pt x="45525" y="15161"/>
                    <a:pt x="46658" y="16071"/>
                    <a:pt x="47844" y="16767"/>
                  </a:cubicBezTo>
                  <a:cubicBezTo>
                    <a:pt x="48451" y="17124"/>
                    <a:pt x="49084" y="17427"/>
                    <a:pt x="49727" y="17677"/>
                  </a:cubicBezTo>
                  <a:cubicBezTo>
                    <a:pt x="50494" y="17971"/>
                    <a:pt x="51306" y="18203"/>
                    <a:pt x="52153" y="18355"/>
                  </a:cubicBezTo>
                  <a:cubicBezTo>
                    <a:pt x="52992" y="18515"/>
                    <a:pt x="53830" y="18587"/>
                    <a:pt x="54651" y="18587"/>
                  </a:cubicBezTo>
                  <a:cubicBezTo>
                    <a:pt x="55722" y="18587"/>
                    <a:pt x="56765" y="18462"/>
                    <a:pt x="57782" y="18194"/>
                  </a:cubicBezTo>
                  <a:lnTo>
                    <a:pt x="57738" y="18051"/>
                  </a:lnTo>
                  <a:cubicBezTo>
                    <a:pt x="56737" y="18309"/>
                    <a:pt x="55704" y="18438"/>
                    <a:pt x="54647" y="18438"/>
                  </a:cubicBezTo>
                  <a:cubicBezTo>
                    <a:pt x="53838" y="18438"/>
                    <a:pt x="53015" y="18363"/>
                    <a:pt x="52180" y="18212"/>
                  </a:cubicBezTo>
                  <a:cubicBezTo>
                    <a:pt x="51341" y="18060"/>
                    <a:pt x="50539" y="17828"/>
                    <a:pt x="49780" y="17543"/>
                  </a:cubicBezTo>
                  <a:cubicBezTo>
                    <a:pt x="49147" y="17293"/>
                    <a:pt x="48522" y="16990"/>
                    <a:pt x="47925" y="16642"/>
                  </a:cubicBezTo>
                  <a:cubicBezTo>
                    <a:pt x="46747" y="15946"/>
                    <a:pt x="45623" y="15054"/>
                    <a:pt x="44579" y="13966"/>
                  </a:cubicBezTo>
                  <a:cubicBezTo>
                    <a:pt x="43286" y="12636"/>
                    <a:pt x="42144" y="11039"/>
                    <a:pt x="41171" y="9228"/>
                  </a:cubicBezTo>
                  <a:cubicBezTo>
                    <a:pt x="40824" y="8577"/>
                    <a:pt x="40493" y="7899"/>
                    <a:pt x="40181" y="7248"/>
                  </a:cubicBezTo>
                  <a:cubicBezTo>
                    <a:pt x="39601" y="6035"/>
                    <a:pt x="38995" y="4777"/>
                    <a:pt x="38219" y="3644"/>
                  </a:cubicBezTo>
                  <a:cubicBezTo>
                    <a:pt x="37915" y="3189"/>
                    <a:pt x="37576" y="2761"/>
                    <a:pt x="37219" y="2377"/>
                  </a:cubicBezTo>
                  <a:cubicBezTo>
                    <a:pt x="36006" y="1066"/>
                    <a:pt x="34606" y="263"/>
                    <a:pt x="33178" y="58"/>
                  </a:cubicBezTo>
                  <a:cubicBezTo>
                    <a:pt x="32914" y="20"/>
                    <a:pt x="32647" y="1"/>
                    <a:pt x="32377" y="1"/>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5" name="Google Shape;6535;p79"/>
            <p:cNvSpPr/>
            <p:nvPr/>
          </p:nvSpPr>
          <p:spPr>
            <a:xfrm>
              <a:off x="825397" y="3048800"/>
              <a:ext cx="2613732" cy="825202"/>
            </a:xfrm>
            <a:custGeom>
              <a:avLst/>
              <a:gdLst/>
              <a:ahLst/>
              <a:cxnLst/>
              <a:rect l="l" t="t" r="r" b="b"/>
              <a:pathLst>
                <a:path w="58112" h="18347" extrusionOk="0">
                  <a:moveTo>
                    <a:pt x="32532" y="1"/>
                  </a:moveTo>
                  <a:cubicBezTo>
                    <a:pt x="30202" y="1"/>
                    <a:pt x="28017" y="1436"/>
                    <a:pt x="26076" y="2708"/>
                  </a:cubicBezTo>
                  <a:lnTo>
                    <a:pt x="25862" y="2851"/>
                  </a:lnTo>
                  <a:cubicBezTo>
                    <a:pt x="23304" y="4525"/>
                    <a:pt x="19703" y="6558"/>
                    <a:pt x="15996" y="6558"/>
                  </a:cubicBezTo>
                  <a:cubicBezTo>
                    <a:pt x="15219" y="6558"/>
                    <a:pt x="14437" y="6469"/>
                    <a:pt x="13658" y="6268"/>
                  </a:cubicBezTo>
                  <a:cubicBezTo>
                    <a:pt x="12740" y="6027"/>
                    <a:pt x="11838" y="5634"/>
                    <a:pt x="10973" y="5251"/>
                  </a:cubicBezTo>
                  <a:cubicBezTo>
                    <a:pt x="9867" y="4760"/>
                    <a:pt x="8725" y="4260"/>
                    <a:pt x="7521" y="4064"/>
                  </a:cubicBezTo>
                  <a:cubicBezTo>
                    <a:pt x="7189" y="4012"/>
                    <a:pt x="6854" y="3987"/>
                    <a:pt x="6520" y="3987"/>
                  </a:cubicBezTo>
                  <a:cubicBezTo>
                    <a:pt x="3818" y="3987"/>
                    <a:pt x="1136" y="5636"/>
                    <a:pt x="0" y="8105"/>
                  </a:cubicBezTo>
                  <a:lnTo>
                    <a:pt x="143" y="8168"/>
                  </a:lnTo>
                  <a:cubicBezTo>
                    <a:pt x="1246" y="5748"/>
                    <a:pt x="3873" y="4140"/>
                    <a:pt x="6511" y="4140"/>
                  </a:cubicBezTo>
                  <a:cubicBezTo>
                    <a:pt x="6840" y="4140"/>
                    <a:pt x="7168" y="4164"/>
                    <a:pt x="7494" y="4216"/>
                  </a:cubicBezTo>
                  <a:cubicBezTo>
                    <a:pt x="8689" y="4403"/>
                    <a:pt x="9813" y="4903"/>
                    <a:pt x="10911" y="5384"/>
                  </a:cubicBezTo>
                  <a:cubicBezTo>
                    <a:pt x="11785" y="5768"/>
                    <a:pt x="12686" y="6169"/>
                    <a:pt x="13623" y="6410"/>
                  </a:cubicBezTo>
                  <a:cubicBezTo>
                    <a:pt x="14417" y="6615"/>
                    <a:pt x="15211" y="6705"/>
                    <a:pt x="15996" y="6705"/>
                  </a:cubicBezTo>
                  <a:cubicBezTo>
                    <a:pt x="19734" y="6705"/>
                    <a:pt x="23373" y="4662"/>
                    <a:pt x="25943" y="2976"/>
                  </a:cubicBezTo>
                  <a:lnTo>
                    <a:pt x="26157" y="2833"/>
                  </a:lnTo>
                  <a:cubicBezTo>
                    <a:pt x="28174" y="1515"/>
                    <a:pt x="30251" y="153"/>
                    <a:pt x="32515" y="153"/>
                  </a:cubicBezTo>
                  <a:cubicBezTo>
                    <a:pt x="32734" y="153"/>
                    <a:pt x="32955" y="166"/>
                    <a:pt x="33178" y="192"/>
                  </a:cubicBezTo>
                  <a:cubicBezTo>
                    <a:pt x="35667" y="487"/>
                    <a:pt x="37415" y="2476"/>
                    <a:pt x="38245" y="3645"/>
                  </a:cubicBezTo>
                  <a:cubicBezTo>
                    <a:pt x="39021" y="4751"/>
                    <a:pt x="39645" y="5982"/>
                    <a:pt x="40243" y="7169"/>
                  </a:cubicBezTo>
                  <a:cubicBezTo>
                    <a:pt x="40582" y="7847"/>
                    <a:pt x="40930" y="8542"/>
                    <a:pt x="41314" y="9211"/>
                  </a:cubicBezTo>
                  <a:cubicBezTo>
                    <a:pt x="43107" y="12396"/>
                    <a:pt x="45515" y="14912"/>
                    <a:pt x="48272" y="16482"/>
                  </a:cubicBezTo>
                  <a:cubicBezTo>
                    <a:pt x="50431" y="17704"/>
                    <a:pt x="52813" y="18347"/>
                    <a:pt x="55123" y="18347"/>
                  </a:cubicBezTo>
                  <a:cubicBezTo>
                    <a:pt x="56140" y="18347"/>
                    <a:pt x="57148" y="18222"/>
                    <a:pt x="58112" y="17972"/>
                  </a:cubicBezTo>
                  <a:lnTo>
                    <a:pt x="58067" y="17820"/>
                  </a:lnTo>
                  <a:cubicBezTo>
                    <a:pt x="57113" y="18072"/>
                    <a:pt x="56118" y="18197"/>
                    <a:pt x="55108" y="18197"/>
                  </a:cubicBezTo>
                  <a:cubicBezTo>
                    <a:pt x="52830" y="18197"/>
                    <a:pt x="50475" y="17566"/>
                    <a:pt x="48343" y="16348"/>
                  </a:cubicBezTo>
                  <a:cubicBezTo>
                    <a:pt x="45614" y="14796"/>
                    <a:pt x="43223" y="12298"/>
                    <a:pt x="41439" y="9140"/>
                  </a:cubicBezTo>
                  <a:cubicBezTo>
                    <a:pt x="41064" y="8480"/>
                    <a:pt x="40716" y="7775"/>
                    <a:pt x="40377" y="7106"/>
                  </a:cubicBezTo>
                  <a:cubicBezTo>
                    <a:pt x="39770" y="5911"/>
                    <a:pt x="39146" y="4671"/>
                    <a:pt x="38361" y="3556"/>
                  </a:cubicBezTo>
                  <a:cubicBezTo>
                    <a:pt x="37522" y="2378"/>
                    <a:pt x="35738" y="344"/>
                    <a:pt x="33195" y="41"/>
                  </a:cubicBezTo>
                  <a:cubicBezTo>
                    <a:pt x="32973" y="14"/>
                    <a:pt x="32752" y="1"/>
                    <a:pt x="32532" y="1"/>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6" name="Google Shape;6536;p79"/>
          <p:cNvGrpSpPr/>
          <p:nvPr/>
        </p:nvGrpSpPr>
        <p:grpSpPr>
          <a:xfrm rot="2473159">
            <a:off x="965060" y="3208236"/>
            <a:ext cx="2185052" cy="1039495"/>
            <a:chOff x="3371213" y="3140400"/>
            <a:chExt cx="1458850" cy="772800"/>
          </a:xfrm>
        </p:grpSpPr>
        <p:sp>
          <p:nvSpPr>
            <p:cNvPr id="6537" name="Google Shape;6537;p79"/>
            <p:cNvSpPr/>
            <p:nvPr/>
          </p:nvSpPr>
          <p:spPr>
            <a:xfrm>
              <a:off x="3371213" y="3299875"/>
              <a:ext cx="1458850" cy="408575"/>
            </a:xfrm>
            <a:custGeom>
              <a:avLst/>
              <a:gdLst/>
              <a:ahLst/>
              <a:cxnLst/>
              <a:rect l="l" t="t" r="r" b="b"/>
              <a:pathLst>
                <a:path w="58354" h="16343" extrusionOk="0">
                  <a:moveTo>
                    <a:pt x="37116" y="0"/>
                  </a:moveTo>
                  <a:cubicBezTo>
                    <a:pt x="36953" y="0"/>
                    <a:pt x="36788" y="9"/>
                    <a:pt x="36622" y="26"/>
                  </a:cubicBezTo>
                  <a:cubicBezTo>
                    <a:pt x="34954" y="196"/>
                    <a:pt x="33428" y="1427"/>
                    <a:pt x="32911" y="3024"/>
                  </a:cubicBezTo>
                  <a:cubicBezTo>
                    <a:pt x="32465" y="4389"/>
                    <a:pt x="32706" y="5852"/>
                    <a:pt x="32946" y="7261"/>
                  </a:cubicBezTo>
                  <a:cubicBezTo>
                    <a:pt x="32982" y="7440"/>
                    <a:pt x="33009" y="7618"/>
                    <a:pt x="33036" y="7797"/>
                  </a:cubicBezTo>
                  <a:cubicBezTo>
                    <a:pt x="33223" y="8956"/>
                    <a:pt x="33401" y="10473"/>
                    <a:pt x="33125" y="11927"/>
                  </a:cubicBezTo>
                  <a:cubicBezTo>
                    <a:pt x="32848" y="13408"/>
                    <a:pt x="32099" y="14666"/>
                    <a:pt x="31073" y="15388"/>
                  </a:cubicBezTo>
                  <a:cubicBezTo>
                    <a:pt x="30272" y="15954"/>
                    <a:pt x="29336" y="16190"/>
                    <a:pt x="28382" y="16190"/>
                  </a:cubicBezTo>
                  <a:cubicBezTo>
                    <a:pt x="27021" y="16190"/>
                    <a:pt x="25625" y="15710"/>
                    <a:pt x="24534" y="15023"/>
                  </a:cubicBezTo>
                  <a:cubicBezTo>
                    <a:pt x="23053" y="14095"/>
                    <a:pt x="21840" y="12774"/>
                    <a:pt x="20671" y="11499"/>
                  </a:cubicBezTo>
                  <a:cubicBezTo>
                    <a:pt x="20278" y="11071"/>
                    <a:pt x="19868" y="10633"/>
                    <a:pt x="19458" y="10214"/>
                  </a:cubicBezTo>
                  <a:cubicBezTo>
                    <a:pt x="17807" y="8510"/>
                    <a:pt x="15952" y="7012"/>
                    <a:pt x="13936" y="5754"/>
                  </a:cubicBezTo>
                  <a:cubicBezTo>
                    <a:pt x="12499" y="4849"/>
                    <a:pt x="10596" y="3950"/>
                    <a:pt x="8742" y="3950"/>
                  </a:cubicBezTo>
                  <a:cubicBezTo>
                    <a:pt x="8017" y="3950"/>
                    <a:pt x="7300" y="4087"/>
                    <a:pt x="6620" y="4416"/>
                  </a:cubicBezTo>
                  <a:cubicBezTo>
                    <a:pt x="5702" y="4862"/>
                    <a:pt x="4970" y="5611"/>
                    <a:pt x="4292" y="6342"/>
                  </a:cubicBezTo>
                  <a:cubicBezTo>
                    <a:pt x="2766" y="8002"/>
                    <a:pt x="1321" y="9768"/>
                    <a:pt x="1" y="11597"/>
                  </a:cubicBezTo>
                  <a:lnTo>
                    <a:pt x="117" y="11686"/>
                  </a:lnTo>
                  <a:cubicBezTo>
                    <a:pt x="1437" y="9866"/>
                    <a:pt x="2874" y="8100"/>
                    <a:pt x="4399" y="6450"/>
                  </a:cubicBezTo>
                  <a:cubicBezTo>
                    <a:pt x="5068" y="5727"/>
                    <a:pt x="5791" y="4986"/>
                    <a:pt x="6683" y="4549"/>
                  </a:cubicBezTo>
                  <a:cubicBezTo>
                    <a:pt x="7341" y="4230"/>
                    <a:pt x="8038" y="4096"/>
                    <a:pt x="8743" y="4096"/>
                  </a:cubicBezTo>
                  <a:cubicBezTo>
                    <a:pt x="10561" y="4096"/>
                    <a:pt x="12437" y="4985"/>
                    <a:pt x="13864" y="5879"/>
                  </a:cubicBezTo>
                  <a:cubicBezTo>
                    <a:pt x="15863" y="7136"/>
                    <a:pt x="17709" y="8626"/>
                    <a:pt x="19360" y="10312"/>
                  </a:cubicBezTo>
                  <a:cubicBezTo>
                    <a:pt x="19761" y="10732"/>
                    <a:pt x="20171" y="11178"/>
                    <a:pt x="20555" y="11597"/>
                  </a:cubicBezTo>
                  <a:cubicBezTo>
                    <a:pt x="21742" y="12882"/>
                    <a:pt x="22964" y="14211"/>
                    <a:pt x="24454" y="15147"/>
                  </a:cubicBezTo>
                  <a:cubicBezTo>
                    <a:pt x="25569" y="15852"/>
                    <a:pt x="26987" y="16343"/>
                    <a:pt x="28379" y="16343"/>
                  </a:cubicBezTo>
                  <a:cubicBezTo>
                    <a:pt x="29360" y="16343"/>
                    <a:pt x="30333" y="16093"/>
                    <a:pt x="31153" y="15513"/>
                  </a:cubicBezTo>
                  <a:cubicBezTo>
                    <a:pt x="32215" y="14764"/>
                    <a:pt x="32982" y="13470"/>
                    <a:pt x="33276" y="11954"/>
                  </a:cubicBezTo>
                  <a:cubicBezTo>
                    <a:pt x="33553" y="10473"/>
                    <a:pt x="33375" y="8938"/>
                    <a:pt x="33187" y="7770"/>
                  </a:cubicBezTo>
                  <a:cubicBezTo>
                    <a:pt x="33152" y="7591"/>
                    <a:pt x="33125" y="7413"/>
                    <a:pt x="33098" y="7235"/>
                  </a:cubicBezTo>
                  <a:cubicBezTo>
                    <a:pt x="32857" y="5843"/>
                    <a:pt x="32616" y="4398"/>
                    <a:pt x="33053" y="3068"/>
                  </a:cubicBezTo>
                  <a:cubicBezTo>
                    <a:pt x="33553" y="1534"/>
                    <a:pt x="35034" y="339"/>
                    <a:pt x="36640" y="169"/>
                  </a:cubicBezTo>
                  <a:cubicBezTo>
                    <a:pt x="36793" y="154"/>
                    <a:pt x="36945" y="146"/>
                    <a:pt x="37096" y="146"/>
                  </a:cubicBezTo>
                  <a:cubicBezTo>
                    <a:pt x="38939" y="146"/>
                    <a:pt x="40608" y="1257"/>
                    <a:pt x="42224" y="2346"/>
                  </a:cubicBezTo>
                  <a:cubicBezTo>
                    <a:pt x="42465" y="2506"/>
                    <a:pt x="42715" y="2667"/>
                    <a:pt x="42956" y="2828"/>
                  </a:cubicBezTo>
                  <a:cubicBezTo>
                    <a:pt x="45714" y="4617"/>
                    <a:pt x="48357" y="5529"/>
                    <a:pt x="50827" y="5529"/>
                  </a:cubicBezTo>
                  <a:cubicBezTo>
                    <a:pt x="51018" y="5529"/>
                    <a:pt x="51207" y="5524"/>
                    <a:pt x="51395" y="5513"/>
                  </a:cubicBezTo>
                  <a:cubicBezTo>
                    <a:pt x="54642" y="5325"/>
                    <a:pt x="57506" y="3309"/>
                    <a:pt x="58354" y="615"/>
                  </a:cubicBezTo>
                  <a:lnTo>
                    <a:pt x="58211" y="571"/>
                  </a:lnTo>
                  <a:cubicBezTo>
                    <a:pt x="57381" y="3211"/>
                    <a:pt x="54580" y="5174"/>
                    <a:pt x="51386" y="5361"/>
                  </a:cubicBezTo>
                  <a:cubicBezTo>
                    <a:pt x="51197" y="5372"/>
                    <a:pt x="51008" y="5378"/>
                    <a:pt x="50817" y="5378"/>
                  </a:cubicBezTo>
                  <a:cubicBezTo>
                    <a:pt x="48381" y="5378"/>
                    <a:pt x="45766" y="4481"/>
                    <a:pt x="43036" y="2703"/>
                  </a:cubicBezTo>
                  <a:cubicBezTo>
                    <a:pt x="42795" y="2542"/>
                    <a:pt x="42554" y="2382"/>
                    <a:pt x="42305" y="2221"/>
                  </a:cubicBezTo>
                  <a:cubicBezTo>
                    <a:pt x="40671" y="1129"/>
                    <a:pt x="38993" y="0"/>
                    <a:pt x="37116"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8" name="Google Shape;6538;p79"/>
            <p:cNvSpPr/>
            <p:nvPr/>
          </p:nvSpPr>
          <p:spPr>
            <a:xfrm>
              <a:off x="3378813" y="3303200"/>
              <a:ext cx="1449250" cy="412400"/>
            </a:xfrm>
            <a:custGeom>
              <a:avLst/>
              <a:gdLst/>
              <a:ahLst/>
              <a:cxnLst/>
              <a:rect l="l" t="t" r="r" b="b"/>
              <a:pathLst>
                <a:path w="57970" h="16496" extrusionOk="0">
                  <a:moveTo>
                    <a:pt x="37451" y="1"/>
                  </a:moveTo>
                  <a:cubicBezTo>
                    <a:pt x="37286" y="1"/>
                    <a:pt x="37119" y="9"/>
                    <a:pt x="36951" y="27"/>
                  </a:cubicBezTo>
                  <a:cubicBezTo>
                    <a:pt x="35345" y="206"/>
                    <a:pt x="33882" y="1374"/>
                    <a:pt x="33303" y="2927"/>
                  </a:cubicBezTo>
                  <a:cubicBezTo>
                    <a:pt x="32776" y="4354"/>
                    <a:pt x="32955" y="5915"/>
                    <a:pt x="33133" y="7423"/>
                  </a:cubicBezTo>
                  <a:lnTo>
                    <a:pt x="33169" y="7753"/>
                  </a:lnTo>
                  <a:cubicBezTo>
                    <a:pt x="33276" y="8609"/>
                    <a:pt x="33374" y="9724"/>
                    <a:pt x="33303" y="10839"/>
                  </a:cubicBezTo>
                  <a:cubicBezTo>
                    <a:pt x="33276" y="11250"/>
                    <a:pt x="33222" y="11642"/>
                    <a:pt x="33151" y="12008"/>
                  </a:cubicBezTo>
                  <a:cubicBezTo>
                    <a:pt x="32892" y="13319"/>
                    <a:pt x="32294" y="14452"/>
                    <a:pt x="31474" y="15202"/>
                  </a:cubicBezTo>
                  <a:cubicBezTo>
                    <a:pt x="31322" y="15336"/>
                    <a:pt x="31170" y="15461"/>
                    <a:pt x="31010" y="15568"/>
                  </a:cubicBezTo>
                  <a:cubicBezTo>
                    <a:pt x="30261" y="16080"/>
                    <a:pt x="29330" y="16349"/>
                    <a:pt x="28305" y="16349"/>
                  </a:cubicBezTo>
                  <a:cubicBezTo>
                    <a:pt x="28170" y="16349"/>
                    <a:pt x="28034" y="16344"/>
                    <a:pt x="27896" y="16335"/>
                  </a:cubicBezTo>
                  <a:cubicBezTo>
                    <a:pt x="26692" y="16263"/>
                    <a:pt x="25390" y="15826"/>
                    <a:pt x="24248" y="15130"/>
                  </a:cubicBezTo>
                  <a:cubicBezTo>
                    <a:pt x="22802" y="14238"/>
                    <a:pt x="21607" y="12980"/>
                    <a:pt x="20447" y="11767"/>
                  </a:cubicBezTo>
                  <a:cubicBezTo>
                    <a:pt x="20046" y="11348"/>
                    <a:pt x="19627" y="10911"/>
                    <a:pt x="19207" y="10492"/>
                  </a:cubicBezTo>
                  <a:cubicBezTo>
                    <a:pt x="17557" y="8868"/>
                    <a:pt x="15719" y="7441"/>
                    <a:pt x="13730" y="6245"/>
                  </a:cubicBezTo>
                  <a:cubicBezTo>
                    <a:pt x="13239" y="5951"/>
                    <a:pt x="12748" y="5692"/>
                    <a:pt x="12276" y="5469"/>
                  </a:cubicBezTo>
                  <a:cubicBezTo>
                    <a:pt x="10974" y="4864"/>
                    <a:pt x="9779" y="4562"/>
                    <a:pt x="8701" y="4562"/>
                  </a:cubicBezTo>
                  <a:cubicBezTo>
                    <a:pt x="7918" y="4562"/>
                    <a:pt x="7196" y="4722"/>
                    <a:pt x="6539" y="5041"/>
                  </a:cubicBezTo>
                  <a:cubicBezTo>
                    <a:pt x="5629" y="5487"/>
                    <a:pt x="4907" y="6218"/>
                    <a:pt x="4238" y="6932"/>
                  </a:cubicBezTo>
                  <a:cubicBezTo>
                    <a:pt x="2721" y="8556"/>
                    <a:pt x="1294" y="10286"/>
                    <a:pt x="0" y="12079"/>
                  </a:cubicBezTo>
                  <a:lnTo>
                    <a:pt x="125" y="12160"/>
                  </a:lnTo>
                  <a:cubicBezTo>
                    <a:pt x="1410" y="10376"/>
                    <a:pt x="2837" y="8645"/>
                    <a:pt x="4345" y="7030"/>
                  </a:cubicBezTo>
                  <a:cubicBezTo>
                    <a:pt x="5005" y="6325"/>
                    <a:pt x="5719" y="5612"/>
                    <a:pt x="6602" y="5175"/>
                  </a:cubicBezTo>
                  <a:cubicBezTo>
                    <a:pt x="7235" y="4865"/>
                    <a:pt x="7934" y="4712"/>
                    <a:pt x="8693" y="4712"/>
                  </a:cubicBezTo>
                  <a:cubicBezTo>
                    <a:pt x="9753" y="4712"/>
                    <a:pt x="10930" y="5011"/>
                    <a:pt x="12213" y="5603"/>
                  </a:cubicBezTo>
                  <a:cubicBezTo>
                    <a:pt x="12686" y="5826"/>
                    <a:pt x="13168" y="6085"/>
                    <a:pt x="13658" y="6379"/>
                  </a:cubicBezTo>
                  <a:cubicBezTo>
                    <a:pt x="15630" y="7557"/>
                    <a:pt x="17459" y="8984"/>
                    <a:pt x="19100" y="10599"/>
                  </a:cubicBezTo>
                  <a:cubicBezTo>
                    <a:pt x="19520" y="11018"/>
                    <a:pt x="19939" y="11455"/>
                    <a:pt x="20340" y="11874"/>
                  </a:cubicBezTo>
                  <a:cubicBezTo>
                    <a:pt x="21509" y="13096"/>
                    <a:pt x="22704" y="14354"/>
                    <a:pt x="24167" y="15255"/>
                  </a:cubicBezTo>
                  <a:cubicBezTo>
                    <a:pt x="25336" y="15969"/>
                    <a:pt x="26656" y="16406"/>
                    <a:pt x="27887" y="16486"/>
                  </a:cubicBezTo>
                  <a:cubicBezTo>
                    <a:pt x="28030" y="16495"/>
                    <a:pt x="28164" y="16495"/>
                    <a:pt x="28289" y="16495"/>
                  </a:cubicBezTo>
                  <a:cubicBezTo>
                    <a:pt x="29351" y="16495"/>
                    <a:pt x="30314" y="16219"/>
                    <a:pt x="31090" y="15692"/>
                  </a:cubicBezTo>
                  <a:cubicBezTo>
                    <a:pt x="31260" y="15577"/>
                    <a:pt x="31420" y="15452"/>
                    <a:pt x="31572" y="15309"/>
                  </a:cubicBezTo>
                  <a:cubicBezTo>
                    <a:pt x="32419" y="14542"/>
                    <a:pt x="33035" y="13382"/>
                    <a:pt x="33294" y="12035"/>
                  </a:cubicBezTo>
                  <a:cubicBezTo>
                    <a:pt x="33374" y="11669"/>
                    <a:pt x="33427" y="11268"/>
                    <a:pt x="33454" y="10848"/>
                  </a:cubicBezTo>
                  <a:cubicBezTo>
                    <a:pt x="33526" y="9724"/>
                    <a:pt x="33419" y="8591"/>
                    <a:pt x="33320" y="7735"/>
                  </a:cubicBezTo>
                  <a:lnTo>
                    <a:pt x="33285" y="7405"/>
                  </a:lnTo>
                  <a:cubicBezTo>
                    <a:pt x="33106" y="5915"/>
                    <a:pt x="32928" y="4372"/>
                    <a:pt x="33445" y="2980"/>
                  </a:cubicBezTo>
                  <a:cubicBezTo>
                    <a:pt x="33998" y="1472"/>
                    <a:pt x="35417" y="348"/>
                    <a:pt x="36969" y="179"/>
                  </a:cubicBezTo>
                  <a:cubicBezTo>
                    <a:pt x="37134" y="161"/>
                    <a:pt x="37297" y="152"/>
                    <a:pt x="37459" y="152"/>
                  </a:cubicBezTo>
                  <a:cubicBezTo>
                    <a:pt x="39234" y="152"/>
                    <a:pt x="40841" y="1180"/>
                    <a:pt x="42402" y="2177"/>
                  </a:cubicBezTo>
                  <a:cubicBezTo>
                    <a:pt x="42652" y="2338"/>
                    <a:pt x="42902" y="2489"/>
                    <a:pt x="43151" y="2641"/>
                  </a:cubicBezTo>
                  <a:cubicBezTo>
                    <a:pt x="43303" y="2739"/>
                    <a:pt x="43455" y="2828"/>
                    <a:pt x="43615" y="2927"/>
                  </a:cubicBezTo>
                  <a:cubicBezTo>
                    <a:pt x="46042" y="4343"/>
                    <a:pt x="48370" y="5064"/>
                    <a:pt x="50547" y="5064"/>
                  </a:cubicBezTo>
                  <a:cubicBezTo>
                    <a:pt x="50811" y="5064"/>
                    <a:pt x="51073" y="5053"/>
                    <a:pt x="51332" y="5032"/>
                  </a:cubicBezTo>
                  <a:cubicBezTo>
                    <a:pt x="54463" y="4782"/>
                    <a:pt x="57193" y="2775"/>
                    <a:pt x="57969" y="143"/>
                  </a:cubicBezTo>
                  <a:lnTo>
                    <a:pt x="57826" y="107"/>
                  </a:lnTo>
                  <a:cubicBezTo>
                    <a:pt x="57068" y="2668"/>
                    <a:pt x="54383" y="4639"/>
                    <a:pt x="51323" y="4880"/>
                  </a:cubicBezTo>
                  <a:cubicBezTo>
                    <a:pt x="51064" y="4902"/>
                    <a:pt x="50803" y="4912"/>
                    <a:pt x="50540" y="4912"/>
                  </a:cubicBezTo>
                  <a:cubicBezTo>
                    <a:pt x="48388" y="4912"/>
                    <a:pt x="46087" y="4199"/>
                    <a:pt x="43687" y="2793"/>
                  </a:cubicBezTo>
                  <a:cubicBezTo>
                    <a:pt x="43535" y="2704"/>
                    <a:pt x="43383" y="2614"/>
                    <a:pt x="43232" y="2516"/>
                  </a:cubicBezTo>
                  <a:cubicBezTo>
                    <a:pt x="42982" y="2365"/>
                    <a:pt x="42732" y="2204"/>
                    <a:pt x="42482" y="2052"/>
                  </a:cubicBezTo>
                  <a:cubicBezTo>
                    <a:pt x="40903" y="1038"/>
                    <a:pt x="39272" y="1"/>
                    <a:pt x="37451" y="1"/>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9" name="Google Shape;6539;p79"/>
            <p:cNvSpPr/>
            <p:nvPr/>
          </p:nvSpPr>
          <p:spPr>
            <a:xfrm>
              <a:off x="3386613" y="3297625"/>
              <a:ext cx="1439650" cy="425325"/>
            </a:xfrm>
            <a:custGeom>
              <a:avLst/>
              <a:gdLst/>
              <a:ahLst/>
              <a:cxnLst/>
              <a:rect l="l" t="t" r="r" b="b"/>
              <a:pathLst>
                <a:path w="57586" h="17013" extrusionOk="0">
                  <a:moveTo>
                    <a:pt x="57443" y="0"/>
                  </a:moveTo>
                  <a:cubicBezTo>
                    <a:pt x="56738" y="2489"/>
                    <a:pt x="54187" y="4452"/>
                    <a:pt x="51243" y="4764"/>
                  </a:cubicBezTo>
                  <a:cubicBezTo>
                    <a:pt x="50922" y="4798"/>
                    <a:pt x="50598" y="4815"/>
                    <a:pt x="50269" y="4815"/>
                  </a:cubicBezTo>
                  <a:cubicBezTo>
                    <a:pt x="48266" y="4815"/>
                    <a:pt x="46117" y="4186"/>
                    <a:pt x="43856" y="2944"/>
                  </a:cubicBezTo>
                  <a:cubicBezTo>
                    <a:pt x="43705" y="2864"/>
                    <a:pt x="43562" y="2775"/>
                    <a:pt x="43410" y="2686"/>
                  </a:cubicBezTo>
                  <a:cubicBezTo>
                    <a:pt x="43161" y="2543"/>
                    <a:pt x="42911" y="2391"/>
                    <a:pt x="42652" y="2240"/>
                  </a:cubicBezTo>
                  <a:cubicBezTo>
                    <a:pt x="41129" y="1316"/>
                    <a:pt x="39554" y="363"/>
                    <a:pt x="37814" y="363"/>
                  </a:cubicBezTo>
                  <a:cubicBezTo>
                    <a:pt x="37638" y="363"/>
                    <a:pt x="37461" y="372"/>
                    <a:pt x="37282" y="393"/>
                  </a:cubicBezTo>
                  <a:cubicBezTo>
                    <a:pt x="35729" y="571"/>
                    <a:pt x="34320" y="1669"/>
                    <a:pt x="33686" y="3194"/>
                  </a:cubicBezTo>
                  <a:cubicBezTo>
                    <a:pt x="33062" y="4702"/>
                    <a:pt x="33178" y="6397"/>
                    <a:pt x="33294" y="8029"/>
                  </a:cubicBezTo>
                  <a:lnTo>
                    <a:pt x="33303" y="8074"/>
                  </a:lnTo>
                  <a:cubicBezTo>
                    <a:pt x="33374" y="9020"/>
                    <a:pt x="33428" y="10144"/>
                    <a:pt x="33338" y="11241"/>
                  </a:cubicBezTo>
                  <a:cubicBezTo>
                    <a:pt x="33303" y="11660"/>
                    <a:pt x="33249" y="12071"/>
                    <a:pt x="33169" y="12445"/>
                  </a:cubicBezTo>
                  <a:cubicBezTo>
                    <a:pt x="32973" y="13409"/>
                    <a:pt x="32500" y="14765"/>
                    <a:pt x="31420" y="15728"/>
                  </a:cubicBezTo>
                  <a:cubicBezTo>
                    <a:pt x="31269" y="15862"/>
                    <a:pt x="31108" y="15987"/>
                    <a:pt x="30939" y="16103"/>
                  </a:cubicBezTo>
                  <a:cubicBezTo>
                    <a:pt x="30178" y="16602"/>
                    <a:pt x="29251" y="16864"/>
                    <a:pt x="28222" y="16864"/>
                  </a:cubicBezTo>
                  <a:cubicBezTo>
                    <a:pt x="28057" y="16864"/>
                    <a:pt x="27889" y="16857"/>
                    <a:pt x="27718" y="16843"/>
                  </a:cubicBezTo>
                  <a:cubicBezTo>
                    <a:pt x="26487" y="16745"/>
                    <a:pt x="25149" y="16299"/>
                    <a:pt x="23954" y="15585"/>
                  </a:cubicBezTo>
                  <a:cubicBezTo>
                    <a:pt x="22535" y="14738"/>
                    <a:pt x="21366" y="13551"/>
                    <a:pt x="20225" y="12401"/>
                  </a:cubicBezTo>
                  <a:cubicBezTo>
                    <a:pt x="19814" y="11981"/>
                    <a:pt x="19377" y="11544"/>
                    <a:pt x="18949" y="11134"/>
                  </a:cubicBezTo>
                  <a:cubicBezTo>
                    <a:pt x="17298" y="9573"/>
                    <a:pt x="15479" y="8217"/>
                    <a:pt x="13516" y="7093"/>
                  </a:cubicBezTo>
                  <a:cubicBezTo>
                    <a:pt x="13025" y="6816"/>
                    <a:pt x="12543" y="6575"/>
                    <a:pt x="12080" y="6370"/>
                  </a:cubicBezTo>
                  <a:cubicBezTo>
                    <a:pt x="10829" y="5818"/>
                    <a:pt x="9675" y="5542"/>
                    <a:pt x="8631" y="5542"/>
                  </a:cubicBezTo>
                  <a:cubicBezTo>
                    <a:pt x="7836" y="5542"/>
                    <a:pt x="7105" y="5702"/>
                    <a:pt x="6442" y="6022"/>
                  </a:cubicBezTo>
                  <a:cubicBezTo>
                    <a:pt x="5549" y="6459"/>
                    <a:pt x="4836" y="7173"/>
                    <a:pt x="4176" y="7869"/>
                  </a:cubicBezTo>
                  <a:cubicBezTo>
                    <a:pt x="2668" y="9457"/>
                    <a:pt x="1267" y="11152"/>
                    <a:pt x="1" y="12909"/>
                  </a:cubicBezTo>
                  <a:lnTo>
                    <a:pt x="116" y="12998"/>
                  </a:lnTo>
                  <a:cubicBezTo>
                    <a:pt x="1383" y="11241"/>
                    <a:pt x="2784" y="9555"/>
                    <a:pt x="4283" y="7967"/>
                  </a:cubicBezTo>
                  <a:cubicBezTo>
                    <a:pt x="4934" y="7289"/>
                    <a:pt x="5639" y="6584"/>
                    <a:pt x="6513" y="6156"/>
                  </a:cubicBezTo>
                  <a:cubicBezTo>
                    <a:pt x="7155" y="5845"/>
                    <a:pt x="7865" y="5689"/>
                    <a:pt x="8637" y="5689"/>
                  </a:cubicBezTo>
                  <a:cubicBezTo>
                    <a:pt x="9658" y="5689"/>
                    <a:pt x="10788" y="5961"/>
                    <a:pt x="12017" y="6504"/>
                  </a:cubicBezTo>
                  <a:cubicBezTo>
                    <a:pt x="12481" y="6709"/>
                    <a:pt x="12954" y="6950"/>
                    <a:pt x="13445" y="7226"/>
                  </a:cubicBezTo>
                  <a:cubicBezTo>
                    <a:pt x="15389" y="8342"/>
                    <a:pt x="17209" y="9689"/>
                    <a:pt x="18842" y="11241"/>
                  </a:cubicBezTo>
                  <a:cubicBezTo>
                    <a:pt x="19279" y="11651"/>
                    <a:pt x="19707" y="12079"/>
                    <a:pt x="20117" y="12499"/>
                  </a:cubicBezTo>
                  <a:cubicBezTo>
                    <a:pt x="21259" y="13658"/>
                    <a:pt x="22446" y="14863"/>
                    <a:pt x="23873" y="15710"/>
                  </a:cubicBezTo>
                  <a:cubicBezTo>
                    <a:pt x="25086" y="16442"/>
                    <a:pt x="26451" y="16897"/>
                    <a:pt x="27709" y="16995"/>
                  </a:cubicBezTo>
                  <a:cubicBezTo>
                    <a:pt x="27879" y="17004"/>
                    <a:pt x="28048" y="17013"/>
                    <a:pt x="28209" y="17013"/>
                  </a:cubicBezTo>
                  <a:cubicBezTo>
                    <a:pt x="29270" y="17013"/>
                    <a:pt x="30234" y="16745"/>
                    <a:pt x="31019" y="16219"/>
                  </a:cubicBezTo>
                  <a:cubicBezTo>
                    <a:pt x="31188" y="16112"/>
                    <a:pt x="31358" y="15978"/>
                    <a:pt x="31519" y="15835"/>
                  </a:cubicBezTo>
                  <a:cubicBezTo>
                    <a:pt x="32634" y="14845"/>
                    <a:pt x="33107" y="13462"/>
                    <a:pt x="33312" y="12481"/>
                  </a:cubicBezTo>
                  <a:cubicBezTo>
                    <a:pt x="33392" y="12097"/>
                    <a:pt x="33454" y="11678"/>
                    <a:pt x="33490" y="11250"/>
                  </a:cubicBezTo>
                  <a:cubicBezTo>
                    <a:pt x="33579" y="10144"/>
                    <a:pt x="33517" y="9020"/>
                    <a:pt x="33446" y="8056"/>
                  </a:cubicBezTo>
                  <a:lnTo>
                    <a:pt x="33446" y="8011"/>
                  </a:lnTo>
                  <a:cubicBezTo>
                    <a:pt x="33330" y="6397"/>
                    <a:pt x="33214" y="4729"/>
                    <a:pt x="33829" y="3248"/>
                  </a:cubicBezTo>
                  <a:cubicBezTo>
                    <a:pt x="34436" y="1776"/>
                    <a:pt x="35801" y="714"/>
                    <a:pt x="37299" y="545"/>
                  </a:cubicBezTo>
                  <a:cubicBezTo>
                    <a:pt x="37476" y="524"/>
                    <a:pt x="37652" y="514"/>
                    <a:pt x="37825" y="514"/>
                  </a:cubicBezTo>
                  <a:cubicBezTo>
                    <a:pt x="39520" y="514"/>
                    <a:pt x="41076" y="1450"/>
                    <a:pt x="42581" y="2364"/>
                  </a:cubicBezTo>
                  <a:cubicBezTo>
                    <a:pt x="42830" y="2516"/>
                    <a:pt x="43089" y="2668"/>
                    <a:pt x="43339" y="2819"/>
                  </a:cubicBezTo>
                  <a:cubicBezTo>
                    <a:pt x="43482" y="2909"/>
                    <a:pt x="43633" y="2989"/>
                    <a:pt x="43785" y="3069"/>
                  </a:cubicBezTo>
                  <a:cubicBezTo>
                    <a:pt x="46059" y="4329"/>
                    <a:pt x="48223" y="4961"/>
                    <a:pt x="50247" y="4961"/>
                  </a:cubicBezTo>
                  <a:cubicBezTo>
                    <a:pt x="50589" y="4961"/>
                    <a:pt x="50927" y="4943"/>
                    <a:pt x="51261" y="4907"/>
                  </a:cubicBezTo>
                  <a:cubicBezTo>
                    <a:pt x="54267" y="4595"/>
                    <a:pt x="56863" y="2588"/>
                    <a:pt x="57586" y="36"/>
                  </a:cubicBezTo>
                  <a:lnTo>
                    <a:pt x="57443"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0" name="Google Shape;6540;p79"/>
            <p:cNvSpPr/>
            <p:nvPr/>
          </p:nvSpPr>
          <p:spPr>
            <a:xfrm>
              <a:off x="3394413" y="3289375"/>
              <a:ext cx="1429850" cy="440950"/>
            </a:xfrm>
            <a:custGeom>
              <a:avLst/>
              <a:gdLst/>
              <a:ahLst/>
              <a:cxnLst/>
              <a:rect l="l" t="t" r="r" b="b"/>
              <a:pathLst>
                <a:path w="57194" h="17638" extrusionOk="0">
                  <a:moveTo>
                    <a:pt x="57051" y="0"/>
                  </a:moveTo>
                  <a:cubicBezTo>
                    <a:pt x="56409" y="2418"/>
                    <a:pt x="53991" y="4372"/>
                    <a:pt x="51172" y="4746"/>
                  </a:cubicBezTo>
                  <a:cubicBezTo>
                    <a:pt x="50775" y="4800"/>
                    <a:pt x="50371" y="4826"/>
                    <a:pt x="49961" y="4826"/>
                  </a:cubicBezTo>
                  <a:cubicBezTo>
                    <a:pt x="48110" y="4826"/>
                    <a:pt x="46123" y="4284"/>
                    <a:pt x="44035" y="3203"/>
                  </a:cubicBezTo>
                  <a:cubicBezTo>
                    <a:pt x="43883" y="3123"/>
                    <a:pt x="43741" y="3042"/>
                    <a:pt x="43598" y="2971"/>
                  </a:cubicBezTo>
                  <a:cubicBezTo>
                    <a:pt x="43339" y="2828"/>
                    <a:pt x="43080" y="2677"/>
                    <a:pt x="42822" y="2534"/>
                  </a:cubicBezTo>
                  <a:cubicBezTo>
                    <a:pt x="41356" y="1693"/>
                    <a:pt x="39848" y="831"/>
                    <a:pt x="38180" y="831"/>
                  </a:cubicBezTo>
                  <a:cubicBezTo>
                    <a:pt x="37990" y="831"/>
                    <a:pt x="37797" y="842"/>
                    <a:pt x="37603" y="866"/>
                  </a:cubicBezTo>
                  <a:cubicBezTo>
                    <a:pt x="36131" y="1044"/>
                    <a:pt x="34739" y="2097"/>
                    <a:pt x="34070" y="3560"/>
                  </a:cubicBezTo>
                  <a:cubicBezTo>
                    <a:pt x="33392" y="5059"/>
                    <a:pt x="33374" y="6682"/>
                    <a:pt x="33428" y="8493"/>
                  </a:cubicBezTo>
                  <a:cubicBezTo>
                    <a:pt x="33473" y="9715"/>
                    <a:pt x="33473" y="10732"/>
                    <a:pt x="33374" y="11749"/>
                  </a:cubicBezTo>
                  <a:cubicBezTo>
                    <a:pt x="33330" y="12195"/>
                    <a:pt x="33267" y="12597"/>
                    <a:pt x="33187" y="12989"/>
                  </a:cubicBezTo>
                  <a:cubicBezTo>
                    <a:pt x="32973" y="13997"/>
                    <a:pt x="32473" y="15398"/>
                    <a:pt x="31367" y="16361"/>
                  </a:cubicBezTo>
                  <a:cubicBezTo>
                    <a:pt x="31207" y="16495"/>
                    <a:pt x="31037" y="16629"/>
                    <a:pt x="30868" y="16736"/>
                  </a:cubicBezTo>
                  <a:cubicBezTo>
                    <a:pt x="30103" y="17231"/>
                    <a:pt x="29168" y="17486"/>
                    <a:pt x="28137" y="17486"/>
                  </a:cubicBezTo>
                  <a:cubicBezTo>
                    <a:pt x="27941" y="17486"/>
                    <a:pt x="27742" y="17477"/>
                    <a:pt x="27540" y="17459"/>
                  </a:cubicBezTo>
                  <a:cubicBezTo>
                    <a:pt x="26264" y="17343"/>
                    <a:pt x="24926" y="16888"/>
                    <a:pt x="23659" y="16156"/>
                  </a:cubicBezTo>
                  <a:cubicBezTo>
                    <a:pt x="22277" y="15353"/>
                    <a:pt x="21117" y="14220"/>
                    <a:pt x="20002" y="13132"/>
                  </a:cubicBezTo>
                  <a:cubicBezTo>
                    <a:pt x="19574" y="12713"/>
                    <a:pt x="19127" y="12285"/>
                    <a:pt x="18681" y="11874"/>
                  </a:cubicBezTo>
                  <a:cubicBezTo>
                    <a:pt x="17040" y="10384"/>
                    <a:pt x="15229" y="9100"/>
                    <a:pt x="13302" y="8056"/>
                  </a:cubicBezTo>
                  <a:cubicBezTo>
                    <a:pt x="12820" y="7788"/>
                    <a:pt x="12339" y="7565"/>
                    <a:pt x="11884" y="7369"/>
                  </a:cubicBezTo>
                  <a:cubicBezTo>
                    <a:pt x="10688" y="6872"/>
                    <a:pt x="9584" y="6622"/>
                    <a:pt x="8584" y="6622"/>
                  </a:cubicBezTo>
                  <a:cubicBezTo>
                    <a:pt x="7770" y="6622"/>
                    <a:pt x="7025" y="6787"/>
                    <a:pt x="6353" y="7119"/>
                  </a:cubicBezTo>
                  <a:cubicBezTo>
                    <a:pt x="5469" y="7548"/>
                    <a:pt x="4765" y="8243"/>
                    <a:pt x="4113" y="8912"/>
                  </a:cubicBezTo>
                  <a:cubicBezTo>
                    <a:pt x="2624" y="10465"/>
                    <a:pt x="1232" y="12124"/>
                    <a:pt x="1" y="13855"/>
                  </a:cubicBezTo>
                  <a:lnTo>
                    <a:pt x="117" y="13944"/>
                  </a:lnTo>
                  <a:cubicBezTo>
                    <a:pt x="1357" y="12222"/>
                    <a:pt x="2731" y="10563"/>
                    <a:pt x="4220" y="9019"/>
                  </a:cubicBezTo>
                  <a:cubicBezTo>
                    <a:pt x="4863" y="8350"/>
                    <a:pt x="5559" y="7672"/>
                    <a:pt x="6415" y="7253"/>
                  </a:cubicBezTo>
                  <a:cubicBezTo>
                    <a:pt x="7068" y="6931"/>
                    <a:pt x="7791" y="6770"/>
                    <a:pt x="8582" y="6770"/>
                  </a:cubicBezTo>
                  <a:cubicBezTo>
                    <a:pt x="9564" y="6770"/>
                    <a:pt x="10649" y="7018"/>
                    <a:pt x="11830" y="7512"/>
                  </a:cubicBezTo>
                  <a:cubicBezTo>
                    <a:pt x="12276" y="7699"/>
                    <a:pt x="12749" y="7922"/>
                    <a:pt x="13231" y="8181"/>
                  </a:cubicBezTo>
                  <a:cubicBezTo>
                    <a:pt x="15149" y="9225"/>
                    <a:pt x="16951" y="10509"/>
                    <a:pt x="18583" y="11990"/>
                  </a:cubicBezTo>
                  <a:cubicBezTo>
                    <a:pt x="19029" y="12392"/>
                    <a:pt x="19466" y="12820"/>
                    <a:pt x="19895" y="13239"/>
                  </a:cubicBezTo>
                  <a:cubicBezTo>
                    <a:pt x="21019" y="14336"/>
                    <a:pt x="22187" y="15469"/>
                    <a:pt x="23579" y="16281"/>
                  </a:cubicBezTo>
                  <a:cubicBezTo>
                    <a:pt x="24873" y="17031"/>
                    <a:pt x="26238" y="17485"/>
                    <a:pt x="27531" y="17610"/>
                  </a:cubicBezTo>
                  <a:cubicBezTo>
                    <a:pt x="27736" y="17628"/>
                    <a:pt x="27933" y="17637"/>
                    <a:pt x="28138" y="17637"/>
                  </a:cubicBezTo>
                  <a:cubicBezTo>
                    <a:pt x="29190" y="17637"/>
                    <a:pt x="30154" y="17370"/>
                    <a:pt x="30948" y="16861"/>
                  </a:cubicBezTo>
                  <a:cubicBezTo>
                    <a:pt x="31126" y="16745"/>
                    <a:pt x="31296" y="16620"/>
                    <a:pt x="31465" y="16477"/>
                  </a:cubicBezTo>
                  <a:cubicBezTo>
                    <a:pt x="32607" y="15478"/>
                    <a:pt x="33107" y="14051"/>
                    <a:pt x="33330" y="13025"/>
                  </a:cubicBezTo>
                  <a:cubicBezTo>
                    <a:pt x="33419" y="12624"/>
                    <a:pt x="33481" y="12213"/>
                    <a:pt x="33526" y="11767"/>
                  </a:cubicBezTo>
                  <a:cubicBezTo>
                    <a:pt x="33624" y="10732"/>
                    <a:pt x="33615" y="9715"/>
                    <a:pt x="33580" y="8493"/>
                  </a:cubicBezTo>
                  <a:cubicBezTo>
                    <a:pt x="33526" y="6700"/>
                    <a:pt x="33535" y="5094"/>
                    <a:pt x="34213" y="3622"/>
                  </a:cubicBezTo>
                  <a:cubicBezTo>
                    <a:pt x="34855" y="2204"/>
                    <a:pt x="36193" y="1178"/>
                    <a:pt x="37621" y="1008"/>
                  </a:cubicBezTo>
                  <a:cubicBezTo>
                    <a:pt x="37805" y="986"/>
                    <a:pt x="37988" y="976"/>
                    <a:pt x="38169" y="976"/>
                  </a:cubicBezTo>
                  <a:cubicBezTo>
                    <a:pt x="39800" y="976"/>
                    <a:pt x="41297" y="1832"/>
                    <a:pt x="42750" y="2659"/>
                  </a:cubicBezTo>
                  <a:cubicBezTo>
                    <a:pt x="43009" y="2810"/>
                    <a:pt x="43268" y="2953"/>
                    <a:pt x="43527" y="3096"/>
                  </a:cubicBezTo>
                  <a:cubicBezTo>
                    <a:pt x="43669" y="3176"/>
                    <a:pt x="43812" y="3257"/>
                    <a:pt x="43964" y="3337"/>
                  </a:cubicBezTo>
                  <a:cubicBezTo>
                    <a:pt x="46079" y="4427"/>
                    <a:pt x="48091" y="4977"/>
                    <a:pt x="49973" y="4977"/>
                  </a:cubicBezTo>
                  <a:cubicBezTo>
                    <a:pt x="50385" y="4977"/>
                    <a:pt x="50791" y="4951"/>
                    <a:pt x="51190" y="4898"/>
                  </a:cubicBezTo>
                  <a:cubicBezTo>
                    <a:pt x="54071" y="4514"/>
                    <a:pt x="56533" y="2516"/>
                    <a:pt x="57194" y="36"/>
                  </a:cubicBezTo>
                  <a:lnTo>
                    <a:pt x="57051"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1" name="Google Shape;6541;p79"/>
            <p:cNvSpPr/>
            <p:nvPr/>
          </p:nvSpPr>
          <p:spPr>
            <a:xfrm>
              <a:off x="3402013" y="3281125"/>
              <a:ext cx="1420250" cy="456550"/>
            </a:xfrm>
            <a:custGeom>
              <a:avLst/>
              <a:gdLst/>
              <a:ahLst/>
              <a:cxnLst/>
              <a:rect l="l" t="t" r="r" b="b"/>
              <a:pathLst>
                <a:path w="56810" h="18262" extrusionOk="0">
                  <a:moveTo>
                    <a:pt x="56667" y="0"/>
                  </a:moveTo>
                  <a:cubicBezTo>
                    <a:pt x="55989" y="2748"/>
                    <a:pt x="53384" y="4363"/>
                    <a:pt x="51100" y="4737"/>
                  </a:cubicBezTo>
                  <a:cubicBezTo>
                    <a:pt x="50637" y="4812"/>
                    <a:pt x="50163" y="4850"/>
                    <a:pt x="49679" y="4850"/>
                  </a:cubicBezTo>
                  <a:cubicBezTo>
                    <a:pt x="47974" y="4850"/>
                    <a:pt x="46145" y="4384"/>
                    <a:pt x="44213" y="3453"/>
                  </a:cubicBezTo>
                  <a:cubicBezTo>
                    <a:pt x="44070" y="3390"/>
                    <a:pt x="43927" y="3319"/>
                    <a:pt x="43785" y="3248"/>
                  </a:cubicBezTo>
                  <a:cubicBezTo>
                    <a:pt x="43526" y="3114"/>
                    <a:pt x="43258" y="2971"/>
                    <a:pt x="42991" y="2828"/>
                  </a:cubicBezTo>
                  <a:cubicBezTo>
                    <a:pt x="41586" y="2074"/>
                    <a:pt x="40131" y="1292"/>
                    <a:pt x="38540" y="1292"/>
                  </a:cubicBezTo>
                  <a:cubicBezTo>
                    <a:pt x="38342" y="1292"/>
                    <a:pt x="38143" y="1304"/>
                    <a:pt x="37941" y="1329"/>
                  </a:cubicBezTo>
                  <a:cubicBezTo>
                    <a:pt x="36514" y="1508"/>
                    <a:pt x="35185" y="2507"/>
                    <a:pt x="34471" y="3926"/>
                  </a:cubicBezTo>
                  <a:cubicBezTo>
                    <a:pt x="33668" y="5522"/>
                    <a:pt x="33579" y="7342"/>
                    <a:pt x="33570" y="8921"/>
                  </a:cubicBezTo>
                  <a:cubicBezTo>
                    <a:pt x="33561" y="10063"/>
                    <a:pt x="33543" y="11169"/>
                    <a:pt x="33418" y="12258"/>
                  </a:cubicBezTo>
                  <a:cubicBezTo>
                    <a:pt x="33365" y="12722"/>
                    <a:pt x="33302" y="13132"/>
                    <a:pt x="33213" y="13533"/>
                  </a:cubicBezTo>
                  <a:cubicBezTo>
                    <a:pt x="32874" y="15032"/>
                    <a:pt x="32223" y="16228"/>
                    <a:pt x="31322" y="16995"/>
                  </a:cubicBezTo>
                  <a:cubicBezTo>
                    <a:pt x="31161" y="17137"/>
                    <a:pt x="30983" y="17262"/>
                    <a:pt x="30804" y="17378"/>
                  </a:cubicBezTo>
                  <a:cubicBezTo>
                    <a:pt x="30036" y="17861"/>
                    <a:pt x="29100" y="18110"/>
                    <a:pt x="28064" y="18110"/>
                  </a:cubicBezTo>
                  <a:cubicBezTo>
                    <a:pt x="27837" y="18110"/>
                    <a:pt x="27606" y="18098"/>
                    <a:pt x="27370" y="18074"/>
                  </a:cubicBezTo>
                  <a:cubicBezTo>
                    <a:pt x="26076" y="17940"/>
                    <a:pt x="24694" y="17468"/>
                    <a:pt x="23373" y="16718"/>
                  </a:cubicBezTo>
                  <a:cubicBezTo>
                    <a:pt x="22026" y="15951"/>
                    <a:pt x="20884" y="14889"/>
                    <a:pt x="19787" y="13855"/>
                  </a:cubicBezTo>
                  <a:cubicBezTo>
                    <a:pt x="19341" y="13444"/>
                    <a:pt x="18895" y="13016"/>
                    <a:pt x="18431" y="12623"/>
                  </a:cubicBezTo>
                  <a:cubicBezTo>
                    <a:pt x="16798" y="11205"/>
                    <a:pt x="14996" y="9992"/>
                    <a:pt x="13096" y="9010"/>
                  </a:cubicBezTo>
                  <a:cubicBezTo>
                    <a:pt x="12614" y="8761"/>
                    <a:pt x="12142" y="8556"/>
                    <a:pt x="11696" y="8377"/>
                  </a:cubicBezTo>
                  <a:cubicBezTo>
                    <a:pt x="10553" y="7928"/>
                    <a:pt x="9501" y="7704"/>
                    <a:pt x="8542" y="7704"/>
                  </a:cubicBezTo>
                  <a:cubicBezTo>
                    <a:pt x="7711" y="7704"/>
                    <a:pt x="6950" y="7872"/>
                    <a:pt x="6263" y="8208"/>
                  </a:cubicBezTo>
                  <a:cubicBezTo>
                    <a:pt x="5397" y="8627"/>
                    <a:pt x="4675" y="9332"/>
                    <a:pt x="4059" y="9956"/>
                  </a:cubicBezTo>
                  <a:cubicBezTo>
                    <a:pt x="2578" y="11473"/>
                    <a:pt x="1213" y="13105"/>
                    <a:pt x="0" y="14791"/>
                  </a:cubicBezTo>
                  <a:lnTo>
                    <a:pt x="125" y="14880"/>
                  </a:lnTo>
                  <a:cubicBezTo>
                    <a:pt x="1329" y="13194"/>
                    <a:pt x="2694" y="11571"/>
                    <a:pt x="4166" y="10063"/>
                  </a:cubicBezTo>
                  <a:cubicBezTo>
                    <a:pt x="4800" y="9421"/>
                    <a:pt x="5478" y="8752"/>
                    <a:pt x="6334" y="8341"/>
                  </a:cubicBezTo>
                  <a:cubicBezTo>
                    <a:pt x="6995" y="8017"/>
                    <a:pt x="7731" y="7855"/>
                    <a:pt x="8535" y="7855"/>
                  </a:cubicBezTo>
                  <a:cubicBezTo>
                    <a:pt x="9478" y="7855"/>
                    <a:pt x="10516" y="8077"/>
                    <a:pt x="11642" y="8520"/>
                  </a:cubicBezTo>
                  <a:cubicBezTo>
                    <a:pt x="12088" y="8689"/>
                    <a:pt x="12552" y="8903"/>
                    <a:pt x="13025" y="9144"/>
                  </a:cubicBezTo>
                  <a:cubicBezTo>
                    <a:pt x="14916" y="10117"/>
                    <a:pt x="16709" y="11321"/>
                    <a:pt x="18333" y="12731"/>
                  </a:cubicBezTo>
                  <a:cubicBezTo>
                    <a:pt x="18788" y="13132"/>
                    <a:pt x="19243" y="13551"/>
                    <a:pt x="19680" y="13962"/>
                  </a:cubicBezTo>
                  <a:cubicBezTo>
                    <a:pt x="20786" y="15005"/>
                    <a:pt x="21937" y="16076"/>
                    <a:pt x="23293" y="16852"/>
                  </a:cubicBezTo>
                  <a:cubicBezTo>
                    <a:pt x="24640" y="17610"/>
                    <a:pt x="26041" y="18083"/>
                    <a:pt x="27361" y="18217"/>
                  </a:cubicBezTo>
                  <a:cubicBezTo>
                    <a:pt x="27602" y="18244"/>
                    <a:pt x="27834" y="18262"/>
                    <a:pt x="28066" y="18262"/>
                  </a:cubicBezTo>
                  <a:cubicBezTo>
                    <a:pt x="29127" y="18262"/>
                    <a:pt x="30091" y="18003"/>
                    <a:pt x="30876" y="17503"/>
                  </a:cubicBezTo>
                  <a:cubicBezTo>
                    <a:pt x="31063" y="17387"/>
                    <a:pt x="31250" y="17253"/>
                    <a:pt x="31420" y="17111"/>
                  </a:cubicBezTo>
                  <a:cubicBezTo>
                    <a:pt x="32348" y="16317"/>
                    <a:pt x="33017" y="15095"/>
                    <a:pt x="33356" y="13569"/>
                  </a:cubicBezTo>
                  <a:cubicBezTo>
                    <a:pt x="33445" y="13159"/>
                    <a:pt x="33516" y="12739"/>
                    <a:pt x="33570" y="12276"/>
                  </a:cubicBezTo>
                  <a:cubicBezTo>
                    <a:pt x="33686" y="11187"/>
                    <a:pt x="33704" y="10063"/>
                    <a:pt x="33713" y="8921"/>
                  </a:cubicBezTo>
                  <a:cubicBezTo>
                    <a:pt x="33731" y="7360"/>
                    <a:pt x="33811" y="5558"/>
                    <a:pt x="34605" y="3997"/>
                  </a:cubicBezTo>
                  <a:cubicBezTo>
                    <a:pt x="35292" y="2614"/>
                    <a:pt x="36576" y="1651"/>
                    <a:pt x="37959" y="1481"/>
                  </a:cubicBezTo>
                  <a:cubicBezTo>
                    <a:pt x="38158" y="1455"/>
                    <a:pt x="38354" y="1443"/>
                    <a:pt x="38548" y="1443"/>
                  </a:cubicBezTo>
                  <a:cubicBezTo>
                    <a:pt x="40102" y="1443"/>
                    <a:pt x="41532" y="2217"/>
                    <a:pt x="42919" y="2962"/>
                  </a:cubicBezTo>
                  <a:cubicBezTo>
                    <a:pt x="43187" y="3105"/>
                    <a:pt x="43454" y="3239"/>
                    <a:pt x="43713" y="3381"/>
                  </a:cubicBezTo>
                  <a:cubicBezTo>
                    <a:pt x="43856" y="3453"/>
                    <a:pt x="43999" y="3524"/>
                    <a:pt x="44150" y="3587"/>
                  </a:cubicBezTo>
                  <a:cubicBezTo>
                    <a:pt x="46089" y="4528"/>
                    <a:pt x="47942" y="4997"/>
                    <a:pt x="49667" y="4997"/>
                  </a:cubicBezTo>
                  <a:cubicBezTo>
                    <a:pt x="50164" y="4997"/>
                    <a:pt x="50651" y="4958"/>
                    <a:pt x="51127" y="4880"/>
                  </a:cubicBezTo>
                  <a:cubicBezTo>
                    <a:pt x="53455" y="4496"/>
                    <a:pt x="56113" y="2855"/>
                    <a:pt x="56809" y="36"/>
                  </a:cubicBezTo>
                  <a:lnTo>
                    <a:pt x="56667"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2" name="Google Shape;6542;p79"/>
            <p:cNvSpPr/>
            <p:nvPr/>
          </p:nvSpPr>
          <p:spPr>
            <a:xfrm>
              <a:off x="3409813" y="3272875"/>
              <a:ext cx="1410425" cy="472150"/>
            </a:xfrm>
            <a:custGeom>
              <a:avLst/>
              <a:gdLst/>
              <a:ahLst/>
              <a:cxnLst/>
              <a:rect l="l" t="t" r="r" b="b"/>
              <a:pathLst>
                <a:path w="56417" h="18886" extrusionOk="0">
                  <a:moveTo>
                    <a:pt x="56274" y="0"/>
                  </a:moveTo>
                  <a:cubicBezTo>
                    <a:pt x="55668" y="2668"/>
                    <a:pt x="53196" y="4291"/>
                    <a:pt x="51020" y="4719"/>
                  </a:cubicBezTo>
                  <a:cubicBezTo>
                    <a:pt x="50477" y="4828"/>
                    <a:pt x="49917" y="4883"/>
                    <a:pt x="49340" y="4883"/>
                  </a:cubicBezTo>
                  <a:cubicBezTo>
                    <a:pt x="47794" y="4883"/>
                    <a:pt x="46131" y="4491"/>
                    <a:pt x="44382" y="3711"/>
                  </a:cubicBezTo>
                  <a:cubicBezTo>
                    <a:pt x="44240" y="3649"/>
                    <a:pt x="44106" y="3586"/>
                    <a:pt x="43972" y="3524"/>
                  </a:cubicBezTo>
                  <a:cubicBezTo>
                    <a:pt x="43696" y="3399"/>
                    <a:pt x="43428" y="3256"/>
                    <a:pt x="43151" y="3123"/>
                  </a:cubicBezTo>
                  <a:cubicBezTo>
                    <a:pt x="41808" y="2451"/>
                    <a:pt x="40423" y="1758"/>
                    <a:pt x="38913" y="1758"/>
                  </a:cubicBezTo>
                  <a:cubicBezTo>
                    <a:pt x="38699" y="1758"/>
                    <a:pt x="38482" y="1772"/>
                    <a:pt x="38263" y="1802"/>
                  </a:cubicBezTo>
                  <a:cubicBezTo>
                    <a:pt x="36907" y="1981"/>
                    <a:pt x="35604" y="2935"/>
                    <a:pt x="34855" y="4300"/>
                  </a:cubicBezTo>
                  <a:cubicBezTo>
                    <a:pt x="33963" y="5924"/>
                    <a:pt x="33766" y="7761"/>
                    <a:pt x="33695" y="9340"/>
                  </a:cubicBezTo>
                  <a:lnTo>
                    <a:pt x="33677" y="9653"/>
                  </a:lnTo>
                  <a:cubicBezTo>
                    <a:pt x="33633" y="10679"/>
                    <a:pt x="33588" y="11731"/>
                    <a:pt x="33454" y="12766"/>
                  </a:cubicBezTo>
                  <a:cubicBezTo>
                    <a:pt x="33392" y="13248"/>
                    <a:pt x="33320" y="13676"/>
                    <a:pt x="33231" y="14078"/>
                  </a:cubicBezTo>
                  <a:cubicBezTo>
                    <a:pt x="32865" y="15648"/>
                    <a:pt x="32205" y="16843"/>
                    <a:pt x="31269" y="17628"/>
                  </a:cubicBezTo>
                  <a:cubicBezTo>
                    <a:pt x="31099" y="17771"/>
                    <a:pt x="30921" y="17905"/>
                    <a:pt x="30733" y="18021"/>
                  </a:cubicBezTo>
                  <a:cubicBezTo>
                    <a:pt x="29954" y="18492"/>
                    <a:pt x="29015" y="18735"/>
                    <a:pt x="27980" y="18735"/>
                  </a:cubicBezTo>
                  <a:cubicBezTo>
                    <a:pt x="27723" y="18735"/>
                    <a:pt x="27460" y="18720"/>
                    <a:pt x="27192" y="18690"/>
                  </a:cubicBezTo>
                  <a:cubicBezTo>
                    <a:pt x="25889" y="18538"/>
                    <a:pt x="24462" y="18047"/>
                    <a:pt x="23079" y="17280"/>
                  </a:cubicBezTo>
                  <a:cubicBezTo>
                    <a:pt x="21768" y="16558"/>
                    <a:pt x="20644" y="15558"/>
                    <a:pt x="19564" y="14586"/>
                  </a:cubicBezTo>
                  <a:cubicBezTo>
                    <a:pt x="19109" y="14176"/>
                    <a:pt x="18645" y="13756"/>
                    <a:pt x="18172" y="13364"/>
                  </a:cubicBezTo>
                  <a:cubicBezTo>
                    <a:pt x="16540" y="12017"/>
                    <a:pt x="14756" y="10875"/>
                    <a:pt x="12873" y="9965"/>
                  </a:cubicBezTo>
                  <a:cubicBezTo>
                    <a:pt x="12401" y="9742"/>
                    <a:pt x="11937" y="9546"/>
                    <a:pt x="11500" y="9385"/>
                  </a:cubicBezTo>
                  <a:cubicBezTo>
                    <a:pt x="10412" y="8985"/>
                    <a:pt x="9404" y="8784"/>
                    <a:pt x="8484" y="8784"/>
                  </a:cubicBezTo>
                  <a:cubicBezTo>
                    <a:pt x="7638" y="8784"/>
                    <a:pt x="6866" y="8954"/>
                    <a:pt x="6174" y="9296"/>
                  </a:cubicBezTo>
                  <a:cubicBezTo>
                    <a:pt x="5308" y="9715"/>
                    <a:pt x="4604" y="10393"/>
                    <a:pt x="3997" y="11000"/>
                  </a:cubicBezTo>
                  <a:cubicBezTo>
                    <a:pt x="2534" y="12481"/>
                    <a:pt x="1187" y="14078"/>
                    <a:pt x="0" y="15737"/>
                  </a:cubicBezTo>
                  <a:lnTo>
                    <a:pt x="116" y="15826"/>
                  </a:lnTo>
                  <a:cubicBezTo>
                    <a:pt x="1303" y="14167"/>
                    <a:pt x="2641" y="12579"/>
                    <a:pt x="4104" y="11107"/>
                  </a:cubicBezTo>
                  <a:cubicBezTo>
                    <a:pt x="4693" y="10509"/>
                    <a:pt x="5398" y="9840"/>
                    <a:pt x="6236" y="9430"/>
                  </a:cubicBezTo>
                  <a:cubicBezTo>
                    <a:pt x="6910" y="9097"/>
                    <a:pt x="7664" y="8931"/>
                    <a:pt x="8491" y="8931"/>
                  </a:cubicBezTo>
                  <a:cubicBezTo>
                    <a:pt x="9392" y="8931"/>
                    <a:pt x="10380" y="9128"/>
                    <a:pt x="11446" y="9519"/>
                  </a:cubicBezTo>
                  <a:cubicBezTo>
                    <a:pt x="11883" y="9679"/>
                    <a:pt x="12347" y="9876"/>
                    <a:pt x="12811" y="10099"/>
                  </a:cubicBezTo>
                  <a:cubicBezTo>
                    <a:pt x="14684" y="11000"/>
                    <a:pt x="16451" y="12142"/>
                    <a:pt x="18074" y="13480"/>
                  </a:cubicBezTo>
                  <a:cubicBezTo>
                    <a:pt x="18547" y="13872"/>
                    <a:pt x="19011" y="14292"/>
                    <a:pt x="19466" y="14693"/>
                  </a:cubicBezTo>
                  <a:cubicBezTo>
                    <a:pt x="20554" y="15674"/>
                    <a:pt x="21678" y="16682"/>
                    <a:pt x="23008" y="17414"/>
                  </a:cubicBezTo>
                  <a:cubicBezTo>
                    <a:pt x="24408" y="18190"/>
                    <a:pt x="25853" y="18681"/>
                    <a:pt x="27174" y="18832"/>
                  </a:cubicBezTo>
                  <a:cubicBezTo>
                    <a:pt x="27450" y="18868"/>
                    <a:pt x="27727" y="18886"/>
                    <a:pt x="27986" y="18886"/>
                  </a:cubicBezTo>
                  <a:cubicBezTo>
                    <a:pt x="29047" y="18886"/>
                    <a:pt x="30011" y="18627"/>
                    <a:pt x="30805" y="18145"/>
                  </a:cubicBezTo>
                  <a:cubicBezTo>
                    <a:pt x="31001" y="18030"/>
                    <a:pt x="31188" y="17887"/>
                    <a:pt x="31367" y="17744"/>
                  </a:cubicBezTo>
                  <a:cubicBezTo>
                    <a:pt x="32321" y="16941"/>
                    <a:pt x="32999" y="15719"/>
                    <a:pt x="33374" y="14113"/>
                  </a:cubicBezTo>
                  <a:cubicBezTo>
                    <a:pt x="33463" y="13703"/>
                    <a:pt x="33543" y="13266"/>
                    <a:pt x="33606" y="12784"/>
                  </a:cubicBezTo>
                  <a:cubicBezTo>
                    <a:pt x="33731" y="11740"/>
                    <a:pt x="33784" y="10688"/>
                    <a:pt x="33829" y="9662"/>
                  </a:cubicBezTo>
                  <a:lnTo>
                    <a:pt x="33847" y="9349"/>
                  </a:lnTo>
                  <a:cubicBezTo>
                    <a:pt x="33918" y="7779"/>
                    <a:pt x="34105" y="5968"/>
                    <a:pt x="34989" y="4371"/>
                  </a:cubicBezTo>
                  <a:cubicBezTo>
                    <a:pt x="35711" y="3051"/>
                    <a:pt x="36978" y="2123"/>
                    <a:pt x="38281" y="1945"/>
                  </a:cubicBezTo>
                  <a:cubicBezTo>
                    <a:pt x="38490" y="1917"/>
                    <a:pt x="38697" y="1904"/>
                    <a:pt x="38902" y="1904"/>
                  </a:cubicBezTo>
                  <a:cubicBezTo>
                    <a:pt x="40383" y="1904"/>
                    <a:pt x="41757" y="2590"/>
                    <a:pt x="43089" y="3256"/>
                  </a:cubicBezTo>
                  <a:cubicBezTo>
                    <a:pt x="43365" y="3390"/>
                    <a:pt x="43633" y="3533"/>
                    <a:pt x="43901" y="3658"/>
                  </a:cubicBezTo>
                  <a:cubicBezTo>
                    <a:pt x="44043" y="3720"/>
                    <a:pt x="44186" y="3783"/>
                    <a:pt x="44320" y="3845"/>
                  </a:cubicBezTo>
                  <a:cubicBezTo>
                    <a:pt x="46101" y="4635"/>
                    <a:pt x="47791" y="5033"/>
                    <a:pt x="49367" y="5033"/>
                  </a:cubicBezTo>
                  <a:cubicBezTo>
                    <a:pt x="49946" y="5033"/>
                    <a:pt x="50509" y="4979"/>
                    <a:pt x="51055" y="4871"/>
                  </a:cubicBezTo>
                  <a:cubicBezTo>
                    <a:pt x="53277" y="4425"/>
                    <a:pt x="55801" y="2766"/>
                    <a:pt x="56417" y="36"/>
                  </a:cubicBezTo>
                  <a:lnTo>
                    <a:pt x="56274"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3" name="Google Shape;6543;p79"/>
            <p:cNvSpPr/>
            <p:nvPr/>
          </p:nvSpPr>
          <p:spPr>
            <a:xfrm>
              <a:off x="3417388" y="3264625"/>
              <a:ext cx="1401075" cy="487775"/>
            </a:xfrm>
            <a:custGeom>
              <a:avLst/>
              <a:gdLst/>
              <a:ahLst/>
              <a:cxnLst/>
              <a:rect l="l" t="t" r="r" b="b"/>
              <a:pathLst>
                <a:path w="56043" h="19511" extrusionOk="0">
                  <a:moveTo>
                    <a:pt x="55891" y="0"/>
                  </a:moveTo>
                  <a:cubicBezTo>
                    <a:pt x="55356" y="2578"/>
                    <a:pt x="53027" y="4229"/>
                    <a:pt x="50958" y="4710"/>
                  </a:cubicBezTo>
                  <a:cubicBezTo>
                    <a:pt x="50342" y="4854"/>
                    <a:pt x="49702" y="4925"/>
                    <a:pt x="49040" y="4925"/>
                  </a:cubicBezTo>
                  <a:cubicBezTo>
                    <a:pt x="47640" y="4925"/>
                    <a:pt x="46142" y="4606"/>
                    <a:pt x="44561" y="3970"/>
                  </a:cubicBezTo>
                  <a:cubicBezTo>
                    <a:pt x="44427" y="3916"/>
                    <a:pt x="44294" y="3863"/>
                    <a:pt x="44160" y="3800"/>
                  </a:cubicBezTo>
                  <a:cubicBezTo>
                    <a:pt x="43883" y="3684"/>
                    <a:pt x="43598" y="3551"/>
                    <a:pt x="43321" y="3426"/>
                  </a:cubicBezTo>
                  <a:cubicBezTo>
                    <a:pt x="42029" y="2830"/>
                    <a:pt x="40704" y="2221"/>
                    <a:pt x="39269" y="2221"/>
                  </a:cubicBezTo>
                  <a:cubicBezTo>
                    <a:pt x="39049" y="2221"/>
                    <a:pt x="38827" y="2235"/>
                    <a:pt x="38602" y="2266"/>
                  </a:cubicBezTo>
                  <a:cubicBezTo>
                    <a:pt x="37291" y="2453"/>
                    <a:pt x="36042" y="3345"/>
                    <a:pt x="35248" y="4666"/>
                  </a:cubicBezTo>
                  <a:cubicBezTo>
                    <a:pt x="34454" y="6004"/>
                    <a:pt x="34017" y="7583"/>
                    <a:pt x="33829" y="9769"/>
                  </a:cubicBezTo>
                  <a:cubicBezTo>
                    <a:pt x="33811" y="10001"/>
                    <a:pt x="33794" y="10241"/>
                    <a:pt x="33776" y="10473"/>
                  </a:cubicBezTo>
                  <a:cubicBezTo>
                    <a:pt x="33704" y="11392"/>
                    <a:pt x="33633" y="12347"/>
                    <a:pt x="33499" y="13275"/>
                  </a:cubicBezTo>
                  <a:cubicBezTo>
                    <a:pt x="33428" y="13765"/>
                    <a:pt x="33347" y="14211"/>
                    <a:pt x="33249" y="14622"/>
                  </a:cubicBezTo>
                  <a:cubicBezTo>
                    <a:pt x="32866" y="16245"/>
                    <a:pt x="32179" y="17476"/>
                    <a:pt x="31224" y="18261"/>
                  </a:cubicBezTo>
                  <a:cubicBezTo>
                    <a:pt x="31046" y="18404"/>
                    <a:pt x="30859" y="18538"/>
                    <a:pt x="30671" y="18654"/>
                  </a:cubicBezTo>
                  <a:cubicBezTo>
                    <a:pt x="29889" y="19122"/>
                    <a:pt x="28948" y="19360"/>
                    <a:pt x="27908" y="19360"/>
                  </a:cubicBezTo>
                  <a:cubicBezTo>
                    <a:pt x="27620" y="19360"/>
                    <a:pt x="27324" y="19342"/>
                    <a:pt x="27022" y="19305"/>
                  </a:cubicBezTo>
                  <a:cubicBezTo>
                    <a:pt x="25684" y="19136"/>
                    <a:pt x="24257" y="18645"/>
                    <a:pt x="22785" y="17851"/>
                  </a:cubicBezTo>
                  <a:cubicBezTo>
                    <a:pt x="21518" y="17164"/>
                    <a:pt x="20421" y="16218"/>
                    <a:pt x="19359" y="15309"/>
                  </a:cubicBezTo>
                  <a:cubicBezTo>
                    <a:pt x="18886" y="14907"/>
                    <a:pt x="18405" y="14497"/>
                    <a:pt x="17914" y="14113"/>
                  </a:cubicBezTo>
                  <a:cubicBezTo>
                    <a:pt x="16290" y="12837"/>
                    <a:pt x="14524" y="11758"/>
                    <a:pt x="12668" y="10919"/>
                  </a:cubicBezTo>
                  <a:cubicBezTo>
                    <a:pt x="12205" y="10714"/>
                    <a:pt x="11741" y="10536"/>
                    <a:pt x="11312" y="10384"/>
                  </a:cubicBezTo>
                  <a:cubicBezTo>
                    <a:pt x="10287" y="10036"/>
                    <a:pt x="9334" y="9862"/>
                    <a:pt x="8461" y="9862"/>
                  </a:cubicBezTo>
                  <a:cubicBezTo>
                    <a:pt x="7588" y="9862"/>
                    <a:pt x="6794" y="10036"/>
                    <a:pt x="6085" y="10384"/>
                  </a:cubicBezTo>
                  <a:cubicBezTo>
                    <a:pt x="5237" y="10803"/>
                    <a:pt x="4541" y="11464"/>
                    <a:pt x="3944" y="12052"/>
                  </a:cubicBezTo>
                  <a:cubicBezTo>
                    <a:pt x="2490" y="13489"/>
                    <a:pt x="1169" y="15050"/>
                    <a:pt x="1" y="16682"/>
                  </a:cubicBezTo>
                  <a:lnTo>
                    <a:pt x="126" y="16763"/>
                  </a:lnTo>
                  <a:cubicBezTo>
                    <a:pt x="1285" y="15148"/>
                    <a:pt x="2606" y="13596"/>
                    <a:pt x="4051" y="12151"/>
                  </a:cubicBezTo>
                  <a:cubicBezTo>
                    <a:pt x="4631" y="11571"/>
                    <a:pt x="5326" y="10919"/>
                    <a:pt x="6156" y="10518"/>
                  </a:cubicBezTo>
                  <a:cubicBezTo>
                    <a:pt x="6845" y="10180"/>
                    <a:pt x="7616" y="10011"/>
                    <a:pt x="8465" y="10011"/>
                  </a:cubicBezTo>
                  <a:cubicBezTo>
                    <a:pt x="9319" y="10011"/>
                    <a:pt x="10252" y="10182"/>
                    <a:pt x="11259" y="10527"/>
                  </a:cubicBezTo>
                  <a:cubicBezTo>
                    <a:pt x="11696" y="10670"/>
                    <a:pt x="12142" y="10848"/>
                    <a:pt x="12606" y="11062"/>
                  </a:cubicBezTo>
                  <a:cubicBezTo>
                    <a:pt x="14453" y="11892"/>
                    <a:pt x="16210" y="12953"/>
                    <a:pt x="17825" y="14229"/>
                  </a:cubicBezTo>
                  <a:cubicBezTo>
                    <a:pt x="18307" y="14613"/>
                    <a:pt x="18797" y="15023"/>
                    <a:pt x="19261" y="15425"/>
                  </a:cubicBezTo>
                  <a:cubicBezTo>
                    <a:pt x="20332" y="16343"/>
                    <a:pt x="21429" y="17289"/>
                    <a:pt x="22723" y="17985"/>
                  </a:cubicBezTo>
                  <a:cubicBezTo>
                    <a:pt x="24203" y="18788"/>
                    <a:pt x="25649" y="19278"/>
                    <a:pt x="27005" y="19448"/>
                  </a:cubicBezTo>
                  <a:cubicBezTo>
                    <a:pt x="27317" y="19484"/>
                    <a:pt x="27620" y="19510"/>
                    <a:pt x="27923" y="19510"/>
                  </a:cubicBezTo>
                  <a:cubicBezTo>
                    <a:pt x="28976" y="19510"/>
                    <a:pt x="29940" y="19261"/>
                    <a:pt x="30743" y="18788"/>
                  </a:cubicBezTo>
                  <a:cubicBezTo>
                    <a:pt x="30948" y="18663"/>
                    <a:pt x="31135" y="18529"/>
                    <a:pt x="31313" y="18377"/>
                  </a:cubicBezTo>
                  <a:cubicBezTo>
                    <a:pt x="32304" y="17566"/>
                    <a:pt x="33000" y="16317"/>
                    <a:pt x="33401" y="14657"/>
                  </a:cubicBezTo>
                  <a:cubicBezTo>
                    <a:pt x="33499" y="14238"/>
                    <a:pt x="33579" y="13792"/>
                    <a:pt x="33651" y="13301"/>
                  </a:cubicBezTo>
                  <a:cubicBezTo>
                    <a:pt x="33776" y="12365"/>
                    <a:pt x="33847" y="11410"/>
                    <a:pt x="33927" y="10491"/>
                  </a:cubicBezTo>
                  <a:cubicBezTo>
                    <a:pt x="33945" y="10250"/>
                    <a:pt x="33963" y="10009"/>
                    <a:pt x="33981" y="9778"/>
                  </a:cubicBezTo>
                  <a:cubicBezTo>
                    <a:pt x="34159" y="7619"/>
                    <a:pt x="34588" y="6066"/>
                    <a:pt x="35373" y="4746"/>
                  </a:cubicBezTo>
                  <a:cubicBezTo>
                    <a:pt x="36140" y="3461"/>
                    <a:pt x="37353" y="2596"/>
                    <a:pt x="38620" y="2418"/>
                  </a:cubicBezTo>
                  <a:cubicBezTo>
                    <a:pt x="38842" y="2387"/>
                    <a:pt x="39063" y="2372"/>
                    <a:pt x="39280" y="2372"/>
                  </a:cubicBezTo>
                  <a:cubicBezTo>
                    <a:pt x="40685" y="2372"/>
                    <a:pt x="41992" y="2973"/>
                    <a:pt x="43259" y="3560"/>
                  </a:cubicBezTo>
                  <a:cubicBezTo>
                    <a:pt x="43535" y="3684"/>
                    <a:pt x="43821" y="3818"/>
                    <a:pt x="44097" y="3934"/>
                  </a:cubicBezTo>
                  <a:cubicBezTo>
                    <a:pt x="44231" y="3997"/>
                    <a:pt x="44374" y="4050"/>
                    <a:pt x="44508" y="4113"/>
                  </a:cubicBezTo>
                  <a:cubicBezTo>
                    <a:pt x="46101" y="4752"/>
                    <a:pt x="47617" y="5074"/>
                    <a:pt x="49033" y="5074"/>
                  </a:cubicBezTo>
                  <a:cubicBezTo>
                    <a:pt x="49710" y="5074"/>
                    <a:pt x="50364" y="5000"/>
                    <a:pt x="50993" y="4853"/>
                  </a:cubicBezTo>
                  <a:cubicBezTo>
                    <a:pt x="53108" y="4362"/>
                    <a:pt x="55490" y="2676"/>
                    <a:pt x="56043" y="27"/>
                  </a:cubicBezTo>
                  <a:lnTo>
                    <a:pt x="55891"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4" name="Google Shape;6544;p79"/>
            <p:cNvSpPr/>
            <p:nvPr/>
          </p:nvSpPr>
          <p:spPr>
            <a:xfrm>
              <a:off x="3425188" y="3256375"/>
              <a:ext cx="1391275" cy="503375"/>
            </a:xfrm>
            <a:custGeom>
              <a:avLst/>
              <a:gdLst/>
              <a:ahLst/>
              <a:cxnLst/>
              <a:rect l="l" t="t" r="r" b="b"/>
              <a:pathLst>
                <a:path w="55651" h="20135" extrusionOk="0">
                  <a:moveTo>
                    <a:pt x="55508" y="0"/>
                  </a:moveTo>
                  <a:cubicBezTo>
                    <a:pt x="55035" y="2498"/>
                    <a:pt x="52849" y="4157"/>
                    <a:pt x="50878" y="4692"/>
                  </a:cubicBezTo>
                  <a:cubicBezTo>
                    <a:pt x="50178" y="4884"/>
                    <a:pt x="49444" y="4979"/>
                    <a:pt x="48679" y="4979"/>
                  </a:cubicBezTo>
                  <a:cubicBezTo>
                    <a:pt x="47445" y="4979"/>
                    <a:pt x="46128" y="4730"/>
                    <a:pt x="44740" y="4229"/>
                  </a:cubicBezTo>
                  <a:cubicBezTo>
                    <a:pt x="44606" y="4175"/>
                    <a:pt x="44472" y="4130"/>
                    <a:pt x="44338" y="4077"/>
                  </a:cubicBezTo>
                  <a:cubicBezTo>
                    <a:pt x="44053" y="3970"/>
                    <a:pt x="43776" y="3845"/>
                    <a:pt x="43473" y="3720"/>
                  </a:cubicBezTo>
                  <a:cubicBezTo>
                    <a:pt x="42254" y="3213"/>
                    <a:pt x="41002" y="2686"/>
                    <a:pt x="39653" y="2686"/>
                  </a:cubicBezTo>
                  <a:cubicBezTo>
                    <a:pt x="39413" y="2686"/>
                    <a:pt x="39170" y="2702"/>
                    <a:pt x="38923" y="2739"/>
                  </a:cubicBezTo>
                  <a:cubicBezTo>
                    <a:pt x="37657" y="2926"/>
                    <a:pt x="36461" y="3765"/>
                    <a:pt x="35632" y="5040"/>
                  </a:cubicBezTo>
                  <a:cubicBezTo>
                    <a:pt x="34739" y="6414"/>
                    <a:pt x="34213" y="8056"/>
                    <a:pt x="33963" y="10188"/>
                  </a:cubicBezTo>
                  <a:cubicBezTo>
                    <a:pt x="33919" y="10562"/>
                    <a:pt x="33874" y="10937"/>
                    <a:pt x="33838" y="11321"/>
                  </a:cubicBezTo>
                  <a:cubicBezTo>
                    <a:pt x="33749" y="12133"/>
                    <a:pt x="33660" y="12962"/>
                    <a:pt x="33535" y="13783"/>
                  </a:cubicBezTo>
                  <a:cubicBezTo>
                    <a:pt x="33455" y="14291"/>
                    <a:pt x="33374" y="14746"/>
                    <a:pt x="33267" y="15166"/>
                  </a:cubicBezTo>
                  <a:cubicBezTo>
                    <a:pt x="32857" y="16852"/>
                    <a:pt x="32152" y="18101"/>
                    <a:pt x="31171" y="18895"/>
                  </a:cubicBezTo>
                  <a:cubicBezTo>
                    <a:pt x="30993" y="19046"/>
                    <a:pt x="30796" y="19180"/>
                    <a:pt x="30591" y="19296"/>
                  </a:cubicBezTo>
                  <a:cubicBezTo>
                    <a:pt x="29812" y="19750"/>
                    <a:pt x="28880" y="19982"/>
                    <a:pt x="27851" y="19982"/>
                  </a:cubicBezTo>
                  <a:cubicBezTo>
                    <a:pt x="27525" y="19982"/>
                    <a:pt x="27188" y="19959"/>
                    <a:pt x="26844" y="19912"/>
                  </a:cubicBezTo>
                  <a:cubicBezTo>
                    <a:pt x="25497" y="19733"/>
                    <a:pt x="24034" y="19225"/>
                    <a:pt x="22491" y="18413"/>
                  </a:cubicBezTo>
                  <a:cubicBezTo>
                    <a:pt x="21260" y="17771"/>
                    <a:pt x="20189" y="16887"/>
                    <a:pt x="19145" y="16040"/>
                  </a:cubicBezTo>
                  <a:cubicBezTo>
                    <a:pt x="18664" y="15639"/>
                    <a:pt x="18155" y="15228"/>
                    <a:pt x="17656" y="14853"/>
                  </a:cubicBezTo>
                  <a:cubicBezTo>
                    <a:pt x="16032" y="13649"/>
                    <a:pt x="14283" y="12650"/>
                    <a:pt x="12455" y="11883"/>
                  </a:cubicBezTo>
                  <a:cubicBezTo>
                    <a:pt x="11991" y="11687"/>
                    <a:pt x="11536" y="11517"/>
                    <a:pt x="11116" y="11392"/>
                  </a:cubicBezTo>
                  <a:cubicBezTo>
                    <a:pt x="10154" y="11088"/>
                    <a:pt x="9256" y="10936"/>
                    <a:pt x="8430" y="10936"/>
                  </a:cubicBezTo>
                  <a:cubicBezTo>
                    <a:pt x="7533" y="10936"/>
                    <a:pt x="6720" y="11115"/>
                    <a:pt x="5996" y="11472"/>
                  </a:cubicBezTo>
                  <a:cubicBezTo>
                    <a:pt x="5157" y="11883"/>
                    <a:pt x="4470" y="12525"/>
                    <a:pt x="3882" y="13096"/>
                  </a:cubicBezTo>
                  <a:cubicBezTo>
                    <a:pt x="2445" y="14497"/>
                    <a:pt x="1134" y="16022"/>
                    <a:pt x="1" y="17619"/>
                  </a:cubicBezTo>
                  <a:lnTo>
                    <a:pt x="126" y="17708"/>
                  </a:lnTo>
                  <a:cubicBezTo>
                    <a:pt x="1250" y="16120"/>
                    <a:pt x="2552" y="14604"/>
                    <a:pt x="3989" y="13203"/>
                  </a:cubicBezTo>
                  <a:cubicBezTo>
                    <a:pt x="4560" y="12641"/>
                    <a:pt x="5238" y="12008"/>
                    <a:pt x="6058" y="11606"/>
                  </a:cubicBezTo>
                  <a:cubicBezTo>
                    <a:pt x="6762" y="11259"/>
                    <a:pt x="7555" y="11085"/>
                    <a:pt x="8430" y="11085"/>
                  </a:cubicBezTo>
                  <a:cubicBezTo>
                    <a:pt x="9241" y="11085"/>
                    <a:pt x="10123" y="11234"/>
                    <a:pt x="11072" y="11535"/>
                  </a:cubicBezTo>
                  <a:cubicBezTo>
                    <a:pt x="11491" y="11660"/>
                    <a:pt x="11937" y="11829"/>
                    <a:pt x="12392" y="12017"/>
                  </a:cubicBezTo>
                  <a:cubicBezTo>
                    <a:pt x="14212" y="12775"/>
                    <a:pt x="15952" y="13774"/>
                    <a:pt x="17566" y="14978"/>
                  </a:cubicBezTo>
                  <a:cubicBezTo>
                    <a:pt x="18066" y="15353"/>
                    <a:pt x="18566" y="15755"/>
                    <a:pt x="19047" y="16156"/>
                  </a:cubicBezTo>
                  <a:cubicBezTo>
                    <a:pt x="20100" y="17003"/>
                    <a:pt x="21179" y="17896"/>
                    <a:pt x="22428" y="18547"/>
                  </a:cubicBezTo>
                  <a:cubicBezTo>
                    <a:pt x="23981" y="19368"/>
                    <a:pt x="25462" y="19876"/>
                    <a:pt x="26826" y="20063"/>
                  </a:cubicBezTo>
                  <a:cubicBezTo>
                    <a:pt x="27174" y="20108"/>
                    <a:pt x="27513" y="20135"/>
                    <a:pt x="27843" y="20135"/>
                  </a:cubicBezTo>
                  <a:cubicBezTo>
                    <a:pt x="28905" y="20135"/>
                    <a:pt x="29869" y="19894"/>
                    <a:pt x="30671" y="19421"/>
                  </a:cubicBezTo>
                  <a:cubicBezTo>
                    <a:pt x="30877" y="19305"/>
                    <a:pt x="31073" y="19162"/>
                    <a:pt x="31260" y="19011"/>
                  </a:cubicBezTo>
                  <a:cubicBezTo>
                    <a:pt x="32268" y="18199"/>
                    <a:pt x="32991" y="16914"/>
                    <a:pt x="33410" y="15201"/>
                  </a:cubicBezTo>
                  <a:cubicBezTo>
                    <a:pt x="33517" y="14773"/>
                    <a:pt x="33606" y="14318"/>
                    <a:pt x="33687" y="13810"/>
                  </a:cubicBezTo>
                  <a:cubicBezTo>
                    <a:pt x="33803" y="12989"/>
                    <a:pt x="33901" y="12142"/>
                    <a:pt x="33981" y="11330"/>
                  </a:cubicBezTo>
                  <a:cubicBezTo>
                    <a:pt x="34026" y="10955"/>
                    <a:pt x="34061" y="10580"/>
                    <a:pt x="34106" y="10206"/>
                  </a:cubicBezTo>
                  <a:cubicBezTo>
                    <a:pt x="34356" y="8091"/>
                    <a:pt x="34882" y="6477"/>
                    <a:pt x="35756" y="5121"/>
                  </a:cubicBezTo>
                  <a:cubicBezTo>
                    <a:pt x="36559" y="3881"/>
                    <a:pt x="37728" y="3060"/>
                    <a:pt x="38941" y="2882"/>
                  </a:cubicBezTo>
                  <a:cubicBezTo>
                    <a:pt x="39178" y="2847"/>
                    <a:pt x="39411" y="2831"/>
                    <a:pt x="39642" y="2831"/>
                  </a:cubicBezTo>
                  <a:cubicBezTo>
                    <a:pt x="40970" y="2831"/>
                    <a:pt x="42211" y="3354"/>
                    <a:pt x="43420" y="3863"/>
                  </a:cubicBezTo>
                  <a:cubicBezTo>
                    <a:pt x="43705" y="3979"/>
                    <a:pt x="43999" y="4104"/>
                    <a:pt x="44285" y="4220"/>
                  </a:cubicBezTo>
                  <a:cubicBezTo>
                    <a:pt x="44419" y="4264"/>
                    <a:pt x="44553" y="4318"/>
                    <a:pt x="44686" y="4371"/>
                  </a:cubicBezTo>
                  <a:cubicBezTo>
                    <a:pt x="46092" y="4873"/>
                    <a:pt x="47430" y="5126"/>
                    <a:pt x="48687" y="5126"/>
                  </a:cubicBezTo>
                  <a:cubicBezTo>
                    <a:pt x="49464" y="5126"/>
                    <a:pt x="50210" y="5029"/>
                    <a:pt x="50922" y="4835"/>
                  </a:cubicBezTo>
                  <a:cubicBezTo>
                    <a:pt x="52929" y="4291"/>
                    <a:pt x="55169" y="2587"/>
                    <a:pt x="55650" y="27"/>
                  </a:cubicBezTo>
                  <a:lnTo>
                    <a:pt x="55508" y="0"/>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5" name="Google Shape;6545;p79"/>
            <p:cNvSpPr/>
            <p:nvPr/>
          </p:nvSpPr>
          <p:spPr>
            <a:xfrm>
              <a:off x="3433013" y="3248100"/>
              <a:ext cx="1381450" cy="519025"/>
            </a:xfrm>
            <a:custGeom>
              <a:avLst/>
              <a:gdLst/>
              <a:ahLst/>
              <a:cxnLst/>
              <a:rect l="l" t="t" r="r" b="b"/>
              <a:pathLst>
                <a:path w="55258" h="20761" extrusionOk="0">
                  <a:moveTo>
                    <a:pt x="55114" y="1"/>
                  </a:moveTo>
                  <a:cubicBezTo>
                    <a:pt x="54766" y="2124"/>
                    <a:pt x="53071" y="3962"/>
                    <a:pt x="50805" y="4684"/>
                  </a:cubicBezTo>
                  <a:cubicBezTo>
                    <a:pt x="50026" y="4931"/>
                    <a:pt x="49201" y="5053"/>
                    <a:pt x="48333" y="5053"/>
                  </a:cubicBezTo>
                  <a:cubicBezTo>
                    <a:pt x="47254" y="5053"/>
                    <a:pt x="46110" y="4864"/>
                    <a:pt x="44909" y="4488"/>
                  </a:cubicBezTo>
                  <a:cubicBezTo>
                    <a:pt x="44775" y="4444"/>
                    <a:pt x="44650" y="4399"/>
                    <a:pt x="44525" y="4354"/>
                  </a:cubicBezTo>
                  <a:cubicBezTo>
                    <a:pt x="44222" y="4256"/>
                    <a:pt x="43936" y="4140"/>
                    <a:pt x="43624" y="4024"/>
                  </a:cubicBezTo>
                  <a:cubicBezTo>
                    <a:pt x="42474" y="3594"/>
                    <a:pt x="41292" y="3145"/>
                    <a:pt x="40023" y="3145"/>
                  </a:cubicBezTo>
                  <a:cubicBezTo>
                    <a:pt x="39767" y="3145"/>
                    <a:pt x="39508" y="3163"/>
                    <a:pt x="39244" y="3204"/>
                  </a:cubicBezTo>
                  <a:cubicBezTo>
                    <a:pt x="38048" y="3391"/>
                    <a:pt x="36871" y="4194"/>
                    <a:pt x="36023" y="5407"/>
                  </a:cubicBezTo>
                  <a:cubicBezTo>
                    <a:pt x="35024" y="6843"/>
                    <a:pt x="34409" y="8494"/>
                    <a:pt x="34087" y="10617"/>
                  </a:cubicBezTo>
                  <a:cubicBezTo>
                    <a:pt x="34016" y="11125"/>
                    <a:pt x="33945" y="11652"/>
                    <a:pt x="33873" y="12169"/>
                  </a:cubicBezTo>
                  <a:cubicBezTo>
                    <a:pt x="33784" y="12865"/>
                    <a:pt x="33686" y="13588"/>
                    <a:pt x="33570" y="14301"/>
                  </a:cubicBezTo>
                  <a:cubicBezTo>
                    <a:pt x="33481" y="14819"/>
                    <a:pt x="33392" y="15283"/>
                    <a:pt x="33285" y="15711"/>
                  </a:cubicBezTo>
                  <a:cubicBezTo>
                    <a:pt x="32847" y="17468"/>
                    <a:pt x="32134" y="18726"/>
                    <a:pt x="31117" y="19538"/>
                  </a:cubicBezTo>
                  <a:cubicBezTo>
                    <a:pt x="30929" y="19681"/>
                    <a:pt x="30733" y="19814"/>
                    <a:pt x="30519" y="19939"/>
                  </a:cubicBezTo>
                  <a:cubicBezTo>
                    <a:pt x="29616" y="20455"/>
                    <a:pt x="28634" y="20612"/>
                    <a:pt x="27776" y="20612"/>
                  </a:cubicBezTo>
                  <a:cubicBezTo>
                    <a:pt x="27371" y="20612"/>
                    <a:pt x="26994" y="20577"/>
                    <a:pt x="26665" y="20528"/>
                  </a:cubicBezTo>
                  <a:cubicBezTo>
                    <a:pt x="25300" y="20332"/>
                    <a:pt x="23837" y="19823"/>
                    <a:pt x="22196" y="18985"/>
                  </a:cubicBezTo>
                  <a:cubicBezTo>
                    <a:pt x="21009" y="18369"/>
                    <a:pt x="19956" y="17557"/>
                    <a:pt x="18939" y="16764"/>
                  </a:cubicBezTo>
                  <a:cubicBezTo>
                    <a:pt x="18431" y="16371"/>
                    <a:pt x="17914" y="15970"/>
                    <a:pt x="17387" y="15604"/>
                  </a:cubicBezTo>
                  <a:cubicBezTo>
                    <a:pt x="15772" y="14462"/>
                    <a:pt x="14033" y="13534"/>
                    <a:pt x="12231" y="12838"/>
                  </a:cubicBezTo>
                  <a:cubicBezTo>
                    <a:pt x="11785" y="12660"/>
                    <a:pt x="11339" y="12517"/>
                    <a:pt x="10911" y="12392"/>
                  </a:cubicBezTo>
                  <a:cubicBezTo>
                    <a:pt x="10005" y="12136"/>
                    <a:pt x="9172" y="12008"/>
                    <a:pt x="8403" y="12008"/>
                  </a:cubicBezTo>
                  <a:cubicBezTo>
                    <a:pt x="7481" y="12008"/>
                    <a:pt x="6650" y="12192"/>
                    <a:pt x="5897" y="12562"/>
                  </a:cubicBezTo>
                  <a:cubicBezTo>
                    <a:pt x="5112" y="12954"/>
                    <a:pt x="4434" y="13552"/>
                    <a:pt x="3818" y="14141"/>
                  </a:cubicBezTo>
                  <a:cubicBezTo>
                    <a:pt x="2391" y="15506"/>
                    <a:pt x="1106" y="16995"/>
                    <a:pt x="0" y="18566"/>
                  </a:cubicBezTo>
                  <a:lnTo>
                    <a:pt x="116" y="18646"/>
                  </a:lnTo>
                  <a:cubicBezTo>
                    <a:pt x="1222" y="17094"/>
                    <a:pt x="2507" y="15613"/>
                    <a:pt x="3925" y="14248"/>
                  </a:cubicBezTo>
                  <a:cubicBezTo>
                    <a:pt x="4621" y="13579"/>
                    <a:pt x="5237" y="13052"/>
                    <a:pt x="5968" y="12696"/>
                  </a:cubicBezTo>
                  <a:cubicBezTo>
                    <a:pt x="6696" y="12336"/>
                    <a:pt x="7504" y="12157"/>
                    <a:pt x="8405" y="12157"/>
                  </a:cubicBezTo>
                  <a:cubicBezTo>
                    <a:pt x="9160" y="12157"/>
                    <a:pt x="9980" y="12283"/>
                    <a:pt x="10875" y="12535"/>
                  </a:cubicBezTo>
                  <a:cubicBezTo>
                    <a:pt x="11294" y="12660"/>
                    <a:pt x="11740" y="12803"/>
                    <a:pt x="12177" y="12972"/>
                  </a:cubicBezTo>
                  <a:cubicBezTo>
                    <a:pt x="13970" y="13668"/>
                    <a:pt x="15692" y="14596"/>
                    <a:pt x="17307" y="15720"/>
                  </a:cubicBezTo>
                  <a:cubicBezTo>
                    <a:pt x="17824" y="16094"/>
                    <a:pt x="18342" y="16496"/>
                    <a:pt x="18850" y="16879"/>
                  </a:cubicBezTo>
                  <a:cubicBezTo>
                    <a:pt x="19867" y="17673"/>
                    <a:pt x="20929" y="18494"/>
                    <a:pt x="22133" y="19119"/>
                  </a:cubicBezTo>
                  <a:cubicBezTo>
                    <a:pt x="23784" y="19966"/>
                    <a:pt x="25264" y="20475"/>
                    <a:pt x="26647" y="20680"/>
                  </a:cubicBezTo>
                  <a:cubicBezTo>
                    <a:pt x="26977" y="20724"/>
                    <a:pt x="27352" y="20760"/>
                    <a:pt x="27762" y="20760"/>
                  </a:cubicBezTo>
                  <a:cubicBezTo>
                    <a:pt x="28646" y="20760"/>
                    <a:pt x="29663" y="20600"/>
                    <a:pt x="30599" y="20064"/>
                  </a:cubicBezTo>
                  <a:cubicBezTo>
                    <a:pt x="30813" y="19939"/>
                    <a:pt x="31019" y="19806"/>
                    <a:pt x="31206" y="19654"/>
                  </a:cubicBezTo>
                  <a:cubicBezTo>
                    <a:pt x="32250" y="18815"/>
                    <a:pt x="32981" y="17540"/>
                    <a:pt x="33427" y="15747"/>
                  </a:cubicBezTo>
                  <a:cubicBezTo>
                    <a:pt x="33534" y="15318"/>
                    <a:pt x="33632" y="14854"/>
                    <a:pt x="33722" y="14319"/>
                  </a:cubicBezTo>
                  <a:cubicBezTo>
                    <a:pt x="33829" y="13614"/>
                    <a:pt x="33927" y="12883"/>
                    <a:pt x="34025" y="12187"/>
                  </a:cubicBezTo>
                  <a:cubicBezTo>
                    <a:pt x="34087" y="11679"/>
                    <a:pt x="34159" y="11143"/>
                    <a:pt x="34239" y="10635"/>
                  </a:cubicBezTo>
                  <a:cubicBezTo>
                    <a:pt x="34551" y="8538"/>
                    <a:pt x="35158" y="6906"/>
                    <a:pt x="36139" y="5496"/>
                  </a:cubicBezTo>
                  <a:cubicBezTo>
                    <a:pt x="36969" y="4310"/>
                    <a:pt x="38111" y="3534"/>
                    <a:pt x="39271" y="3355"/>
                  </a:cubicBezTo>
                  <a:cubicBezTo>
                    <a:pt x="39530" y="3314"/>
                    <a:pt x="39786" y="3296"/>
                    <a:pt x="40039" y="3296"/>
                  </a:cubicBezTo>
                  <a:cubicBezTo>
                    <a:pt x="41274" y="3296"/>
                    <a:pt x="42438" y="3738"/>
                    <a:pt x="43570" y="4167"/>
                  </a:cubicBezTo>
                  <a:cubicBezTo>
                    <a:pt x="43865" y="4274"/>
                    <a:pt x="44177" y="4399"/>
                    <a:pt x="44471" y="4497"/>
                  </a:cubicBezTo>
                  <a:cubicBezTo>
                    <a:pt x="44605" y="4542"/>
                    <a:pt x="44730" y="4586"/>
                    <a:pt x="44864" y="4622"/>
                  </a:cubicBezTo>
                  <a:cubicBezTo>
                    <a:pt x="46077" y="5007"/>
                    <a:pt x="47236" y="5201"/>
                    <a:pt x="48329" y="5201"/>
                  </a:cubicBezTo>
                  <a:cubicBezTo>
                    <a:pt x="49214" y="5201"/>
                    <a:pt x="50056" y="5074"/>
                    <a:pt x="50850" y="4818"/>
                  </a:cubicBezTo>
                  <a:cubicBezTo>
                    <a:pt x="53170" y="4087"/>
                    <a:pt x="54900" y="2204"/>
                    <a:pt x="55257" y="28"/>
                  </a:cubicBezTo>
                  <a:lnTo>
                    <a:pt x="55114"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6" name="Google Shape;6546;p79"/>
            <p:cNvSpPr/>
            <p:nvPr/>
          </p:nvSpPr>
          <p:spPr>
            <a:xfrm>
              <a:off x="3440588" y="3239850"/>
              <a:ext cx="1372075" cy="534625"/>
            </a:xfrm>
            <a:custGeom>
              <a:avLst/>
              <a:gdLst/>
              <a:ahLst/>
              <a:cxnLst/>
              <a:rect l="l" t="t" r="r" b="b"/>
              <a:pathLst>
                <a:path w="54883" h="21385" extrusionOk="0">
                  <a:moveTo>
                    <a:pt x="54731" y="1"/>
                  </a:moveTo>
                  <a:cubicBezTo>
                    <a:pt x="54446" y="2053"/>
                    <a:pt x="52875" y="3882"/>
                    <a:pt x="50734" y="4667"/>
                  </a:cubicBezTo>
                  <a:cubicBezTo>
                    <a:pt x="49870" y="4983"/>
                    <a:pt x="48940" y="5141"/>
                    <a:pt x="47952" y="5141"/>
                  </a:cubicBezTo>
                  <a:cubicBezTo>
                    <a:pt x="47044" y="5141"/>
                    <a:pt x="46087" y="5007"/>
                    <a:pt x="45087" y="4738"/>
                  </a:cubicBezTo>
                  <a:cubicBezTo>
                    <a:pt x="44962" y="4711"/>
                    <a:pt x="44838" y="4675"/>
                    <a:pt x="44713" y="4640"/>
                  </a:cubicBezTo>
                  <a:cubicBezTo>
                    <a:pt x="44400" y="4542"/>
                    <a:pt x="44097" y="4444"/>
                    <a:pt x="43776" y="4336"/>
                  </a:cubicBezTo>
                  <a:cubicBezTo>
                    <a:pt x="42702" y="3976"/>
                    <a:pt x="41604" y="3610"/>
                    <a:pt x="40431" y="3610"/>
                  </a:cubicBezTo>
                  <a:cubicBezTo>
                    <a:pt x="40153" y="3610"/>
                    <a:pt x="39870" y="3630"/>
                    <a:pt x="39583" y="3676"/>
                  </a:cubicBezTo>
                  <a:cubicBezTo>
                    <a:pt x="38013" y="3926"/>
                    <a:pt x="36925" y="5104"/>
                    <a:pt x="36416" y="5782"/>
                  </a:cubicBezTo>
                  <a:cubicBezTo>
                    <a:pt x="35319" y="7227"/>
                    <a:pt x="34605" y="8949"/>
                    <a:pt x="34230" y="11036"/>
                  </a:cubicBezTo>
                  <a:cubicBezTo>
                    <a:pt x="34106" y="11687"/>
                    <a:pt x="34007" y="12374"/>
                    <a:pt x="33900" y="13034"/>
                  </a:cubicBezTo>
                  <a:cubicBezTo>
                    <a:pt x="33811" y="13614"/>
                    <a:pt x="33722" y="14221"/>
                    <a:pt x="33615" y="14810"/>
                  </a:cubicBezTo>
                  <a:cubicBezTo>
                    <a:pt x="33517" y="15354"/>
                    <a:pt x="33419" y="15827"/>
                    <a:pt x="33312" y="16255"/>
                  </a:cubicBezTo>
                  <a:cubicBezTo>
                    <a:pt x="32848" y="18075"/>
                    <a:pt x="32116" y="19351"/>
                    <a:pt x="31072" y="20171"/>
                  </a:cubicBezTo>
                  <a:cubicBezTo>
                    <a:pt x="30876" y="20323"/>
                    <a:pt x="30671" y="20457"/>
                    <a:pt x="30457" y="20573"/>
                  </a:cubicBezTo>
                  <a:cubicBezTo>
                    <a:pt x="29551" y="21082"/>
                    <a:pt x="28566" y="21237"/>
                    <a:pt x="27698" y="21237"/>
                  </a:cubicBezTo>
                  <a:cubicBezTo>
                    <a:pt x="27259" y="21237"/>
                    <a:pt x="26850" y="21198"/>
                    <a:pt x="26496" y="21144"/>
                  </a:cubicBezTo>
                  <a:cubicBezTo>
                    <a:pt x="25113" y="20930"/>
                    <a:pt x="23659" y="20421"/>
                    <a:pt x="21910" y="19547"/>
                  </a:cubicBezTo>
                  <a:cubicBezTo>
                    <a:pt x="20769" y="18976"/>
                    <a:pt x="19743" y="18218"/>
                    <a:pt x="18752" y="17495"/>
                  </a:cubicBezTo>
                  <a:cubicBezTo>
                    <a:pt x="18226" y="17102"/>
                    <a:pt x="17682" y="16710"/>
                    <a:pt x="17138" y="16344"/>
                  </a:cubicBezTo>
                  <a:cubicBezTo>
                    <a:pt x="15523" y="15283"/>
                    <a:pt x="13801" y="14417"/>
                    <a:pt x="12026" y="13793"/>
                  </a:cubicBezTo>
                  <a:cubicBezTo>
                    <a:pt x="11589" y="13641"/>
                    <a:pt x="11152" y="13507"/>
                    <a:pt x="10723" y="13400"/>
                  </a:cubicBezTo>
                  <a:cubicBezTo>
                    <a:pt x="9889" y="13187"/>
                    <a:pt x="9118" y="13081"/>
                    <a:pt x="8404" y="13081"/>
                  </a:cubicBezTo>
                  <a:cubicBezTo>
                    <a:pt x="7446" y="13081"/>
                    <a:pt x="6589" y="13272"/>
                    <a:pt x="5817" y="13650"/>
                  </a:cubicBezTo>
                  <a:cubicBezTo>
                    <a:pt x="5041" y="14034"/>
                    <a:pt x="4372" y="14613"/>
                    <a:pt x="3765" y="15184"/>
                  </a:cubicBezTo>
                  <a:cubicBezTo>
                    <a:pt x="2356" y="16514"/>
                    <a:pt x="1089" y="17968"/>
                    <a:pt x="0" y="19502"/>
                  </a:cubicBezTo>
                  <a:lnTo>
                    <a:pt x="125" y="19591"/>
                  </a:lnTo>
                  <a:cubicBezTo>
                    <a:pt x="1205" y="18066"/>
                    <a:pt x="2463" y="16621"/>
                    <a:pt x="3872" y="15291"/>
                  </a:cubicBezTo>
                  <a:cubicBezTo>
                    <a:pt x="4461" y="14729"/>
                    <a:pt x="5121" y="14159"/>
                    <a:pt x="5879" y="13784"/>
                  </a:cubicBezTo>
                  <a:cubicBezTo>
                    <a:pt x="6631" y="13413"/>
                    <a:pt x="7463" y="13230"/>
                    <a:pt x="8394" y="13230"/>
                  </a:cubicBezTo>
                  <a:cubicBezTo>
                    <a:pt x="9099" y="13230"/>
                    <a:pt x="9861" y="13335"/>
                    <a:pt x="10688" y="13543"/>
                  </a:cubicBezTo>
                  <a:cubicBezTo>
                    <a:pt x="11107" y="13650"/>
                    <a:pt x="11544" y="13784"/>
                    <a:pt x="11981" y="13935"/>
                  </a:cubicBezTo>
                  <a:cubicBezTo>
                    <a:pt x="13739" y="14560"/>
                    <a:pt x="15452" y="15407"/>
                    <a:pt x="17057" y="16469"/>
                  </a:cubicBezTo>
                  <a:cubicBezTo>
                    <a:pt x="17602" y="16826"/>
                    <a:pt x="18137" y="17227"/>
                    <a:pt x="18663" y="17611"/>
                  </a:cubicBezTo>
                  <a:cubicBezTo>
                    <a:pt x="19653" y="18342"/>
                    <a:pt x="20688" y="19101"/>
                    <a:pt x="21848" y="19681"/>
                  </a:cubicBezTo>
                  <a:cubicBezTo>
                    <a:pt x="23605" y="20564"/>
                    <a:pt x="25077" y="21072"/>
                    <a:pt x="26478" y="21295"/>
                  </a:cubicBezTo>
                  <a:cubicBezTo>
                    <a:pt x="26835" y="21349"/>
                    <a:pt x="27245" y="21385"/>
                    <a:pt x="27700" y="21385"/>
                  </a:cubicBezTo>
                  <a:cubicBezTo>
                    <a:pt x="28583" y="21385"/>
                    <a:pt x="29592" y="21224"/>
                    <a:pt x="30528" y="20707"/>
                  </a:cubicBezTo>
                  <a:cubicBezTo>
                    <a:pt x="30751" y="20582"/>
                    <a:pt x="30965" y="20439"/>
                    <a:pt x="31162" y="20287"/>
                  </a:cubicBezTo>
                  <a:cubicBezTo>
                    <a:pt x="32232" y="19449"/>
                    <a:pt x="32982" y="18137"/>
                    <a:pt x="33454" y="16291"/>
                  </a:cubicBezTo>
                  <a:cubicBezTo>
                    <a:pt x="33570" y="15862"/>
                    <a:pt x="33668" y="15381"/>
                    <a:pt x="33758" y="14828"/>
                  </a:cubicBezTo>
                  <a:cubicBezTo>
                    <a:pt x="33865" y="14239"/>
                    <a:pt x="33963" y="13641"/>
                    <a:pt x="34052" y="13052"/>
                  </a:cubicBezTo>
                  <a:cubicBezTo>
                    <a:pt x="34150" y="12392"/>
                    <a:pt x="34257" y="11714"/>
                    <a:pt x="34373" y="11063"/>
                  </a:cubicBezTo>
                  <a:cubicBezTo>
                    <a:pt x="34748" y="9002"/>
                    <a:pt x="35453" y="7298"/>
                    <a:pt x="36532" y="5871"/>
                  </a:cubicBezTo>
                  <a:cubicBezTo>
                    <a:pt x="37032" y="5211"/>
                    <a:pt x="38093" y="4069"/>
                    <a:pt x="39601" y="3819"/>
                  </a:cubicBezTo>
                  <a:cubicBezTo>
                    <a:pt x="39878" y="3775"/>
                    <a:pt x="40151" y="3756"/>
                    <a:pt x="40420" y="3756"/>
                  </a:cubicBezTo>
                  <a:cubicBezTo>
                    <a:pt x="41575" y="3756"/>
                    <a:pt x="42666" y="4116"/>
                    <a:pt x="43722" y="4470"/>
                  </a:cubicBezTo>
                  <a:cubicBezTo>
                    <a:pt x="44053" y="4586"/>
                    <a:pt x="44356" y="4684"/>
                    <a:pt x="44668" y="4774"/>
                  </a:cubicBezTo>
                  <a:cubicBezTo>
                    <a:pt x="44793" y="4818"/>
                    <a:pt x="44918" y="4854"/>
                    <a:pt x="45052" y="4881"/>
                  </a:cubicBezTo>
                  <a:cubicBezTo>
                    <a:pt x="46069" y="5154"/>
                    <a:pt x="47042" y="5291"/>
                    <a:pt x="47965" y="5291"/>
                  </a:cubicBezTo>
                  <a:cubicBezTo>
                    <a:pt x="48967" y="5291"/>
                    <a:pt x="49910" y="5130"/>
                    <a:pt x="50788" y="4809"/>
                  </a:cubicBezTo>
                  <a:cubicBezTo>
                    <a:pt x="52974" y="4006"/>
                    <a:pt x="54579" y="2124"/>
                    <a:pt x="54883" y="28"/>
                  </a:cubicBezTo>
                  <a:lnTo>
                    <a:pt x="54731"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7" name="Google Shape;6547;p79"/>
            <p:cNvSpPr/>
            <p:nvPr/>
          </p:nvSpPr>
          <p:spPr>
            <a:xfrm>
              <a:off x="3448388" y="3231600"/>
              <a:ext cx="1362275" cy="550450"/>
            </a:xfrm>
            <a:custGeom>
              <a:avLst/>
              <a:gdLst/>
              <a:ahLst/>
              <a:cxnLst/>
              <a:rect l="l" t="t" r="r" b="b"/>
              <a:pathLst>
                <a:path w="54491" h="22018" extrusionOk="0">
                  <a:moveTo>
                    <a:pt x="54339" y="1"/>
                  </a:moveTo>
                  <a:cubicBezTo>
                    <a:pt x="54107" y="1981"/>
                    <a:pt x="52662" y="3801"/>
                    <a:pt x="50654" y="4658"/>
                  </a:cubicBezTo>
                  <a:cubicBezTo>
                    <a:pt x="49707" y="5056"/>
                    <a:pt x="48671" y="5256"/>
                    <a:pt x="47556" y="5256"/>
                  </a:cubicBezTo>
                  <a:cubicBezTo>
                    <a:pt x="46823" y="5256"/>
                    <a:pt x="46056" y="5170"/>
                    <a:pt x="45257" y="4997"/>
                  </a:cubicBezTo>
                  <a:cubicBezTo>
                    <a:pt x="45132" y="4970"/>
                    <a:pt x="45016" y="4943"/>
                    <a:pt x="44891" y="4916"/>
                  </a:cubicBezTo>
                  <a:cubicBezTo>
                    <a:pt x="44570" y="4836"/>
                    <a:pt x="44249" y="4738"/>
                    <a:pt x="43910" y="4640"/>
                  </a:cubicBezTo>
                  <a:cubicBezTo>
                    <a:pt x="42919" y="4361"/>
                    <a:pt x="41900" y="4065"/>
                    <a:pt x="40820" y="4065"/>
                  </a:cubicBezTo>
                  <a:cubicBezTo>
                    <a:pt x="40520" y="4065"/>
                    <a:pt x="40215" y="4088"/>
                    <a:pt x="39904" y="4140"/>
                  </a:cubicBezTo>
                  <a:cubicBezTo>
                    <a:pt x="38798" y="4336"/>
                    <a:pt x="37701" y="5041"/>
                    <a:pt x="36800" y="6147"/>
                  </a:cubicBezTo>
                  <a:cubicBezTo>
                    <a:pt x="35596" y="7637"/>
                    <a:pt x="34793" y="9368"/>
                    <a:pt x="34356" y="11464"/>
                  </a:cubicBezTo>
                  <a:cubicBezTo>
                    <a:pt x="34186" y="12258"/>
                    <a:pt x="34043" y="13097"/>
                    <a:pt x="33901" y="13909"/>
                  </a:cubicBezTo>
                  <a:cubicBezTo>
                    <a:pt x="33820" y="14373"/>
                    <a:pt x="33740" y="14845"/>
                    <a:pt x="33651" y="15318"/>
                  </a:cubicBezTo>
                  <a:cubicBezTo>
                    <a:pt x="33544" y="15889"/>
                    <a:pt x="33446" y="16362"/>
                    <a:pt x="33330" y="16799"/>
                  </a:cubicBezTo>
                  <a:cubicBezTo>
                    <a:pt x="32839" y="18672"/>
                    <a:pt x="32081" y="19984"/>
                    <a:pt x="31019" y="20805"/>
                  </a:cubicBezTo>
                  <a:cubicBezTo>
                    <a:pt x="30823" y="20956"/>
                    <a:pt x="30609" y="21090"/>
                    <a:pt x="30386" y="21215"/>
                  </a:cubicBezTo>
                  <a:cubicBezTo>
                    <a:pt x="29473" y="21712"/>
                    <a:pt x="28489" y="21868"/>
                    <a:pt x="27615" y="21868"/>
                  </a:cubicBezTo>
                  <a:cubicBezTo>
                    <a:pt x="27140" y="21868"/>
                    <a:pt x="26698" y="21822"/>
                    <a:pt x="26318" y="21759"/>
                  </a:cubicBezTo>
                  <a:cubicBezTo>
                    <a:pt x="24935" y="21527"/>
                    <a:pt x="23481" y="21019"/>
                    <a:pt x="21616" y="20118"/>
                  </a:cubicBezTo>
                  <a:cubicBezTo>
                    <a:pt x="20519" y="19582"/>
                    <a:pt x="19529" y="18887"/>
                    <a:pt x="18565" y="18217"/>
                  </a:cubicBezTo>
                  <a:cubicBezTo>
                    <a:pt x="18012" y="17843"/>
                    <a:pt x="17450" y="17441"/>
                    <a:pt x="16870" y="17093"/>
                  </a:cubicBezTo>
                  <a:cubicBezTo>
                    <a:pt x="15265" y="16094"/>
                    <a:pt x="13561" y="15309"/>
                    <a:pt x="11812" y="14747"/>
                  </a:cubicBezTo>
                  <a:cubicBezTo>
                    <a:pt x="11375" y="14613"/>
                    <a:pt x="10947" y="14497"/>
                    <a:pt x="10527" y="14399"/>
                  </a:cubicBezTo>
                  <a:cubicBezTo>
                    <a:pt x="9772" y="14233"/>
                    <a:pt x="9070" y="14150"/>
                    <a:pt x="8415" y="14150"/>
                  </a:cubicBezTo>
                  <a:cubicBezTo>
                    <a:pt x="7414" y="14150"/>
                    <a:pt x="6522" y="14345"/>
                    <a:pt x="5719" y="14738"/>
                  </a:cubicBezTo>
                  <a:cubicBezTo>
                    <a:pt x="4952" y="15122"/>
                    <a:pt x="4301" y="15684"/>
                    <a:pt x="3703" y="16228"/>
                  </a:cubicBezTo>
                  <a:cubicBezTo>
                    <a:pt x="2311" y="17522"/>
                    <a:pt x="1062" y="18940"/>
                    <a:pt x="1" y="20448"/>
                  </a:cubicBezTo>
                  <a:lnTo>
                    <a:pt x="117" y="20537"/>
                  </a:lnTo>
                  <a:cubicBezTo>
                    <a:pt x="1178" y="19038"/>
                    <a:pt x="2418" y="17629"/>
                    <a:pt x="3810" y="16335"/>
                  </a:cubicBezTo>
                  <a:cubicBezTo>
                    <a:pt x="4390" y="15800"/>
                    <a:pt x="5032" y="15247"/>
                    <a:pt x="5790" y="14872"/>
                  </a:cubicBezTo>
                  <a:cubicBezTo>
                    <a:pt x="6563" y="14491"/>
                    <a:pt x="7430" y="14300"/>
                    <a:pt x="8408" y="14300"/>
                  </a:cubicBezTo>
                  <a:cubicBezTo>
                    <a:pt x="9055" y="14300"/>
                    <a:pt x="9751" y="14384"/>
                    <a:pt x="10501" y="14551"/>
                  </a:cubicBezTo>
                  <a:cubicBezTo>
                    <a:pt x="10911" y="14640"/>
                    <a:pt x="11339" y="14756"/>
                    <a:pt x="11767" y="14890"/>
                  </a:cubicBezTo>
                  <a:cubicBezTo>
                    <a:pt x="13507" y="15443"/>
                    <a:pt x="15193" y="16228"/>
                    <a:pt x="16799" y="17218"/>
                  </a:cubicBezTo>
                  <a:cubicBezTo>
                    <a:pt x="17361" y="17566"/>
                    <a:pt x="17932" y="17959"/>
                    <a:pt x="18476" y="18342"/>
                  </a:cubicBezTo>
                  <a:cubicBezTo>
                    <a:pt x="19449" y="19011"/>
                    <a:pt x="20448" y="19707"/>
                    <a:pt x="21554" y="20251"/>
                  </a:cubicBezTo>
                  <a:cubicBezTo>
                    <a:pt x="23427" y="21161"/>
                    <a:pt x="24890" y="21670"/>
                    <a:pt x="26291" y="21902"/>
                  </a:cubicBezTo>
                  <a:cubicBezTo>
                    <a:pt x="26683" y="21964"/>
                    <a:pt x="27138" y="22018"/>
                    <a:pt x="27620" y="22018"/>
                  </a:cubicBezTo>
                  <a:cubicBezTo>
                    <a:pt x="28512" y="22018"/>
                    <a:pt x="29520" y="21857"/>
                    <a:pt x="30457" y="21349"/>
                  </a:cubicBezTo>
                  <a:cubicBezTo>
                    <a:pt x="30689" y="21224"/>
                    <a:pt x="30903" y="21081"/>
                    <a:pt x="31108" y="20921"/>
                  </a:cubicBezTo>
                  <a:cubicBezTo>
                    <a:pt x="32197" y="20073"/>
                    <a:pt x="32973" y="18744"/>
                    <a:pt x="33472" y="16835"/>
                  </a:cubicBezTo>
                  <a:cubicBezTo>
                    <a:pt x="33588" y="16389"/>
                    <a:pt x="33695" y="15916"/>
                    <a:pt x="33794" y="15345"/>
                  </a:cubicBezTo>
                  <a:cubicBezTo>
                    <a:pt x="33883" y="14872"/>
                    <a:pt x="33963" y="14399"/>
                    <a:pt x="34052" y="13926"/>
                  </a:cubicBezTo>
                  <a:cubicBezTo>
                    <a:pt x="34186" y="13124"/>
                    <a:pt x="34329" y="12285"/>
                    <a:pt x="34498" y="11491"/>
                  </a:cubicBezTo>
                  <a:cubicBezTo>
                    <a:pt x="34935" y="9430"/>
                    <a:pt x="35729" y="7709"/>
                    <a:pt x="36916" y="6246"/>
                  </a:cubicBezTo>
                  <a:cubicBezTo>
                    <a:pt x="37790" y="5166"/>
                    <a:pt x="38861" y="4470"/>
                    <a:pt x="39931" y="4292"/>
                  </a:cubicBezTo>
                  <a:cubicBezTo>
                    <a:pt x="40238" y="4239"/>
                    <a:pt x="40541" y="4215"/>
                    <a:pt x="40839" y="4215"/>
                  </a:cubicBezTo>
                  <a:cubicBezTo>
                    <a:pt x="41892" y="4215"/>
                    <a:pt x="42892" y="4504"/>
                    <a:pt x="43865" y="4782"/>
                  </a:cubicBezTo>
                  <a:cubicBezTo>
                    <a:pt x="44213" y="4881"/>
                    <a:pt x="44534" y="4979"/>
                    <a:pt x="44856" y="5059"/>
                  </a:cubicBezTo>
                  <a:cubicBezTo>
                    <a:pt x="44981" y="5086"/>
                    <a:pt x="45105" y="5113"/>
                    <a:pt x="45221" y="5139"/>
                  </a:cubicBezTo>
                  <a:cubicBezTo>
                    <a:pt x="46036" y="5316"/>
                    <a:pt x="46818" y="5405"/>
                    <a:pt x="47564" y="5405"/>
                  </a:cubicBezTo>
                  <a:cubicBezTo>
                    <a:pt x="48700" y="5405"/>
                    <a:pt x="49754" y="5200"/>
                    <a:pt x="50717" y="4791"/>
                  </a:cubicBezTo>
                  <a:cubicBezTo>
                    <a:pt x="52769" y="3917"/>
                    <a:pt x="54250" y="2044"/>
                    <a:pt x="54490" y="19"/>
                  </a:cubicBezTo>
                  <a:lnTo>
                    <a:pt x="54339"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8" name="Google Shape;6548;p79"/>
            <p:cNvSpPr/>
            <p:nvPr/>
          </p:nvSpPr>
          <p:spPr>
            <a:xfrm>
              <a:off x="3455963" y="3223575"/>
              <a:ext cx="1352700" cy="565850"/>
            </a:xfrm>
            <a:custGeom>
              <a:avLst/>
              <a:gdLst/>
              <a:ahLst/>
              <a:cxnLst/>
              <a:rect l="l" t="t" r="r" b="b"/>
              <a:pathLst>
                <a:path w="54108" h="22634" extrusionOk="0">
                  <a:moveTo>
                    <a:pt x="53964" y="1"/>
                  </a:moveTo>
                  <a:cubicBezTo>
                    <a:pt x="53750" y="2302"/>
                    <a:pt x="52082" y="3908"/>
                    <a:pt x="50592" y="4631"/>
                  </a:cubicBezTo>
                  <a:cubicBezTo>
                    <a:pt x="49553" y="5135"/>
                    <a:pt x="48396" y="5391"/>
                    <a:pt x="47134" y="5391"/>
                  </a:cubicBezTo>
                  <a:cubicBezTo>
                    <a:pt x="46587" y="5391"/>
                    <a:pt x="46021" y="5343"/>
                    <a:pt x="45436" y="5246"/>
                  </a:cubicBezTo>
                  <a:cubicBezTo>
                    <a:pt x="45320" y="5228"/>
                    <a:pt x="45204" y="5202"/>
                    <a:pt x="45088" y="5184"/>
                  </a:cubicBezTo>
                  <a:cubicBezTo>
                    <a:pt x="44740" y="5112"/>
                    <a:pt x="44401" y="5032"/>
                    <a:pt x="44044" y="4952"/>
                  </a:cubicBezTo>
                  <a:cubicBezTo>
                    <a:pt x="43151" y="4733"/>
                    <a:pt x="42233" y="4515"/>
                    <a:pt x="41266" y="4515"/>
                  </a:cubicBezTo>
                  <a:cubicBezTo>
                    <a:pt x="40928" y="4515"/>
                    <a:pt x="40585" y="4542"/>
                    <a:pt x="40235" y="4604"/>
                  </a:cubicBezTo>
                  <a:cubicBezTo>
                    <a:pt x="38888" y="4845"/>
                    <a:pt x="37835" y="5773"/>
                    <a:pt x="37193" y="6513"/>
                  </a:cubicBezTo>
                  <a:cubicBezTo>
                    <a:pt x="35881" y="8012"/>
                    <a:pt x="34998" y="9769"/>
                    <a:pt x="34490" y="11883"/>
                  </a:cubicBezTo>
                  <a:cubicBezTo>
                    <a:pt x="34267" y="12829"/>
                    <a:pt x="34079" y="13819"/>
                    <a:pt x="33892" y="14792"/>
                  </a:cubicBezTo>
                  <a:cubicBezTo>
                    <a:pt x="33830" y="15131"/>
                    <a:pt x="33767" y="15479"/>
                    <a:pt x="33696" y="15818"/>
                  </a:cubicBezTo>
                  <a:cubicBezTo>
                    <a:pt x="33580" y="16406"/>
                    <a:pt x="33473" y="16888"/>
                    <a:pt x="33357" y="17334"/>
                  </a:cubicBezTo>
                  <a:cubicBezTo>
                    <a:pt x="32839" y="19261"/>
                    <a:pt x="32063" y="20599"/>
                    <a:pt x="30975" y="21429"/>
                  </a:cubicBezTo>
                  <a:cubicBezTo>
                    <a:pt x="30770" y="21581"/>
                    <a:pt x="30556" y="21723"/>
                    <a:pt x="30324" y="21848"/>
                  </a:cubicBezTo>
                  <a:cubicBezTo>
                    <a:pt x="29410" y="22333"/>
                    <a:pt x="28425" y="22487"/>
                    <a:pt x="27545" y="22487"/>
                  </a:cubicBezTo>
                  <a:cubicBezTo>
                    <a:pt x="27033" y="22487"/>
                    <a:pt x="26556" y="22435"/>
                    <a:pt x="26149" y="22366"/>
                  </a:cubicBezTo>
                  <a:cubicBezTo>
                    <a:pt x="24409" y="22062"/>
                    <a:pt x="22741" y="21340"/>
                    <a:pt x="21331" y="20671"/>
                  </a:cubicBezTo>
                  <a:cubicBezTo>
                    <a:pt x="20287" y="20180"/>
                    <a:pt x="19324" y="19547"/>
                    <a:pt x="18396" y="18940"/>
                  </a:cubicBezTo>
                  <a:cubicBezTo>
                    <a:pt x="17825" y="18565"/>
                    <a:pt x="17227" y="18173"/>
                    <a:pt x="16621" y="17825"/>
                  </a:cubicBezTo>
                  <a:cubicBezTo>
                    <a:pt x="15015" y="16906"/>
                    <a:pt x="13329" y="16183"/>
                    <a:pt x="11598" y="15693"/>
                  </a:cubicBezTo>
                  <a:cubicBezTo>
                    <a:pt x="11179" y="15577"/>
                    <a:pt x="10751" y="15479"/>
                    <a:pt x="10340" y="15398"/>
                  </a:cubicBezTo>
                  <a:cubicBezTo>
                    <a:pt x="9672" y="15270"/>
                    <a:pt x="9046" y="15207"/>
                    <a:pt x="8457" y="15207"/>
                  </a:cubicBezTo>
                  <a:cubicBezTo>
                    <a:pt x="7402" y="15207"/>
                    <a:pt x="6469" y="15411"/>
                    <a:pt x="5639" y="15818"/>
                  </a:cubicBezTo>
                  <a:cubicBezTo>
                    <a:pt x="4872" y="16201"/>
                    <a:pt x="4203" y="16763"/>
                    <a:pt x="3650" y="17263"/>
                  </a:cubicBezTo>
                  <a:cubicBezTo>
                    <a:pt x="2267" y="18521"/>
                    <a:pt x="1045" y="19903"/>
                    <a:pt x="1" y="21384"/>
                  </a:cubicBezTo>
                  <a:lnTo>
                    <a:pt x="126" y="21465"/>
                  </a:lnTo>
                  <a:cubicBezTo>
                    <a:pt x="1161" y="20002"/>
                    <a:pt x="2374" y="18628"/>
                    <a:pt x="3757" y="17379"/>
                  </a:cubicBezTo>
                  <a:cubicBezTo>
                    <a:pt x="4328" y="16852"/>
                    <a:pt x="4961" y="16326"/>
                    <a:pt x="5702" y="15951"/>
                  </a:cubicBezTo>
                  <a:cubicBezTo>
                    <a:pt x="6512" y="15552"/>
                    <a:pt x="7422" y="15353"/>
                    <a:pt x="8454" y="15353"/>
                  </a:cubicBezTo>
                  <a:cubicBezTo>
                    <a:pt x="9034" y="15353"/>
                    <a:pt x="9652" y="15416"/>
                    <a:pt x="10314" y="15541"/>
                  </a:cubicBezTo>
                  <a:cubicBezTo>
                    <a:pt x="10715" y="15621"/>
                    <a:pt x="11143" y="15719"/>
                    <a:pt x="11563" y="15835"/>
                  </a:cubicBezTo>
                  <a:cubicBezTo>
                    <a:pt x="13275" y="16326"/>
                    <a:pt x="14953" y="17040"/>
                    <a:pt x="16549" y="17959"/>
                  </a:cubicBezTo>
                  <a:cubicBezTo>
                    <a:pt x="17147" y="18298"/>
                    <a:pt x="17745" y="18690"/>
                    <a:pt x="18316" y="19065"/>
                  </a:cubicBezTo>
                  <a:cubicBezTo>
                    <a:pt x="19253" y="19680"/>
                    <a:pt x="20216" y="20305"/>
                    <a:pt x="21269" y="20804"/>
                  </a:cubicBezTo>
                  <a:cubicBezTo>
                    <a:pt x="22678" y="21473"/>
                    <a:pt x="24364" y="22205"/>
                    <a:pt x="26122" y="22508"/>
                  </a:cubicBezTo>
                  <a:cubicBezTo>
                    <a:pt x="26541" y="22580"/>
                    <a:pt x="27032" y="22633"/>
                    <a:pt x="27549" y="22633"/>
                  </a:cubicBezTo>
                  <a:cubicBezTo>
                    <a:pt x="28450" y="22633"/>
                    <a:pt x="29458" y="22473"/>
                    <a:pt x="30395" y="21973"/>
                  </a:cubicBezTo>
                  <a:cubicBezTo>
                    <a:pt x="30627" y="21848"/>
                    <a:pt x="30859" y="21705"/>
                    <a:pt x="31064" y="21545"/>
                  </a:cubicBezTo>
                  <a:cubicBezTo>
                    <a:pt x="32179" y="20697"/>
                    <a:pt x="32973" y="19332"/>
                    <a:pt x="33499" y="17370"/>
                  </a:cubicBezTo>
                  <a:cubicBezTo>
                    <a:pt x="33615" y="16924"/>
                    <a:pt x="33723" y="16442"/>
                    <a:pt x="33838" y="15844"/>
                  </a:cubicBezTo>
                  <a:cubicBezTo>
                    <a:pt x="33910" y="15505"/>
                    <a:pt x="33972" y="15157"/>
                    <a:pt x="34044" y="14818"/>
                  </a:cubicBezTo>
                  <a:cubicBezTo>
                    <a:pt x="34222" y="13855"/>
                    <a:pt x="34409" y="12856"/>
                    <a:pt x="34641" y="11919"/>
                  </a:cubicBezTo>
                  <a:cubicBezTo>
                    <a:pt x="35141" y="9832"/>
                    <a:pt x="36015" y="8092"/>
                    <a:pt x="37309" y="6611"/>
                  </a:cubicBezTo>
                  <a:cubicBezTo>
                    <a:pt x="37933" y="5889"/>
                    <a:pt x="38959" y="4987"/>
                    <a:pt x="40262" y="4747"/>
                  </a:cubicBezTo>
                  <a:cubicBezTo>
                    <a:pt x="40595" y="4688"/>
                    <a:pt x="40924" y="4663"/>
                    <a:pt x="41247" y="4663"/>
                  </a:cubicBezTo>
                  <a:cubicBezTo>
                    <a:pt x="42202" y="4663"/>
                    <a:pt x="43115" y="4881"/>
                    <a:pt x="44008" y="5095"/>
                  </a:cubicBezTo>
                  <a:cubicBezTo>
                    <a:pt x="44374" y="5184"/>
                    <a:pt x="44713" y="5264"/>
                    <a:pt x="45052" y="5326"/>
                  </a:cubicBezTo>
                  <a:cubicBezTo>
                    <a:pt x="45177" y="5353"/>
                    <a:pt x="45293" y="5371"/>
                    <a:pt x="45409" y="5389"/>
                  </a:cubicBezTo>
                  <a:cubicBezTo>
                    <a:pt x="46010" y="5490"/>
                    <a:pt x="46591" y="5540"/>
                    <a:pt x="47151" y="5540"/>
                  </a:cubicBezTo>
                  <a:cubicBezTo>
                    <a:pt x="48430" y="5540"/>
                    <a:pt x="49600" y="5279"/>
                    <a:pt x="50655" y="4764"/>
                  </a:cubicBezTo>
                  <a:cubicBezTo>
                    <a:pt x="52180" y="4024"/>
                    <a:pt x="53893" y="2383"/>
                    <a:pt x="54107" y="10"/>
                  </a:cubicBezTo>
                  <a:lnTo>
                    <a:pt x="53964"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9" name="Google Shape;6549;p79"/>
            <p:cNvSpPr/>
            <p:nvPr/>
          </p:nvSpPr>
          <p:spPr>
            <a:xfrm>
              <a:off x="3463788" y="3215325"/>
              <a:ext cx="1342850" cy="581675"/>
            </a:xfrm>
            <a:custGeom>
              <a:avLst/>
              <a:gdLst/>
              <a:ahLst/>
              <a:cxnLst/>
              <a:rect l="l" t="t" r="r" b="b"/>
              <a:pathLst>
                <a:path w="53714" h="23267" extrusionOk="0">
                  <a:moveTo>
                    <a:pt x="53571" y="1"/>
                  </a:moveTo>
                  <a:cubicBezTo>
                    <a:pt x="53428" y="2222"/>
                    <a:pt x="51894" y="3846"/>
                    <a:pt x="50511" y="4622"/>
                  </a:cubicBezTo>
                  <a:cubicBezTo>
                    <a:pt x="49391" y="5250"/>
                    <a:pt x="48110" y="5564"/>
                    <a:pt x="46693" y="5564"/>
                  </a:cubicBezTo>
                  <a:cubicBezTo>
                    <a:pt x="46339" y="5564"/>
                    <a:pt x="45976" y="5544"/>
                    <a:pt x="45605" y="5505"/>
                  </a:cubicBezTo>
                  <a:cubicBezTo>
                    <a:pt x="45489" y="5487"/>
                    <a:pt x="45382" y="5478"/>
                    <a:pt x="45266" y="5460"/>
                  </a:cubicBezTo>
                  <a:cubicBezTo>
                    <a:pt x="44900" y="5407"/>
                    <a:pt x="44543" y="5344"/>
                    <a:pt x="44159" y="5273"/>
                  </a:cubicBezTo>
                  <a:cubicBezTo>
                    <a:pt x="43369" y="5125"/>
                    <a:pt x="42557" y="4972"/>
                    <a:pt x="41713" y="4972"/>
                  </a:cubicBezTo>
                  <a:cubicBezTo>
                    <a:pt x="41337" y="4972"/>
                    <a:pt x="40954" y="5002"/>
                    <a:pt x="40564" y="5077"/>
                  </a:cubicBezTo>
                  <a:cubicBezTo>
                    <a:pt x="39271" y="5317"/>
                    <a:pt x="38227" y="6192"/>
                    <a:pt x="37585" y="6879"/>
                  </a:cubicBezTo>
                  <a:cubicBezTo>
                    <a:pt x="36166" y="8386"/>
                    <a:pt x="35203" y="10162"/>
                    <a:pt x="34623" y="12303"/>
                  </a:cubicBezTo>
                  <a:cubicBezTo>
                    <a:pt x="34328" y="13418"/>
                    <a:pt x="34088" y="14595"/>
                    <a:pt x="33856" y="15737"/>
                  </a:cubicBezTo>
                  <a:lnTo>
                    <a:pt x="33731" y="16326"/>
                  </a:lnTo>
                  <a:cubicBezTo>
                    <a:pt x="33606" y="16950"/>
                    <a:pt x="33490" y="17432"/>
                    <a:pt x="33374" y="17878"/>
                  </a:cubicBezTo>
                  <a:cubicBezTo>
                    <a:pt x="32821" y="19885"/>
                    <a:pt x="32045" y="21215"/>
                    <a:pt x="30921" y="22062"/>
                  </a:cubicBezTo>
                  <a:cubicBezTo>
                    <a:pt x="30715" y="22223"/>
                    <a:pt x="30483" y="22366"/>
                    <a:pt x="30251" y="22481"/>
                  </a:cubicBezTo>
                  <a:cubicBezTo>
                    <a:pt x="29336" y="22962"/>
                    <a:pt x="28348" y="23114"/>
                    <a:pt x="27460" y="23114"/>
                  </a:cubicBezTo>
                  <a:cubicBezTo>
                    <a:pt x="26912" y="23114"/>
                    <a:pt x="26402" y="23056"/>
                    <a:pt x="25969" y="22981"/>
                  </a:cubicBezTo>
                  <a:cubicBezTo>
                    <a:pt x="24194" y="22651"/>
                    <a:pt x="22490" y="21911"/>
                    <a:pt x="21036" y="21241"/>
                  </a:cubicBezTo>
                  <a:cubicBezTo>
                    <a:pt x="20046" y="20778"/>
                    <a:pt x="19136" y="20224"/>
                    <a:pt x="18244" y="19680"/>
                  </a:cubicBezTo>
                  <a:cubicBezTo>
                    <a:pt x="17628" y="19306"/>
                    <a:pt x="16995" y="18913"/>
                    <a:pt x="16352" y="18574"/>
                  </a:cubicBezTo>
                  <a:cubicBezTo>
                    <a:pt x="14756" y="17718"/>
                    <a:pt x="13078" y="17075"/>
                    <a:pt x="11383" y="16656"/>
                  </a:cubicBezTo>
                  <a:cubicBezTo>
                    <a:pt x="10964" y="16549"/>
                    <a:pt x="10545" y="16469"/>
                    <a:pt x="10143" y="16406"/>
                  </a:cubicBezTo>
                  <a:cubicBezTo>
                    <a:pt x="9563" y="16313"/>
                    <a:pt x="9016" y="16266"/>
                    <a:pt x="8499" y="16266"/>
                  </a:cubicBezTo>
                  <a:cubicBezTo>
                    <a:pt x="7387" y="16266"/>
                    <a:pt x="6414" y="16482"/>
                    <a:pt x="5549" y="16915"/>
                  </a:cubicBezTo>
                  <a:cubicBezTo>
                    <a:pt x="4791" y="17289"/>
                    <a:pt x="4131" y="17834"/>
                    <a:pt x="3595" y="18315"/>
                  </a:cubicBezTo>
                  <a:cubicBezTo>
                    <a:pt x="2222" y="19529"/>
                    <a:pt x="1017" y="20876"/>
                    <a:pt x="0" y="22321"/>
                  </a:cubicBezTo>
                  <a:lnTo>
                    <a:pt x="125" y="22410"/>
                  </a:lnTo>
                  <a:cubicBezTo>
                    <a:pt x="1133" y="20974"/>
                    <a:pt x="2329" y="19636"/>
                    <a:pt x="3694" y="18422"/>
                  </a:cubicBezTo>
                  <a:cubicBezTo>
                    <a:pt x="4220" y="17950"/>
                    <a:pt x="4871" y="17414"/>
                    <a:pt x="5612" y="17040"/>
                  </a:cubicBezTo>
                  <a:cubicBezTo>
                    <a:pt x="6456" y="16620"/>
                    <a:pt x="7408" y="16412"/>
                    <a:pt x="8496" y="16412"/>
                  </a:cubicBezTo>
                  <a:cubicBezTo>
                    <a:pt x="9005" y="16412"/>
                    <a:pt x="9545" y="16458"/>
                    <a:pt x="10117" y="16549"/>
                  </a:cubicBezTo>
                  <a:cubicBezTo>
                    <a:pt x="10518" y="16611"/>
                    <a:pt x="10928" y="16692"/>
                    <a:pt x="11348" y="16799"/>
                  </a:cubicBezTo>
                  <a:cubicBezTo>
                    <a:pt x="13034" y="17218"/>
                    <a:pt x="14693" y="17851"/>
                    <a:pt x="16290" y="18699"/>
                  </a:cubicBezTo>
                  <a:cubicBezTo>
                    <a:pt x="16923" y="19038"/>
                    <a:pt x="17557" y="19431"/>
                    <a:pt x="18172" y="19805"/>
                  </a:cubicBezTo>
                  <a:cubicBezTo>
                    <a:pt x="19056" y="20349"/>
                    <a:pt x="19983" y="20911"/>
                    <a:pt x="20974" y="21375"/>
                  </a:cubicBezTo>
                  <a:cubicBezTo>
                    <a:pt x="22437" y="22053"/>
                    <a:pt x="24149" y="22794"/>
                    <a:pt x="25943" y="23124"/>
                  </a:cubicBezTo>
                  <a:cubicBezTo>
                    <a:pt x="26389" y="23204"/>
                    <a:pt x="26915" y="23267"/>
                    <a:pt x="27477" y="23267"/>
                  </a:cubicBezTo>
                  <a:cubicBezTo>
                    <a:pt x="28378" y="23267"/>
                    <a:pt x="29386" y="23106"/>
                    <a:pt x="30323" y="22615"/>
                  </a:cubicBezTo>
                  <a:cubicBezTo>
                    <a:pt x="30564" y="22490"/>
                    <a:pt x="30796" y="22348"/>
                    <a:pt x="31010" y="22178"/>
                  </a:cubicBezTo>
                  <a:cubicBezTo>
                    <a:pt x="32161" y="21313"/>
                    <a:pt x="32955" y="19957"/>
                    <a:pt x="33517" y="17914"/>
                  </a:cubicBezTo>
                  <a:cubicBezTo>
                    <a:pt x="33633" y="17468"/>
                    <a:pt x="33749" y="16986"/>
                    <a:pt x="33873" y="16353"/>
                  </a:cubicBezTo>
                  <a:lnTo>
                    <a:pt x="33998" y="15764"/>
                  </a:lnTo>
                  <a:cubicBezTo>
                    <a:pt x="34230" y="14631"/>
                    <a:pt x="34471" y="13453"/>
                    <a:pt x="34766" y="12347"/>
                  </a:cubicBezTo>
                  <a:cubicBezTo>
                    <a:pt x="35336" y="10224"/>
                    <a:pt x="36291" y="8467"/>
                    <a:pt x="37692" y="6986"/>
                  </a:cubicBezTo>
                  <a:cubicBezTo>
                    <a:pt x="38325" y="6308"/>
                    <a:pt x="39342" y="5451"/>
                    <a:pt x="40591" y="5219"/>
                  </a:cubicBezTo>
                  <a:cubicBezTo>
                    <a:pt x="40972" y="5148"/>
                    <a:pt x="41346" y="5119"/>
                    <a:pt x="41715" y="5119"/>
                  </a:cubicBezTo>
                  <a:cubicBezTo>
                    <a:pt x="42546" y="5119"/>
                    <a:pt x="43348" y="5267"/>
                    <a:pt x="44133" y="5416"/>
                  </a:cubicBezTo>
                  <a:cubicBezTo>
                    <a:pt x="44516" y="5487"/>
                    <a:pt x="44882" y="5558"/>
                    <a:pt x="45248" y="5612"/>
                  </a:cubicBezTo>
                  <a:cubicBezTo>
                    <a:pt x="45355" y="5621"/>
                    <a:pt x="45471" y="5639"/>
                    <a:pt x="45587" y="5648"/>
                  </a:cubicBezTo>
                  <a:cubicBezTo>
                    <a:pt x="45969" y="5689"/>
                    <a:pt x="46342" y="5710"/>
                    <a:pt x="46707" y="5710"/>
                  </a:cubicBezTo>
                  <a:cubicBezTo>
                    <a:pt x="48146" y="5710"/>
                    <a:pt x="49444" y="5387"/>
                    <a:pt x="50583" y="4747"/>
                  </a:cubicBezTo>
                  <a:cubicBezTo>
                    <a:pt x="52001" y="3953"/>
                    <a:pt x="53571" y="2293"/>
                    <a:pt x="53714" y="9"/>
                  </a:cubicBezTo>
                  <a:lnTo>
                    <a:pt x="53571" y="1"/>
                  </a:ln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0" name="Google Shape;6550;p79"/>
            <p:cNvSpPr/>
            <p:nvPr/>
          </p:nvSpPr>
          <p:spPr>
            <a:xfrm>
              <a:off x="3471588" y="3207075"/>
              <a:ext cx="1333275" cy="597275"/>
            </a:xfrm>
            <a:custGeom>
              <a:avLst/>
              <a:gdLst/>
              <a:ahLst/>
              <a:cxnLst/>
              <a:rect l="l" t="t" r="r" b="b"/>
              <a:pathLst>
                <a:path w="53331" h="23891" extrusionOk="0">
                  <a:moveTo>
                    <a:pt x="53179" y="0"/>
                  </a:moveTo>
                  <a:cubicBezTo>
                    <a:pt x="53116" y="1794"/>
                    <a:pt x="52064" y="3560"/>
                    <a:pt x="50431" y="4613"/>
                  </a:cubicBezTo>
                  <a:cubicBezTo>
                    <a:pt x="49233" y="5387"/>
                    <a:pt x="47819" y="5774"/>
                    <a:pt x="46231" y="5774"/>
                  </a:cubicBezTo>
                  <a:cubicBezTo>
                    <a:pt x="46080" y="5774"/>
                    <a:pt x="45928" y="5770"/>
                    <a:pt x="45774" y="5763"/>
                  </a:cubicBezTo>
                  <a:cubicBezTo>
                    <a:pt x="45667" y="5755"/>
                    <a:pt x="45551" y="5746"/>
                    <a:pt x="45444" y="5737"/>
                  </a:cubicBezTo>
                  <a:cubicBezTo>
                    <a:pt x="45061" y="5710"/>
                    <a:pt x="44677" y="5656"/>
                    <a:pt x="44267" y="5603"/>
                  </a:cubicBezTo>
                  <a:cubicBezTo>
                    <a:pt x="43591" y="5514"/>
                    <a:pt x="42901" y="5421"/>
                    <a:pt x="42188" y="5421"/>
                  </a:cubicBezTo>
                  <a:cubicBezTo>
                    <a:pt x="41763" y="5421"/>
                    <a:pt x="41329" y="5454"/>
                    <a:pt x="40886" y="5540"/>
                  </a:cubicBezTo>
                  <a:cubicBezTo>
                    <a:pt x="39895" y="5737"/>
                    <a:pt x="38914" y="6317"/>
                    <a:pt x="37968" y="7253"/>
                  </a:cubicBezTo>
                  <a:cubicBezTo>
                    <a:pt x="36452" y="8752"/>
                    <a:pt x="35399" y="10545"/>
                    <a:pt x="34748" y="12731"/>
                  </a:cubicBezTo>
                  <a:cubicBezTo>
                    <a:pt x="34373" y="14006"/>
                    <a:pt x="34079" y="15371"/>
                    <a:pt x="33802" y="16692"/>
                  </a:cubicBezTo>
                  <a:lnTo>
                    <a:pt x="33767" y="16834"/>
                  </a:lnTo>
                  <a:cubicBezTo>
                    <a:pt x="33677" y="17272"/>
                    <a:pt x="33544" y="17842"/>
                    <a:pt x="33383" y="18422"/>
                  </a:cubicBezTo>
                  <a:cubicBezTo>
                    <a:pt x="32812" y="20483"/>
                    <a:pt x="32009" y="21848"/>
                    <a:pt x="30867" y="22696"/>
                  </a:cubicBezTo>
                  <a:cubicBezTo>
                    <a:pt x="30653" y="22856"/>
                    <a:pt x="30421" y="22999"/>
                    <a:pt x="30180" y="23124"/>
                  </a:cubicBezTo>
                  <a:cubicBezTo>
                    <a:pt x="29268" y="23593"/>
                    <a:pt x="28292" y="23747"/>
                    <a:pt x="27407" y="23747"/>
                  </a:cubicBezTo>
                  <a:cubicBezTo>
                    <a:pt x="26812" y="23747"/>
                    <a:pt x="26257" y="23677"/>
                    <a:pt x="25791" y="23588"/>
                  </a:cubicBezTo>
                  <a:cubicBezTo>
                    <a:pt x="24069" y="23266"/>
                    <a:pt x="22419" y="22562"/>
                    <a:pt x="20742" y="21803"/>
                  </a:cubicBezTo>
                  <a:cubicBezTo>
                    <a:pt x="19823" y="21393"/>
                    <a:pt x="18958" y="20893"/>
                    <a:pt x="18119" y="20421"/>
                  </a:cubicBezTo>
                  <a:cubicBezTo>
                    <a:pt x="17459" y="20037"/>
                    <a:pt x="16781" y="19653"/>
                    <a:pt x="16094" y="19314"/>
                  </a:cubicBezTo>
                  <a:cubicBezTo>
                    <a:pt x="14497" y="18538"/>
                    <a:pt x="12838" y="17958"/>
                    <a:pt x="11170" y="17611"/>
                  </a:cubicBezTo>
                  <a:cubicBezTo>
                    <a:pt x="10750" y="17521"/>
                    <a:pt x="10340" y="17459"/>
                    <a:pt x="9947" y="17405"/>
                  </a:cubicBezTo>
                  <a:cubicBezTo>
                    <a:pt x="9474" y="17346"/>
                    <a:pt x="9024" y="17317"/>
                    <a:pt x="8594" y="17317"/>
                  </a:cubicBezTo>
                  <a:cubicBezTo>
                    <a:pt x="7402" y="17317"/>
                    <a:pt x="6369" y="17544"/>
                    <a:pt x="5451" y="18003"/>
                  </a:cubicBezTo>
                  <a:cubicBezTo>
                    <a:pt x="4702" y="18378"/>
                    <a:pt x="4060" y="18895"/>
                    <a:pt x="3533" y="19359"/>
                  </a:cubicBezTo>
                  <a:cubicBezTo>
                    <a:pt x="2177" y="20537"/>
                    <a:pt x="991" y="21848"/>
                    <a:pt x="0" y="23266"/>
                  </a:cubicBezTo>
                  <a:lnTo>
                    <a:pt x="116" y="23347"/>
                  </a:lnTo>
                  <a:cubicBezTo>
                    <a:pt x="1098" y="21946"/>
                    <a:pt x="2284" y="20644"/>
                    <a:pt x="3631" y="19466"/>
                  </a:cubicBezTo>
                  <a:cubicBezTo>
                    <a:pt x="4149" y="19011"/>
                    <a:pt x="4782" y="18503"/>
                    <a:pt x="5514" y="18137"/>
                  </a:cubicBezTo>
                  <a:cubicBezTo>
                    <a:pt x="6410" y="17692"/>
                    <a:pt x="7426" y="17468"/>
                    <a:pt x="8590" y="17468"/>
                  </a:cubicBezTo>
                  <a:cubicBezTo>
                    <a:pt x="9014" y="17468"/>
                    <a:pt x="9457" y="17498"/>
                    <a:pt x="9921" y="17557"/>
                  </a:cubicBezTo>
                  <a:cubicBezTo>
                    <a:pt x="10322" y="17602"/>
                    <a:pt x="10724" y="17673"/>
                    <a:pt x="11134" y="17753"/>
                  </a:cubicBezTo>
                  <a:cubicBezTo>
                    <a:pt x="12793" y="18101"/>
                    <a:pt x="14444" y="18672"/>
                    <a:pt x="16032" y="19448"/>
                  </a:cubicBezTo>
                  <a:cubicBezTo>
                    <a:pt x="16710" y="19787"/>
                    <a:pt x="17388" y="20171"/>
                    <a:pt x="18048" y="20546"/>
                  </a:cubicBezTo>
                  <a:cubicBezTo>
                    <a:pt x="18886" y="21027"/>
                    <a:pt x="19752" y="21527"/>
                    <a:pt x="20679" y="21937"/>
                  </a:cubicBezTo>
                  <a:cubicBezTo>
                    <a:pt x="22365" y="22696"/>
                    <a:pt x="24025" y="23409"/>
                    <a:pt x="25764" y="23739"/>
                  </a:cubicBezTo>
                  <a:cubicBezTo>
                    <a:pt x="26237" y="23828"/>
                    <a:pt x="26799" y="23891"/>
                    <a:pt x="27397" y="23891"/>
                  </a:cubicBezTo>
                  <a:cubicBezTo>
                    <a:pt x="28307" y="23891"/>
                    <a:pt x="29306" y="23739"/>
                    <a:pt x="30252" y="23258"/>
                  </a:cubicBezTo>
                  <a:cubicBezTo>
                    <a:pt x="30501" y="23133"/>
                    <a:pt x="30733" y="22981"/>
                    <a:pt x="30956" y="22811"/>
                  </a:cubicBezTo>
                  <a:cubicBezTo>
                    <a:pt x="32125" y="21946"/>
                    <a:pt x="32946" y="20563"/>
                    <a:pt x="33526" y="18458"/>
                  </a:cubicBezTo>
                  <a:cubicBezTo>
                    <a:pt x="33686" y="17878"/>
                    <a:pt x="33820" y="17307"/>
                    <a:pt x="33909" y="16870"/>
                  </a:cubicBezTo>
                  <a:lnTo>
                    <a:pt x="33945" y="16718"/>
                  </a:lnTo>
                  <a:cubicBezTo>
                    <a:pt x="34230" y="15407"/>
                    <a:pt x="34516" y="14042"/>
                    <a:pt x="34891" y="12775"/>
                  </a:cubicBezTo>
                  <a:cubicBezTo>
                    <a:pt x="35533" y="10616"/>
                    <a:pt x="36568" y="8841"/>
                    <a:pt x="38075" y="7360"/>
                  </a:cubicBezTo>
                  <a:cubicBezTo>
                    <a:pt x="38994" y="6441"/>
                    <a:pt x="39958" y="5879"/>
                    <a:pt x="40921" y="5692"/>
                  </a:cubicBezTo>
                  <a:cubicBezTo>
                    <a:pt x="41365" y="5603"/>
                    <a:pt x="41800" y="5569"/>
                    <a:pt x="42228" y="5569"/>
                  </a:cubicBezTo>
                  <a:cubicBezTo>
                    <a:pt x="42917" y="5569"/>
                    <a:pt x="43588" y="5658"/>
                    <a:pt x="44249" y="5746"/>
                  </a:cubicBezTo>
                  <a:cubicBezTo>
                    <a:pt x="44659" y="5808"/>
                    <a:pt x="45043" y="5853"/>
                    <a:pt x="45435" y="5888"/>
                  </a:cubicBezTo>
                  <a:cubicBezTo>
                    <a:pt x="45542" y="5897"/>
                    <a:pt x="45658" y="5906"/>
                    <a:pt x="45765" y="5906"/>
                  </a:cubicBezTo>
                  <a:cubicBezTo>
                    <a:pt x="45931" y="5914"/>
                    <a:pt x="46094" y="5918"/>
                    <a:pt x="46256" y="5918"/>
                  </a:cubicBezTo>
                  <a:cubicBezTo>
                    <a:pt x="47866" y="5918"/>
                    <a:pt x="49295" y="5516"/>
                    <a:pt x="50511" y="4738"/>
                  </a:cubicBezTo>
                  <a:cubicBezTo>
                    <a:pt x="52189" y="3658"/>
                    <a:pt x="53268" y="1847"/>
                    <a:pt x="53330"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1" name="Google Shape;6551;p79"/>
            <p:cNvSpPr/>
            <p:nvPr/>
          </p:nvSpPr>
          <p:spPr>
            <a:xfrm>
              <a:off x="3479163" y="3198825"/>
              <a:ext cx="1323700" cy="613125"/>
            </a:xfrm>
            <a:custGeom>
              <a:avLst/>
              <a:gdLst/>
              <a:ahLst/>
              <a:cxnLst/>
              <a:rect l="l" t="t" r="r" b="b"/>
              <a:pathLst>
                <a:path w="52948" h="24525" extrusionOk="0">
                  <a:moveTo>
                    <a:pt x="52795" y="0"/>
                  </a:moveTo>
                  <a:cubicBezTo>
                    <a:pt x="52795" y="1749"/>
                    <a:pt x="51886" y="3471"/>
                    <a:pt x="50360" y="4595"/>
                  </a:cubicBezTo>
                  <a:cubicBezTo>
                    <a:pt x="49129" y="5514"/>
                    <a:pt x="47648" y="5986"/>
                    <a:pt x="45953" y="6022"/>
                  </a:cubicBezTo>
                  <a:lnTo>
                    <a:pt x="45632" y="6022"/>
                  </a:lnTo>
                  <a:cubicBezTo>
                    <a:pt x="45222" y="6013"/>
                    <a:pt x="44802" y="5977"/>
                    <a:pt x="44365" y="5942"/>
                  </a:cubicBezTo>
                  <a:cubicBezTo>
                    <a:pt x="43854" y="5901"/>
                    <a:pt x="43336" y="5860"/>
                    <a:pt x="42806" y="5860"/>
                  </a:cubicBezTo>
                  <a:cubicBezTo>
                    <a:pt x="42291" y="5860"/>
                    <a:pt x="41766" y="5899"/>
                    <a:pt x="41225" y="6013"/>
                  </a:cubicBezTo>
                  <a:cubicBezTo>
                    <a:pt x="40270" y="6209"/>
                    <a:pt x="39307" y="6754"/>
                    <a:pt x="38361" y="7619"/>
                  </a:cubicBezTo>
                  <a:cubicBezTo>
                    <a:pt x="36747" y="9109"/>
                    <a:pt x="35605" y="10920"/>
                    <a:pt x="34891" y="13159"/>
                  </a:cubicBezTo>
                  <a:cubicBezTo>
                    <a:pt x="34463" y="14479"/>
                    <a:pt x="34142" y="15898"/>
                    <a:pt x="33812" y="17343"/>
                  </a:cubicBezTo>
                  <a:cubicBezTo>
                    <a:pt x="33704" y="17825"/>
                    <a:pt x="33571" y="18396"/>
                    <a:pt x="33410" y="18966"/>
                  </a:cubicBezTo>
                  <a:cubicBezTo>
                    <a:pt x="33035" y="20296"/>
                    <a:pt x="32357" y="22205"/>
                    <a:pt x="30823" y="23329"/>
                  </a:cubicBezTo>
                  <a:cubicBezTo>
                    <a:pt x="30600" y="23489"/>
                    <a:pt x="30368" y="23641"/>
                    <a:pt x="30118" y="23766"/>
                  </a:cubicBezTo>
                  <a:cubicBezTo>
                    <a:pt x="29206" y="24225"/>
                    <a:pt x="28229" y="24376"/>
                    <a:pt x="27339" y="24376"/>
                  </a:cubicBezTo>
                  <a:cubicBezTo>
                    <a:pt x="26705" y="24376"/>
                    <a:pt x="26115" y="24299"/>
                    <a:pt x="25622" y="24203"/>
                  </a:cubicBezTo>
                  <a:cubicBezTo>
                    <a:pt x="23847" y="23855"/>
                    <a:pt x="22143" y="23106"/>
                    <a:pt x="20492" y="22383"/>
                  </a:cubicBezTo>
                  <a:lnTo>
                    <a:pt x="20457" y="22365"/>
                  </a:lnTo>
                  <a:cubicBezTo>
                    <a:pt x="19618" y="22000"/>
                    <a:pt x="18815" y="21580"/>
                    <a:pt x="18039" y="21161"/>
                  </a:cubicBezTo>
                  <a:cubicBezTo>
                    <a:pt x="17325" y="20786"/>
                    <a:pt x="16585" y="20394"/>
                    <a:pt x="15836" y="20064"/>
                  </a:cubicBezTo>
                  <a:cubicBezTo>
                    <a:pt x="14248" y="19350"/>
                    <a:pt x="12606" y="18850"/>
                    <a:pt x="10956" y="18565"/>
                  </a:cubicBezTo>
                  <a:cubicBezTo>
                    <a:pt x="10554" y="18503"/>
                    <a:pt x="10153" y="18449"/>
                    <a:pt x="9751" y="18413"/>
                  </a:cubicBezTo>
                  <a:cubicBezTo>
                    <a:pt x="9404" y="18383"/>
                    <a:pt x="9068" y="18367"/>
                    <a:pt x="8743" y="18367"/>
                  </a:cubicBezTo>
                  <a:cubicBezTo>
                    <a:pt x="7458" y="18367"/>
                    <a:pt x="6347" y="18607"/>
                    <a:pt x="5371" y="19091"/>
                  </a:cubicBezTo>
                  <a:cubicBezTo>
                    <a:pt x="4613" y="19466"/>
                    <a:pt x="3962" y="19983"/>
                    <a:pt x="3480" y="20403"/>
                  </a:cubicBezTo>
                  <a:cubicBezTo>
                    <a:pt x="2133" y="21545"/>
                    <a:pt x="964" y="22820"/>
                    <a:pt x="1" y="24203"/>
                  </a:cubicBezTo>
                  <a:lnTo>
                    <a:pt x="126" y="24292"/>
                  </a:lnTo>
                  <a:cubicBezTo>
                    <a:pt x="1080" y="22918"/>
                    <a:pt x="2240" y="21652"/>
                    <a:pt x="3569" y="20519"/>
                  </a:cubicBezTo>
                  <a:cubicBezTo>
                    <a:pt x="4051" y="20108"/>
                    <a:pt x="4693" y="19591"/>
                    <a:pt x="5434" y="19225"/>
                  </a:cubicBezTo>
                  <a:cubicBezTo>
                    <a:pt x="6392" y="18746"/>
                    <a:pt x="7487" y="18513"/>
                    <a:pt x="8762" y="18513"/>
                  </a:cubicBezTo>
                  <a:cubicBezTo>
                    <a:pt x="9078" y="18513"/>
                    <a:pt x="9404" y="18528"/>
                    <a:pt x="9743" y="18556"/>
                  </a:cubicBezTo>
                  <a:cubicBezTo>
                    <a:pt x="10135" y="18592"/>
                    <a:pt x="10536" y="18645"/>
                    <a:pt x="10929" y="18717"/>
                  </a:cubicBezTo>
                  <a:cubicBezTo>
                    <a:pt x="12562" y="18993"/>
                    <a:pt x="14194" y="19493"/>
                    <a:pt x="15782" y="20198"/>
                  </a:cubicBezTo>
                  <a:cubicBezTo>
                    <a:pt x="16514" y="20528"/>
                    <a:pt x="17218" y="20902"/>
                    <a:pt x="17968" y="21295"/>
                  </a:cubicBezTo>
                  <a:cubicBezTo>
                    <a:pt x="18744" y="21705"/>
                    <a:pt x="19547" y="22133"/>
                    <a:pt x="20394" y="22508"/>
                  </a:cubicBezTo>
                  <a:lnTo>
                    <a:pt x="20430" y="22526"/>
                  </a:lnTo>
                  <a:cubicBezTo>
                    <a:pt x="22089" y="23249"/>
                    <a:pt x="23802" y="23998"/>
                    <a:pt x="25595" y="24355"/>
                  </a:cubicBezTo>
                  <a:cubicBezTo>
                    <a:pt x="26095" y="24453"/>
                    <a:pt x="26693" y="24524"/>
                    <a:pt x="27326" y="24524"/>
                  </a:cubicBezTo>
                  <a:cubicBezTo>
                    <a:pt x="28245" y="24524"/>
                    <a:pt x="29244" y="24373"/>
                    <a:pt x="30181" y="23900"/>
                  </a:cubicBezTo>
                  <a:cubicBezTo>
                    <a:pt x="30439" y="23766"/>
                    <a:pt x="30680" y="23614"/>
                    <a:pt x="30912" y="23454"/>
                  </a:cubicBezTo>
                  <a:cubicBezTo>
                    <a:pt x="32482" y="22294"/>
                    <a:pt x="33169" y="20358"/>
                    <a:pt x="33553" y="19002"/>
                  </a:cubicBezTo>
                  <a:cubicBezTo>
                    <a:pt x="33713" y="18431"/>
                    <a:pt x="33847" y="17860"/>
                    <a:pt x="33954" y="17379"/>
                  </a:cubicBezTo>
                  <a:cubicBezTo>
                    <a:pt x="34284" y="15933"/>
                    <a:pt x="34605" y="14524"/>
                    <a:pt x="35034" y="13203"/>
                  </a:cubicBezTo>
                  <a:cubicBezTo>
                    <a:pt x="35738" y="10991"/>
                    <a:pt x="36863" y="9207"/>
                    <a:pt x="38468" y="7726"/>
                  </a:cubicBezTo>
                  <a:cubicBezTo>
                    <a:pt x="39387" y="6879"/>
                    <a:pt x="40324" y="6352"/>
                    <a:pt x="41252" y="6156"/>
                  </a:cubicBezTo>
                  <a:cubicBezTo>
                    <a:pt x="41776" y="6048"/>
                    <a:pt x="42287" y="6011"/>
                    <a:pt x="42789" y="6011"/>
                  </a:cubicBezTo>
                  <a:cubicBezTo>
                    <a:pt x="43321" y="6011"/>
                    <a:pt x="43842" y="6052"/>
                    <a:pt x="44356" y="6093"/>
                  </a:cubicBezTo>
                  <a:cubicBezTo>
                    <a:pt x="44793" y="6129"/>
                    <a:pt x="45213" y="6156"/>
                    <a:pt x="45632" y="6165"/>
                  </a:cubicBezTo>
                  <a:lnTo>
                    <a:pt x="45953" y="6165"/>
                  </a:lnTo>
                  <a:cubicBezTo>
                    <a:pt x="47684" y="6138"/>
                    <a:pt x="49200" y="5647"/>
                    <a:pt x="50449" y="4720"/>
                  </a:cubicBezTo>
                  <a:cubicBezTo>
                    <a:pt x="52010" y="3560"/>
                    <a:pt x="52947" y="1794"/>
                    <a:pt x="5294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2" name="Google Shape;6552;p79"/>
            <p:cNvSpPr/>
            <p:nvPr/>
          </p:nvSpPr>
          <p:spPr>
            <a:xfrm>
              <a:off x="3486963" y="3190575"/>
              <a:ext cx="1315450" cy="630950"/>
            </a:xfrm>
            <a:custGeom>
              <a:avLst/>
              <a:gdLst/>
              <a:ahLst/>
              <a:cxnLst/>
              <a:rect l="l" t="t" r="r" b="b"/>
              <a:pathLst>
                <a:path w="52618" h="25238" extrusionOk="0">
                  <a:moveTo>
                    <a:pt x="52403" y="0"/>
                  </a:moveTo>
                  <a:cubicBezTo>
                    <a:pt x="52466" y="1686"/>
                    <a:pt x="51672" y="3399"/>
                    <a:pt x="50280" y="4586"/>
                  </a:cubicBezTo>
                  <a:cubicBezTo>
                    <a:pt x="49138" y="5567"/>
                    <a:pt x="47737" y="6138"/>
                    <a:pt x="46123" y="6272"/>
                  </a:cubicBezTo>
                  <a:cubicBezTo>
                    <a:pt x="46016" y="6281"/>
                    <a:pt x="45918" y="6290"/>
                    <a:pt x="45811" y="6299"/>
                  </a:cubicBezTo>
                  <a:cubicBezTo>
                    <a:pt x="45622" y="6306"/>
                    <a:pt x="45433" y="6309"/>
                    <a:pt x="45242" y="6309"/>
                  </a:cubicBezTo>
                  <a:cubicBezTo>
                    <a:pt x="44981" y="6309"/>
                    <a:pt x="44715" y="6304"/>
                    <a:pt x="44437" y="6299"/>
                  </a:cubicBezTo>
                  <a:cubicBezTo>
                    <a:pt x="44159" y="6293"/>
                    <a:pt x="43878" y="6287"/>
                    <a:pt x="43594" y="6287"/>
                  </a:cubicBezTo>
                  <a:cubicBezTo>
                    <a:pt x="42929" y="6287"/>
                    <a:pt x="42246" y="6321"/>
                    <a:pt x="41546" y="6477"/>
                  </a:cubicBezTo>
                  <a:cubicBezTo>
                    <a:pt x="40627" y="6682"/>
                    <a:pt x="39691" y="7191"/>
                    <a:pt x="38754" y="7994"/>
                  </a:cubicBezTo>
                  <a:cubicBezTo>
                    <a:pt x="37032" y="9457"/>
                    <a:pt x="35810" y="11285"/>
                    <a:pt x="35016" y="13578"/>
                  </a:cubicBezTo>
                  <a:cubicBezTo>
                    <a:pt x="34570" y="14872"/>
                    <a:pt x="34231" y="16228"/>
                    <a:pt x="33847" y="17851"/>
                  </a:cubicBezTo>
                  <a:cubicBezTo>
                    <a:pt x="33723" y="18378"/>
                    <a:pt x="33589" y="18940"/>
                    <a:pt x="33428" y="19511"/>
                  </a:cubicBezTo>
                  <a:cubicBezTo>
                    <a:pt x="33000" y="20991"/>
                    <a:pt x="32313" y="22838"/>
                    <a:pt x="30770" y="23962"/>
                  </a:cubicBezTo>
                  <a:cubicBezTo>
                    <a:pt x="30547" y="24132"/>
                    <a:pt x="30297" y="24274"/>
                    <a:pt x="30047" y="24399"/>
                  </a:cubicBezTo>
                  <a:cubicBezTo>
                    <a:pt x="29129" y="24856"/>
                    <a:pt x="28147" y="25008"/>
                    <a:pt x="27246" y="25008"/>
                  </a:cubicBezTo>
                  <a:cubicBezTo>
                    <a:pt x="26580" y="25008"/>
                    <a:pt x="25960" y="24925"/>
                    <a:pt x="25444" y="24819"/>
                  </a:cubicBezTo>
                  <a:cubicBezTo>
                    <a:pt x="23767" y="24480"/>
                    <a:pt x="22143" y="23784"/>
                    <a:pt x="20573" y="23115"/>
                  </a:cubicBezTo>
                  <a:lnTo>
                    <a:pt x="20163" y="22936"/>
                  </a:lnTo>
                  <a:cubicBezTo>
                    <a:pt x="19422" y="22624"/>
                    <a:pt x="18699" y="22267"/>
                    <a:pt x="18004" y="21928"/>
                  </a:cubicBezTo>
                  <a:cubicBezTo>
                    <a:pt x="17174" y="21518"/>
                    <a:pt x="16398" y="21134"/>
                    <a:pt x="15577" y="20804"/>
                  </a:cubicBezTo>
                  <a:cubicBezTo>
                    <a:pt x="13989" y="20171"/>
                    <a:pt x="12357" y="19734"/>
                    <a:pt x="10742" y="19519"/>
                  </a:cubicBezTo>
                  <a:cubicBezTo>
                    <a:pt x="10340" y="19475"/>
                    <a:pt x="9948" y="19439"/>
                    <a:pt x="9555" y="19412"/>
                  </a:cubicBezTo>
                  <a:cubicBezTo>
                    <a:pt x="9352" y="19403"/>
                    <a:pt x="9153" y="19398"/>
                    <a:pt x="8958" y="19398"/>
                  </a:cubicBezTo>
                  <a:cubicBezTo>
                    <a:pt x="7542" y="19398"/>
                    <a:pt x="6332" y="19654"/>
                    <a:pt x="5273" y="20180"/>
                  </a:cubicBezTo>
                  <a:cubicBezTo>
                    <a:pt x="4693" y="20465"/>
                    <a:pt x="4123" y="20858"/>
                    <a:pt x="3418" y="21446"/>
                  </a:cubicBezTo>
                  <a:cubicBezTo>
                    <a:pt x="2089" y="22553"/>
                    <a:pt x="938" y="23793"/>
                    <a:pt x="1" y="25149"/>
                  </a:cubicBezTo>
                  <a:lnTo>
                    <a:pt x="126" y="25238"/>
                  </a:lnTo>
                  <a:cubicBezTo>
                    <a:pt x="1054" y="23891"/>
                    <a:pt x="2196" y="22651"/>
                    <a:pt x="3507" y="21562"/>
                  </a:cubicBezTo>
                  <a:cubicBezTo>
                    <a:pt x="4203" y="20983"/>
                    <a:pt x="4765" y="20599"/>
                    <a:pt x="5345" y="20313"/>
                  </a:cubicBezTo>
                  <a:cubicBezTo>
                    <a:pt x="6367" y="19802"/>
                    <a:pt x="7538" y="19546"/>
                    <a:pt x="8909" y="19546"/>
                  </a:cubicBezTo>
                  <a:cubicBezTo>
                    <a:pt x="9117" y="19546"/>
                    <a:pt x="9329" y="19552"/>
                    <a:pt x="9546" y="19564"/>
                  </a:cubicBezTo>
                  <a:cubicBezTo>
                    <a:pt x="9930" y="19582"/>
                    <a:pt x="10332" y="19618"/>
                    <a:pt x="10724" y="19671"/>
                  </a:cubicBezTo>
                  <a:cubicBezTo>
                    <a:pt x="12330" y="19885"/>
                    <a:pt x="13945" y="20313"/>
                    <a:pt x="15524" y="20947"/>
                  </a:cubicBezTo>
                  <a:cubicBezTo>
                    <a:pt x="16335" y="21268"/>
                    <a:pt x="17112" y="21652"/>
                    <a:pt x="17941" y="22062"/>
                  </a:cubicBezTo>
                  <a:cubicBezTo>
                    <a:pt x="18637" y="22401"/>
                    <a:pt x="19360" y="22758"/>
                    <a:pt x="20100" y="23070"/>
                  </a:cubicBezTo>
                  <a:lnTo>
                    <a:pt x="20519" y="23248"/>
                  </a:lnTo>
                  <a:cubicBezTo>
                    <a:pt x="22089" y="23926"/>
                    <a:pt x="23722" y="24622"/>
                    <a:pt x="25408" y="24961"/>
                  </a:cubicBezTo>
                  <a:cubicBezTo>
                    <a:pt x="25935" y="25071"/>
                    <a:pt x="26568" y="25157"/>
                    <a:pt x="27248" y="25157"/>
                  </a:cubicBezTo>
                  <a:cubicBezTo>
                    <a:pt x="28167" y="25157"/>
                    <a:pt x="29171" y="25000"/>
                    <a:pt x="30110" y="24533"/>
                  </a:cubicBezTo>
                  <a:cubicBezTo>
                    <a:pt x="30377" y="24408"/>
                    <a:pt x="30627" y="24257"/>
                    <a:pt x="30859" y="24087"/>
                  </a:cubicBezTo>
                  <a:cubicBezTo>
                    <a:pt x="32438" y="22936"/>
                    <a:pt x="33143" y="21054"/>
                    <a:pt x="33571" y="19546"/>
                  </a:cubicBezTo>
                  <a:cubicBezTo>
                    <a:pt x="33731" y="18984"/>
                    <a:pt x="33874" y="18413"/>
                    <a:pt x="33990" y="17887"/>
                  </a:cubicBezTo>
                  <a:cubicBezTo>
                    <a:pt x="34374" y="16263"/>
                    <a:pt x="34713" y="14916"/>
                    <a:pt x="35159" y="13632"/>
                  </a:cubicBezTo>
                  <a:cubicBezTo>
                    <a:pt x="35944" y="11357"/>
                    <a:pt x="37148" y="9555"/>
                    <a:pt x="38843" y="8101"/>
                  </a:cubicBezTo>
                  <a:cubicBezTo>
                    <a:pt x="39762" y="7324"/>
                    <a:pt x="40681" y="6825"/>
                    <a:pt x="41582" y="6629"/>
                  </a:cubicBezTo>
                  <a:cubicBezTo>
                    <a:pt x="42270" y="6472"/>
                    <a:pt x="42944" y="6439"/>
                    <a:pt x="43602" y="6439"/>
                  </a:cubicBezTo>
                  <a:cubicBezTo>
                    <a:pt x="43883" y="6439"/>
                    <a:pt x="44162" y="6445"/>
                    <a:pt x="44437" y="6450"/>
                  </a:cubicBezTo>
                  <a:cubicBezTo>
                    <a:pt x="44678" y="6455"/>
                    <a:pt x="44912" y="6459"/>
                    <a:pt x="45141" y="6459"/>
                  </a:cubicBezTo>
                  <a:cubicBezTo>
                    <a:pt x="45371" y="6459"/>
                    <a:pt x="45596" y="6455"/>
                    <a:pt x="45819" y="6441"/>
                  </a:cubicBezTo>
                  <a:cubicBezTo>
                    <a:pt x="45927" y="6441"/>
                    <a:pt x="46034" y="6432"/>
                    <a:pt x="46132" y="6423"/>
                  </a:cubicBezTo>
                  <a:cubicBezTo>
                    <a:pt x="47764" y="6281"/>
                    <a:pt x="49227" y="5683"/>
                    <a:pt x="50378" y="4702"/>
                  </a:cubicBezTo>
                  <a:cubicBezTo>
                    <a:pt x="51797" y="3480"/>
                    <a:pt x="52617" y="1722"/>
                    <a:pt x="5255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3" name="Google Shape;6553;p79"/>
            <p:cNvSpPr/>
            <p:nvPr/>
          </p:nvSpPr>
          <p:spPr>
            <a:xfrm>
              <a:off x="3494788" y="3182100"/>
              <a:ext cx="1306950" cy="654600"/>
            </a:xfrm>
            <a:custGeom>
              <a:avLst/>
              <a:gdLst/>
              <a:ahLst/>
              <a:cxnLst/>
              <a:rect l="l" t="t" r="r" b="b"/>
              <a:pathLst>
                <a:path w="52278" h="26184" extrusionOk="0">
                  <a:moveTo>
                    <a:pt x="52162" y="0"/>
                  </a:moveTo>
                  <a:lnTo>
                    <a:pt x="52019" y="9"/>
                  </a:lnTo>
                  <a:cubicBezTo>
                    <a:pt x="52126" y="1660"/>
                    <a:pt x="51466" y="3328"/>
                    <a:pt x="50208" y="4586"/>
                  </a:cubicBezTo>
                  <a:cubicBezTo>
                    <a:pt x="49164" y="5621"/>
                    <a:pt x="47808" y="6299"/>
                    <a:pt x="46292" y="6539"/>
                  </a:cubicBezTo>
                  <a:cubicBezTo>
                    <a:pt x="46193" y="6557"/>
                    <a:pt x="46095" y="6575"/>
                    <a:pt x="45988" y="6584"/>
                  </a:cubicBezTo>
                  <a:cubicBezTo>
                    <a:pt x="45506" y="6646"/>
                    <a:pt x="45007" y="6664"/>
                    <a:pt x="44481" y="6682"/>
                  </a:cubicBezTo>
                  <a:cubicBezTo>
                    <a:pt x="43642" y="6718"/>
                    <a:pt x="42768" y="6745"/>
                    <a:pt x="41867" y="6959"/>
                  </a:cubicBezTo>
                  <a:cubicBezTo>
                    <a:pt x="40983" y="7164"/>
                    <a:pt x="40056" y="7646"/>
                    <a:pt x="39137" y="8368"/>
                  </a:cubicBezTo>
                  <a:cubicBezTo>
                    <a:pt x="37326" y="9796"/>
                    <a:pt x="36023" y="11642"/>
                    <a:pt x="35140" y="14015"/>
                  </a:cubicBezTo>
                  <a:cubicBezTo>
                    <a:pt x="34605" y="15478"/>
                    <a:pt x="34204" y="17039"/>
                    <a:pt x="33882" y="18369"/>
                  </a:cubicBezTo>
                  <a:cubicBezTo>
                    <a:pt x="33757" y="18886"/>
                    <a:pt x="33615" y="19475"/>
                    <a:pt x="33445" y="20064"/>
                  </a:cubicBezTo>
                  <a:cubicBezTo>
                    <a:pt x="32999" y="21580"/>
                    <a:pt x="32294" y="23480"/>
                    <a:pt x="30715" y="24604"/>
                  </a:cubicBezTo>
                  <a:cubicBezTo>
                    <a:pt x="30483" y="24774"/>
                    <a:pt x="30234" y="24926"/>
                    <a:pt x="29975" y="25051"/>
                  </a:cubicBezTo>
                  <a:cubicBezTo>
                    <a:pt x="29052" y="25497"/>
                    <a:pt x="28070" y="25647"/>
                    <a:pt x="27166" y="25647"/>
                  </a:cubicBezTo>
                  <a:cubicBezTo>
                    <a:pt x="26463" y="25647"/>
                    <a:pt x="25807" y="25556"/>
                    <a:pt x="25265" y="25443"/>
                  </a:cubicBezTo>
                  <a:cubicBezTo>
                    <a:pt x="23668" y="25104"/>
                    <a:pt x="22115" y="24453"/>
                    <a:pt x="20626" y="23828"/>
                  </a:cubicBezTo>
                  <a:cubicBezTo>
                    <a:pt x="20367" y="23721"/>
                    <a:pt x="20117" y="23614"/>
                    <a:pt x="19858" y="23507"/>
                  </a:cubicBezTo>
                  <a:cubicBezTo>
                    <a:pt x="19243" y="23257"/>
                    <a:pt x="18636" y="22981"/>
                    <a:pt x="18047" y="22713"/>
                  </a:cubicBezTo>
                  <a:cubicBezTo>
                    <a:pt x="17120" y="22294"/>
                    <a:pt x="16237" y="21892"/>
                    <a:pt x="15309" y="21562"/>
                  </a:cubicBezTo>
                  <a:cubicBezTo>
                    <a:pt x="13721" y="20991"/>
                    <a:pt x="12115" y="20635"/>
                    <a:pt x="10518" y="20492"/>
                  </a:cubicBezTo>
                  <a:cubicBezTo>
                    <a:pt x="10126" y="20456"/>
                    <a:pt x="9742" y="20438"/>
                    <a:pt x="9358" y="20429"/>
                  </a:cubicBezTo>
                  <a:cubicBezTo>
                    <a:pt x="9309" y="20429"/>
                    <a:pt x="9260" y="20429"/>
                    <a:pt x="9211" y="20429"/>
                  </a:cubicBezTo>
                  <a:cubicBezTo>
                    <a:pt x="7643" y="20429"/>
                    <a:pt x="6325" y="20706"/>
                    <a:pt x="5183" y="21277"/>
                  </a:cubicBezTo>
                  <a:cubicBezTo>
                    <a:pt x="4603" y="21562"/>
                    <a:pt x="4024" y="21955"/>
                    <a:pt x="3355" y="22499"/>
                  </a:cubicBezTo>
                  <a:cubicBezTo>
                    <a:pt x="2043" y="23561"/>
                    <a:pt x="910" y="24774"/>
                    <a:pt x="0" y="26103"/>
                  </a:cubicBezTo>
                  <a:lnTo>
                    <a:pt x="116" y="26183"/>
                  </a:lnTo>
                  <a:cubicBezTo>
                    <a:pt x="1026" y="24872"/>
                    <a:pt x="2150" y="23668"/>
                    <a:pt x="3444" y="22615"/>
                  </a:cubicBezTo>
                  <a:cubicBezTo>
                    <a:pt x="4113" y="22071"/>
                    <a:pt x="4684" y="21687"/>
                    <a:pt x="5246" y="21411"/>
                  </a:cubicBezTo>
                  <a:cubicBezTo>
                    <a:pt x="6354" y="20856"/>
                    <a:pt x="7634" y="20579"/>
                    <a:pt x="9147" y="20579"/>
                  </a:cubicBezTo>
                  <a:cubicBezTo>
                    <a:pt x="9217" y="20579"/>
                    <a:pt x="9288" y="20580"/>
                    <a:pt x="9358" y="20581"/>
                  </a:cubicBezTo>
                  <a:cubicBezTo>
                    <a:pt x="9733" y="20581"/>
                    <a:pt x="10117" y="20599"/>
                    <a:pt x="10509" y="20635"/>
                  </a:cubicBezTo>
                  <a:cubicBezTo>
                    <a:pt x="12088" y="20777"/>
                    <a:pt x="13685" y="21134"/>
                    <a:pt x="15264" y="21696"/>
                  </a:cubicBezTo>
                  <a:cubicBezTo>
                    <a:pt x="16183" y="22026"/>
                    <a:pt x="17057" y="22428"/>
                    <a:pt x="17994" y="22847"/>
                  </a:cubicBezTo>
                  <a:cubicBezTo>
                    <a:pt x="18583" y="23115"/>
                    <a:pt x="19189" y="23391"/>
                    <a:pt x="19805" y="23650"/>
                  </a:cubicBezTo>
                  <a:cubicBezTo>
                    <a:pt x="20055" y="23757"/>
                    <a:pt x="20313" y="23855"/>
                    <a:pt x="20563" y="23962"/>
                  </a:cubicBezTo>
                  <a:cubicBezTo>
                    <a:pt x="22071" y="24596"/>
                    <a:pt x="23623" y="25247"/>
                    <a:pt x="25229" y="25586"/>
                  </a:cubicBezTo>
                  <a:cubicBezTo>
                    <a:pt x="25783" y="25703"/>
                    <a:pt x="26450" y="25796"/>
                    <a:pt x="27167" y="25796"/>
                  </a:cubicBezTo>
                  <a:cubicBezTo>
                    <a:pt x="28090" y="25796"/>
                    <a:pt x="29093" y="25641"/>
                    <a:pt x="30037" y="25184"/>
                  </a:cubicBezTo>
                  <a:cubicBezTo>
                    <a:pt x="30305" y="25051"/>
                    <a:pt x="30564" y="24899"/>
                    <a:pt x="30805" y="24729"/>
                  </a:cubicBezTo>
                  <a:cubicBezTo>
                    <a:pt x="32410" y="23570"/>
                    <a:pt x="33133" y="21652"/>
                    <a:pt x="33588" y="20099"/>
                  </a:cubicBezTo>
                  <a:cubicBezTo>
                    <a:pt x="33757" y="19519"/>
                    <a:pt x="33900" y="18922"/>
                    <a:pt x="34025" y="18404"/>
                  </a:cubicBezTo>
                  <a:cubicBezTo>
                    <a:pt x="34346" y="17075"/>
                    <a:pt x="34748" y="15523"/>
                    <a:pt x="35283" y="14069"/>
                  </a:cubicBezTo>
                  <a:cubicBezTo>
                    <a:pt x="36148" y="11723"/>
                    <a:pt x="37442" y="9894"/>
                    <a:pt x="39226" y="8484"/>
                  </a:cubicBezTo>
                  <a:cubicBezTo>
                    <a:pt x="40136" y="7771"/>
                    <a:pt x="41037" y="7307"/>
                    <a:pt x="41902" y="7101"/>
                  </a:cubicBezTo>
                  <a:cubicBezTo>
                    <a:pt x="42786" y="6896"/>
                    <a:pt x="43651" y="6861"/>
                    <a:pt x="44489" y="6834"/>
                  </a:cubicBezTo>
                  <a:cubicBezTo>
                    <a:pt x="45016" y="6816"/>
                    <a:pt x="45515" y="6798"/>
                    <a:pt x="46015" y="6736"/>
                  </a:cubicBezTo>
                  <a:cubicBezTo>
                    <a:pt x="46113" y="6718"/>
                    <a:pt x="46211" y="6709"/>
                    <a:pt x="46318" y="6691"/>
                  </a:cubicBezTo>
                  <a:cubicBezTo>
                    <a:pt x="47871" y="6441"/>
                    <a:pt x="49244" y="5745"/>
                    <a:pt x="50306" y="4693"/>
                  </a:cubicBezTo>
                  <a:cubicBezTo>
                    <a:pt x="51608" y="3399"/>
                    <a:pt x="52278" y="1695"/>
                    <a:pt x="52162"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4" name="Google Shape;6554;p79"/>
            <p:cNvSpPr/>
            <p:nvPr/>
          </p:nvSpPr>
          <p:spPr>
            <a:xfrm>
              <a:off x="3502363" y="3173850"/>
              <a:ext cx="1298925" cy="678225"/>
            </a:xfrm>
            <a:custGeom>
              <a:avLst/>
              <a:gdLst/>
              <a:ahLst/>
              <a:cxnLst/>
              <a:rect l="l" t="t" r="r" b="b"/>
              <a:pathLst>
                <a:path w="51957" h="27129" extrusionOk="0">
                  <a:moveTo>
                    <a:pt x="51787" y="0"/>
                  </a:moveTo>
                  <a:lnTo>
                    <a:pt x="51636" y="18"/>
                  </a:lnTo>
                  <a:cubicBezTo>
                    <a:pt x="51805" y="1606"/>
                    <a:pt x="51261" y="3265"/>
                    <a:pt x="50137" y="4577"/>
                  </a:cubicBezTo>
                  <a:cubicBezTo>
                    <a:pt x="49182" y="5683"/>
                    <a:pt x="47915" y="6450"/>
                    <a:pt x="46470" y="6798"/>
                  </a:cubicBezTo>
                  <a:cubicBezTo>
                    <a:pt x="46372" y="6825"/>
                    <a:pt x="46274" y="6843"/>
                    <a:pt x="46185" y="6869"/>
                  </a:cubicBezTo>
                  <a:cubicBezTo>
                    <a:pt x="45641" y="6976"/>
                    <a:pt x="45087" y="7030"/>
                    <a:pt x="44499" y="7084"/>
                  </a:cubicBezTo>
                  <a:cubicBezTo>
                    <a:pt x="43758" y="7155"/>
                    <a:pt x="42991" y="7235"/>
                    <a:pt x="42206" y="7431"/>
                  </a:cubicBezTo>
                  <a:cubicBezTo>
                    <a:pt x="41332" y="7646"/>
                    <a:pt x="40431" y="8083"/>
                    <a:pt x="39530" y="8743"/>
                  </a:cubicBezTo>
                  <a:cubicBezTo>
                    <a:pt x="37665" y="10099"/>
                    <a:pt x="36229" y="12017"/>
                    <a:pt x="35283" y="14443"/>
                  </a:cubicBezTo>
                  <a:cubicBezTo>
                    <a:pt x="34677" y="15987"/>
                    <a:pt x="34240" y="17628"/>
                    <a:pt x="33927" y="18886"/>
                  </a:cubicBezTo>
                  <a:cubicBezTo>
                    <a:pt x="33785" y="19466"/>
                    <a:pt x="33642" y="20028"/>
                    <a:pt x="33472" y="20608"/>
                  </a:cubicBezTo>
                  <a:cubicBezTo>
                    <a:pt x="33008" y="22169"/>
                    <a:pt x="32277" y="24105"/>
                    <a:pt x="30671" y="25247"/>
                  </a:cubicBezTo>
                  <a:cubicBezTo>
                    <a:pt x="30430" y="25416"/>
                    <a:pt x="30180" y="25559"/>
                    <a:pt x="29913" y="25693"/>
                  </a:cubicBezTo>
                  <a:cubicBezTo>
                    <a:pt x="28991" y="26134"/>
                    <a:pt x="28011" y="26284"/>
                    <a:pt x="27104" y="26284"/>
                  </a:cubicBezTo>
                  <a:cubicBezTo>
                    <a:pt x="26360" y="26284"/>
                    <a:pt x="25666" y="26183"/>
                    <a:pt x="25095" y="26058"/>
                  </a:cubicBezTo>
                  <a:cubicBezTo>
                    <a:pt x="23570" y="25728"/>
                    <a:pt x="22089" y="25113"/>
                    <a:pt x="20653" y="24515"/>
                  </a:cubicBezTo>
                  <a:cubicBezTo>
                    <a:pt x="20296" y="24372"/>
                    <a:pt x="19939" y="24221"/>
                    <a:pt x="19573" y="24078"/>
                  </a:cubicBezTo>
                  <a:cubicBezTo>
                    <a:pt x="19127" y="23900"/>
                    <a:pt x="18681" y="23712"/>
                    <a:pt x="18253" y="23525"/>
                  </a:cubicBezTo>
                  <a:cubicBezTo>
                    <a:pt x="17165" y="23070"/>
                    <a:pt x="16139" y="22642"/>
                    <a:pt x="15059" y="22303"/>
                  </a:cubicBezTo>
                  <a:cubicBezTo>
                    <a:pt x="13471" y="21812"/>
                    <a:pt x="11874" y="21518"/>
                    <a:pt x="10313" y="21446"/>
                  </a:cubicBezTo>
                  <a:cubicBezTo>
                    <a:pt x="10076" y="21435"/>
                    <a:pt x="9839" y="21428"/>
                    <a:pt x="9604" y="21428"/>
                  </a:cubicBezTo>
                  <a:cubicBezTo>
                    <a:pt x="9459" y="21428"/>
                    <a:pt x="9314" y="21431"/>
                    <a:pt x="9171" y="21437"/>
                  </a:cubicBezTo>
                  <a:cubicBezTo>
                    <a:pt x="7619" y="21473"/>
                    <a:pt x="6245" y="21785"/>
                    <a:pt x="5094" y="22365"/>
                  </a:cubicBezTo>
                  <a:cubicBezTo>
                    <a:pt x="4524" y="22651"/>
                    <a:pt x="3953" y="23025"/>
                    <a:pt x="3301" y="23543"/>
                  </a:cubicBezTo>
                  <a:cubicBezTo>
                    <a:pt x="2008" y="24569"/>
                    <a:pt x="893" y="25746"/>
                    <a:pt x="1" y="27040"/>
                  </a:cubicBezTo>
                  <a:lnTo>
                    <a:pt x="125" y="27129"/>
                  </a:lnTo>
                  <a:cubicBezTo>
                    <a:pt x="1009" y="25844"/>
                    <a:pt x="2106" y="24676"/>
                    <a:pt x="3391" y="23659"/>
                  </a:cubicBezTo>
                  <a:cubicBezTo>
                    <a:pt x="4033" y="23150"/>
                    <a:pt x="4604" y="22784"/>
                    <a:pt x="5166" y="22499"/>
                  </a:cubicBezTo>
                  <a:cubicBezTo>
                    <a:pt x="6290" y="21928"/>
                    <a:pt x="7646" y="21625"/>
                    <a:pt x="9171" y="21580"/>
                  </a:cubicBezTo>
                  <a:cubicBezTo>
                    <a:pt x="9272" y="21578"/>
                    <a:pt x="9372" y="21577"/>
                    <a:pt x="9473" y="21577"/>
                  </a:cubicBezTo>
                  <a:cubicBezTo>
                    <a:pt x="9747" y="21577"/>
                    <a:pt x="10024" y="21585"/>
                    <a:pt x="10304" y="21598"/>
                  </a:cubicBezTo>
                  <a:cubicBezTo>
                    <a:pt x="11857" y="21669"/>
                    <a:pt x="13445" y="21955"/>
                    <a:pt x="15015" y="22445"/>
                  </a:cubicBezTo>
                  <a:cubicBezTo>
                    <a:pt x="16085" y="22784"/>
                    <a:pt x="17111" y="23213"/>
                    <a:pt x="18191" y="23668"/>
                  </a:cubicBezTo>
                  <a:cubicBezTo>
                    <a:pt x="18628" y="23846"/>
                    <a:pt x="19074" y="24033"/>
                    <a:pt x="19520" y="24212"/>
                  </a:cubicBezTo>
                  <a:cubicBezTo>
                    <a:pt x="19877" y="24355"/>
                    <a:pt x="20242" y="24506"/>
                    <a:pt x="20599" y="24658"/>
                  </a:cubicBezTo>
                  <a:cubicBezTo>
                    <a:pt x="22036" y="25256"/>
                    <a:pt x="23525" y="25871"/>
                    <a:pt x="25060" y="26201"/>
                  </a:cubicBezTo>
                  <a:cubicBezTo>
                    <a:pt x="25644" y="26326"/>
                    <a:pt x="26353" y="26429"/>
                    <a:pt x="27113" y="26429"/>
                  </a:cubicBezTo>
                  <a:cubicBezTo>
                    <a:pt x="28037" y="26429"/>
                    <a:pt x="29035" y="26277"/>
                    <a:pt x="29975" y="25827"/>
                  </a:cubicBezTo>
                  <a:cubicBezTo>
                    <a:pt x="30252" y="25693"/>
                    <a:pt x="30511" y="25541"/>
                    <a:pt x="30760" y="25363"/>
                  </a:cubicBezTo>
                  <a:cubicBezTo>
                    <a:pt x="32402" y="24194"/>
                    <a:pt x="33142" y="22231"/>
                    <a:pt x="33615" y="20643"/>
                  </a:cubicBezTo>
                  <a:cubicBezTo>
                    <a:pt x="33785" y="20073"/>
                    <a:pt x="33936" y="19475"/>
                    <a:pt x="34070" y="18922"/>
                  </a:cubicBezTo>
                  <a:cubicBezTo>
                    <a:pt x="34382" y="17664"/>
                    <a:pt x="34819" y="16031"/>
                    <a:pt x="35417" y="14497"/>
                  </a:cubicBezTo>
                  <a:cubicBezTo>
                    <a:pt x="36372" y="12070"/>
                    <a:pt x="37745" y="10224"/>
                    <a:pt x="39619" y="8859"/>
                  </a:cubicBezTo>
                  <a:cubicBezTo>
                    <a:pt x="40502" y="8217"/>
                    <a:pt x="41385" y="7779"/>
                    <a:pt x="42242" y="7574"/>
                  </a:cubicBezTo>
                  <a:cubicBezTo>
                    <a:pt x="43018" y="7378"/>
                    <a:pt x="43776" y="7307"/>
                    <a:pt x="44517" y="7235"/>
                  </a:cubicBezTo>
                  <a:cubicBezTo>
                    <a:pt x="45105" y="7173"/>
                    <a:pt x="45667" y="7119"/>
                    <a:pt x="46212" y="7012"/>
                  </a:cubicBezTo>
                  <a:cubicBezTo>
                    <a:pt x="46310" y="6994"/>
                    <a:pt x="46408" y="6968"/>
                    <a:pt x="46506" y="6950"/>
                  </a:cubicBezTo>
                  <a:cubicBezTo>
                    <a:pt x="47987" y="6593"/>
                    <a:pt x="49280" y="5799"/>
                    <a:pt x="50253" y="4675"/>
                  </a:cubicBezTo>
                  <a:cubicBezTo>
                    <a:pt x="51404" y="3328"/>
                    <a:pt x="51957" y="1624"/>
                    <a:pt x="51787"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5" name="Google Shape;6555;p79"/>
            <p:cNvSpPr/>
            <p:nvPr/>
          </p:nvSpPr>
          <p:spPr>
            <a:xfrm>
              <a:off x="3510163" y="3165600"/>
              <a:ext cx="1290675" cy="701650"/>
            </a:xfrm>
            <a:custGeom>
              <a:avLst/>
              <a:gdLst/>
              <a:ahLst/>
              <a:cxnLst/>
              <a:rect l="l" t="t" r="r" b="b"/>
              <a:pathLst>
                <a:path w="51627" h="28066" extrusionOk="0">
                  <a:moveTo>
                    <a:pt x="51395" y="0"/>
                  </a:moveTo>
                  <a:lnTo>
                    <a:pt x="51243" y="18"/>
                  </a:lnTo>
                  <a:cubicBezTo>
                    <a:pt x="51475" y="1552"/>
                    <a:pt x="51047" y="3212"/>
                    <a:pt x="50057" y="4568"/>
                  </a:cubicBezTo>
                  <a:cubicBezTo>
                    <a:pt x="49200" y="5745"/>
                    <a:pt x="48014" y="6611"/>
                    <a:pt x="46640" y="7066"/>
                  </a:cubicBezTo>
                  <a:cubicBezTo>
                    <a:pt x="46542" y="7092"/>
                    <a:pt x="46453" y="7119"/>
                    <a:pt x="46363" y="7146"/>
                  </a:cubicBezTo>
                  <a:cubicBezTo>
                    <a:pt x="45757" y="7315"/>
                    <a:pt x="45132" y="7414"/>
                    <a:pt x="44472" y="7521"/>
                  </a:cubicBezTo>
                  <a:cubicBezTo>
                    <a:pt x="43839" y="7619"/>
                    <a:pt x="43188" y="7726"/>
                    <a:pt x="42527" y="7895"/>
                  </a:cubicBezTo>
                  <a:cubicBezTo>
                    <a:pt x="41662" y="8118"/>
                    <a:pt x="40788" y="8529"/>
                    <a:pt x="39922" y="9109"/>
                  </a:cubicBezTo>
                  <a:cubicBezTo>
                    <a:pt x="37969" y="10411"/>
                    <a:pt x="36452" y="12347"/>
                    <a:pt x="35408" y="14863"/>
                  </a:cubicBezTo>
                  <a:cubicBezTo>
                    <a:pt x="34739" y="16495"/>
                    <a:pt x="34267" y="18226"/>
                    <a:pt x="33963" y="19394"/>
                  </a:cubicBezTo>
                  <a:cubicBezTo>
                    <a:pt x="33829" y="19930"/>
                    <a:pt x="33669" y="20545"/>
                    <a:pt x="33490" y="21152"/>
                  </a:cubicBezTo>
                  <a:cubicBezTo>
                    <a:pt x="33009" y="22749"/>
                    <a:pt x="32250" y="24729"/>
                    <a:pt x="30618" y="25880"/>
                  </a:cubicBezTo>
                  <a:cubicBezTo>
                    <a:pt x="30377" y="26049"/>
                    <a:pt x="30109" y="26201"/>
                    <a:pt x="29833" y="26335"/>
                  </a:cubicBezTo>
                  <a:cubicBezTo>
                    <a:pt x="28911" y="26767"/>
                    <a:pt x="27933" y="26915"/>
                    <a:pt x="27023" y="26915"/>
                  </a:cubicBezTo>
                  <a:cubicBezTo>
                    <a:pt x="26241" y="26915"/>
                    <a:pt x="25510" y="26806"/>
                    <a:pt x="24908" y="26674"/>
                  </a:cubicBezTo>
                  <a:cubicBezTo>
                    <a:pt x="23454" y="26344"/>
                    <a:pt x="22027" y="25764"/>
                    <a:pt x="20653" y="25193"/>
                  </a:cubicBezTo>
                  <a:cubicBezTo>
                    <a:pt x="20207" y="25015"/>
                    <a:pt x="19743" y="24818"/>
                    <a:pt x="19279" y="24640"/>
                  </a:cubicBezTo>
                  <a:lnTo>
                    <a:pt x="18708" y="24417"/>
                  </a:lnTo>
                  <a:cubicBezTo>
                    <a:pt x="17370" y="23900"/>
                    <a:pt x="16112" y="23400"/>
                    <a:pt x="14792" y="23052"/>
                  </a:cubicBezTo>
                  <a:cubicBezTo>
                    <a:pt x="13213" y="22633"/>
                    <a:pt x="11634" y="22410"/>
                    <a:pt x="10099" y="22401"/>
                  </a:cubicBezTo>
                  <a:cubicBezTo>
                    <a:pt x="9707" y="22401"/>
                    <a:pt x="9332" y="22410"/>
                    <a:pt x="8966" y="22436"/>
                  </a:cubicBezTo>
                  <a:cubicBezTo>
                    <a:pt x="7486" y="22535"/>
                    <a:pt x="6147" y="22883"/>
                    <a:pt x="5005" y="23453"/>
                  </a:cubicBezTo>
                  <a:cubicBezTo>
                    <a:pt x="4435" y="23739"/>
                    <a:pt x="3855" y="24114"/>
                    <a:pt x="3239" y="24586"/>
                  </a:cubicBezTo>
                  <a:cubicBezTo>
                    <a:pt x="1954" y="25577"/>
                    <a:pt x="866" y="26719"/>
                    <a:pt x="1" y="27985"/>
                  </a:cubicBezTo>
                  <a:lnTo>
                    <a:pt x="117" y="28066"/>
                  </a:lnTo>
                  <a:cubicBezTo>
                    <a:pt x="982" y="26817"/>
                    <a:pt x="2062" y="25684"/>
                    <a:pt x="3328" y="24711"/>
                  </a:cubicBezTo>
                  <a:cubicBezTo>
                    <a:pt x="3944" y="24239"/>
                    <a:pt x="4515" y="23873"/>
                    <a:pt x="5068" y="23587"/>
                  </a:cubicBezTo>
                  <a:cubicBezTo>
                    <a:pt x="6192" y="23025"/>
                    <a:pt x="7512" y="22686"/>
                    <a:pt x="8975" y="22588"/>
                  </a:cubicBezTo>
                  <a:cubicBezTo>
                    <a:pt x="9332" y="22561"/>
                    <a:pt x="9716" y="22552"/>
                    <a:pt x="10099" y="22552"/>
                  </a:cubicBezTo>
                  <a:cubicBezTo>
                    <a:pt x="11625" y="22561"/>
                    <a:pt x="13186" y="22775"/>
                    <a:pt x="14756" y="23195"/>
                  </a:cubicBezTo>
                  <a:cubicBezTo>
                    <a:pt x="16068" y="23543"/>
                    <a:pt x="17325" y="24033"/>
                    <a:pt x="18655" y="24560"/>
                  </a:cubicBezTo>
                  <a:lnTo>
                    <a:pt x="19226" y="24783"/>
                  </a:lnTo>
                  <a:cubicBezTo>
                    <a:pt x="19690" y="24961"/>
                    <a:pt x="20153" y="25148"/>
                    <a:pt x="20599" y="25336"/>
                  </a:cubicBezTo>
                  <a:cubicBezTo>
                    <a:pt x="21982" y="25898"/>
                    <a:pt x="23410" y="26487"/>
                    <a:pt x="24882" y="26817"/>
                  </a:cubicBezTo>
                  <a:cubicBezTo>
                    <a:pt x="25490" y="26952"/>
                    <a:pt x="26231" y="27063"/>
                    <a:pt x="27025" y="27063"/>
                  </a:cubicBezTo>
                  <a:cubicBezTo>
                    <a:pt x="27954" y="27063"/>
                    <a:pt x="28956" y="26911"/>
                    <a:pt x="29904" y="26469"/>
                  </a:cubicBezTo>
                  <a:cubicBezTo>
                    <a:pt x="30181" y="26335"/>
                    <a:pt x="30457" y="26174"/>
                    <a:pt x="30707" y="25996"/>
                  </a:cubicBezTo>
                  <a:cubicBezTo>
                    <a:pt x="32375" y="24827"/>
                    <a:pt x="33142" y="22811"/>
                    <a:pt x="33633" y="21188"/>
                  </a:cubicBezTo>
                  <a:cubicBezTo>
                    <a:pt x="33812" y="20590"/>
                    <a:pt x="33972" y="19974"/>
                    <a:pt x="34106" y="19430"/>
                  </a:cubicBezTo>
                  <a:cubicBezTo>
                    <a:pt x="34409" y="18270"/>
                    <a:pt x="34882" y="16540"/>
                    <a:pt x="35551" y="14925"/>
                  </a:cubicBezTo>
                  <a:cubicBezTo>
                    <a:pt x="36577" y="12436"/>
                    <a:pt x="38076" y="10518"/>
                    <a:pt x="40003" y="9233"/>
                  </a:cubicBezTo>
                  <a:cubicBezTo>
                    <a:pt x="40859" y="8662"/>
                    <a:pt x="41716" y="8261"/>
                    <a:pt x="42563" y="8038"/>
                  </a:cubicBezTo>
                  <a:cubicBezTo>
                    <a:pt x="43214" y="7869"/>
                    <a:pt x="43866" y="7770"/>
                    <a:pt x="44490" y="7672"/>
                  </a:cubicBezTo>
                  <a:cubicBezTo>
                    <a:pt x="45159" y="7565"/>
                    <a:pt x="45792" y="7467"/>
                    <a:pt x="46399" y="7289"/>
                  </a:cubicBezTo>
                  <a:cubicBezTo>
                    <a:pt x="46497" y="7262"/>
                    <a:pt x="46586" y="7235"/>
                    <a:pt x="46685" y="7199"/>
                  </a:cubicBezTo>
                  <a:cubicBezTo>
                    <a:pt x="48094" y="6744"/>
                    <a:pt x="49298" y="5861"/>
                    <a:pt x="50182" y="4648"/>
                  </a:cubicBezTo>
                  <a:cubicBezTo>
                    <a:pt x="51190" y="3265"/>
                    <a:pt x="51627" y="1570"/>
                    <a:pt x="51395"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6" name="Google Shape;6556;p79"/>
            <p:cNvSpPr/>
            <p:nvPr/>
          </p:nvSpPr>
          <p:spPr>
            <a:xfrm>
              <a:off x="3517763" y="3157125"/>
              <a:ext cx="1282850" cy="725525"/>
            </a:xfrm>
            <a:custGeom>
              <a:avLst/>
              <a:gdLst/>
              <a:ahLst/>
              <a:cxnLst/>
              <a:rect l="l" t="t" r="r" b="b"/>
              <a:pathLst>
                <a:path w="51314" h="29021" extrusionOk="0">
                  <a:moveTo>
                    <a:pt x="51011" y="0"/>
                  </a:moveTo>
                  <a:lnTo>
                    <a:pt x="50868" y="27"/>
                  </a:lnTo>
                  <a:cubicBezTo>
                    <a:pt x="51162" y="1535"/>
                    <a:pt x="50850" y="3149"/>
                    <a:pt x="49985" y="4568"/>
                  </a:cubicBezTo>
                  <a:cubicBezTo>
                    <a:pt x="49226" y="5817"/>
                    <a:pt x="48129" y="6780"/>
                    <a:pt x="46809" y="7333"/>
                  </a:cubicBezTo>
                  <a:cubicBezTo>
                    <a:pt x="46729" y="7369"/>
                    <a:pt x="46639" y="7405"/>
                    <a:pt x="46550" y="7440"/>
                  </a:cubicBezTo>
                  <a:cubicBezTo>
                    <a:pt x="45863" y="7690"/>
                    <a:pt x="45141" y="7851"/>
                    <a:pt x="44382" y="8011"/>
                  </a:cubicBezTo>
                  <a:cubicBezTo>
                    <a:pt x="43883" y="8118"/>
                    <a:pt x="43374" y="8234"/>
                    <a:pt x="42857" y="8377"/>
                  </a:cubicBezTo>
                  <a:cubicBezTo>
                    <a:pt x="42000" y="8618"/>
                    <a:pt x="41117" y="9001"/>
                    <a:pt x="40314" y="9492"/>
                  </a:cubicBezTo>
                  <a:cubicBezTo>
                    <a:pt x="38289" y="10723"/>
                    <a:pt x="36683" y="12677"/>
                    <a:pt x="35550" y="15300"/>
                  </a:cubicBezTo>
                  <a:cubicBezTo>
                    <a:pt x="34988" y="16584"/>
                    <a:pt x="34507" y="18047"/>
                    <a:pt x="34007" y="19912"/>
                  </a:cubicBezTo>
                  <a:lnTo>
                    <a:pt x="33998" y="19956"/>
                  </a:lnTo>
                  <a:cubicBezTo>
                    <a:pt x="33847" y="20527"/>
                    <a:pt x="33686" y="21116"/>
                    <a:pt x="33508" y="21705"/>
                  </a:cubicBezTo>
                  <a:cubicBezTo>
                    <a:pt x="32990" y="23436"/>
                    <a:pt x="32223" y="25372"/>
                    <a:pt x="30573" y="26522"/>
                  </a:cubicBezTo>
                  <a:cubicBezTo>
                    <a:pt x="30323" y="26692"/>
                    <a:pt x="30055" y="26852"/>
                    <a:pt x="29770" y="26977"/>
                  </a:cubicBezTo>
                  <a:cubicBezTo>
                    <a:pt x="28849" y="27405"/>
                    <a:pt x="27871" y="27553"/>
                    <a:pt x="26958" y="27553"/>
                  </a:cubicBezTo>
                  <a:cubicBezTo>
                    <a:pt x="26137" y="27553"/>
                    <a:pt x="25367" y="27433"/>
                    <a:pt x="24738" y="27290"/>
                  </a:cubicBezTo>
                  <a:cubicBezTo>
                    <a:pt x="23338" y="26968"/>
                    <a:pt x="21964" y="26415"/>
                    <a:pt x="20643" y="25871"/>
                  </a:cubicBezTo>
                  <a:cubicBezTo>
                    <a:pt x="20108" y="25657"/>
                    <a:pt x="19546" y="25425"/>
                    <a:pt x="18993" y="25220"/>
                  </a:cubicBezTo>
                  <a:cubicBezTo>
                    <a:pt x="17664" y="24711"/>
                    <a:pt x="16111" y="24149"/>
                    <a:pt x="14532" y="23801"/>
                  </a:cubicBezTo>
                  <a:cubicBezTo>
                    <a:pt x="13201" y="23506"/>
                    <a:pt x="11877" y="23359"/>
                    <a:pt x="10580" y="23359"/>
                  </a:cubicBezTo>
                  <a:cubicBezTo>
                    <a:pt x="10347" y="23359"/>
                    <a:pt x="10115" y="23364"/>
                    <a:pt x="9885" y="23373"/>
                  </a:cubicBezTo>
                  <a:cubicBezTo>
                    <a:pt x="9510" y="23382"/>
                    <a:pt x="9135" y="23409"/>
                    <a:pt x="8778" y="23453"/>
                  </a:cubicBezTo>
                  <a:cubicBezTo>
                    <a:pt x="7351" y="23614"/>
                    <a:pt x="6057" y="23980"/>
                    <a:pt x="4916" y="24551"/>
                  </a:cubicBezTo>
                  <a:cubicBezTo>
                    <a:pt x="4345" y="24845"/>
                    <a:pt x="3783" y="25202"/>
                    <a:pt x="3185" y="25648"/>
                  </a:cubicBezTo>
                  <a:cubicBezTo>
                    <a:pt x="1918" y="26594"/>
                    <a:pt x="848" y="27700"/>
                    <a:pt x="0" y="28931"/>
                  </a:cubicBezTo>
                  <a:lnTo>
                    <a:pt x="125" y="29020"/>
                  </a:lnTo>
                  <a:cubicBezTo>
                    <a:pt x="964" y="27798"/>
                    <a:pt x="2025" y="26701"/>
                    <a:pt x="3274" y="25764"/>
                  </a:cubicBezTo>
                  <a:cubicBezTo>
                    <a:pt x="3863" y="25318"/>
                    <a:pt x="4425" y="24970"/>
                    <a:pt x="4987" y="24685"/>
                  </a:cubicBezTo>
                  <a:cubicBezTo>
                    <a:pt x="6102" y="24123"/>
                    <a:pt x="7387" y="23757"/>
                    <a:pt x="8796" y="23596"/>
                  </a:cubicBezTo>
                  <a:cubicBezTo>
                    <a:pt x="9153" y="23561"/>
                    <a:pt x="9519" y="23534"/>
                    <a:pt x="9894" y="23516"/>
                  </a:cubicBezTo>
                  <a:cubicBezTo>
                    <a:pt x="10098" y="23509"/>
                    <a:pt x="10303" y="23505"/>
                    <a:pt x="10510" y="23505"/>
                  </a:cubicBezTo>
                  <a:cubicBezTo>
                    <a:pt x="11816" y="23505"/>
                    <a:pt x="13157" y="23651"/>
                    <a:pt x="14506" y="23944"/>
                  </a:cubicBezTo>
                  <a:cubicBezTo>
                    <a:pt x="16067" y="24292"/>
                    <a:pt x="17610" y="24854"/>
                    <a:pt x="18939" y="25354"/>
                  </a:cubicBezTo>
                  <a:cubicBezTo>
                    <a:pt x="19493" y="25568"/>
                    <a:pt x="20055" y="25791"/>
                    <a:pt x="20590" y="26014"/>
                  </a:cubicBezTo>
                  <a:cubicBezTo>
                    <a:pt x="21919" y="26549"/>
                    <a:pt x="23293" y="27111"/>
                    <a:pt x="24711" y="27441"/>
                  </a:cubicBezTo>
                  <a:cubicBezTo>
                    <a:pt x="25344" y="27584"/>
                    <a:pt x="26119" y="27703"/>
                    <a:pt x="26947" y="27703"/>
                  </a:cubicBezTo>
                  <a:cubicBezTo>
                    <a:pt x="27882" y="27703"/>
                    <a:pt x="28886" y="27551"/>
                    <a:pt x="29832" y="27111"/>
                  </a:cubicBezTo>
                  <a:cubicBezTo>
                    <a:pt x="30126" y="26977"/>
                    <a:pt x="30403" y="26826"/>
                    <a:pt x="30662" y="26647"/>
                  </a:cubicBezTo>
                  <a:cubicBezTo>
                    <a:pt x="32348" y="25461"/>
                    <a:pt x="33124" y="23507"/>
                    <a:pt x="33650" y="21741"/>
                  </a:cubicBezTo>
                  <a:cubicBezTo>
                    <a:pt x="33829" y="21161"/>
                    <a:pt x="33989" y="20563"/>
                    <a:pt x="34141" y="19992"/>
                  </a:cubicBezTo>
                  <a:lnTo>
                    <a:pt x="34150" y="19948"/>
                  </a:lnTo>
                  <a:cubicBezTo>
                    <a:pt x="34641" y="18092"/>
                    <a:pt x="35131" y="16638"/>
                    <a:pt x="35684" y="15362"/>
                  </a:cubicBezTo>
                  <a:cubicBezTo>
                    <a:pt x="36808" y="12766"/>
                    <a:pt x="38396" y="10839"/>
                    <a:pt x="40395" y="9617"/>
                  </a:cubicBezTo>
                  <a:cubicBezTo>
                    <a:pt x="41180" y="9135"/>
                    <a:pt x="42054" y="8752"/>
                    <a:pt x="42901" y="8520"/>
                  </a:cubicBezTo>
                  <a:cubicBezTo>
                    <a:pt x="43410" y="8377"/>
                    <a:pt x="43918" y="8270"/>
                    <a:pt x="44409" y="8163"/>
                  </a:cubicBezTo>
                  <a:cubicBezTo>
                    <a:pt x="45176" y="7993"/>
                    <a:pt x="45908" y="7833"/>
                    <a:pt x="46595" y="7574"/>
                  </a:cubicBezTo>
                  <a:cubicBezTo>
                    <a:pt x="46693" y="7538"/>
                    <a:pt x="46782" y="7503"/>
                    <a:pt x="46871" y="7467"/>
                  </a:cubicBezTo>
                  <a:cubicBezTo>
                    <a:pt x="48218" y="6905"/>
                    <a:pt x="49342" y="5924"/>
                    <a:pt x="50119" y="4639"/>
                  </a:cubicBezTo>
                  <a:cubicBezTo>
                    <a:pt x="50993" y="3194"/>
                    <a:pt x="51314" y="1544"/>
                    <a:pt x="51011"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7" name="Google Shape;6557;p79"/>
            <p:cNvSpPr/>
            <p:nvPr/>
          </p:nvSpPr>
          <p:spPr>
            <a:xfrm>
              <a:off x="3525563" y="3148875"/>
              <a:ext cx="1274625" cy="748925"/>
            </a:xfrm>
            <a:custGeom>
              <a:avLst/>
              <a:gdLst/>
              <a:ahLst/>
              <a:cxnLst/>
              <a:rect l="l" t="t" r="r" b="b"/>
              <a:pathLst>
                <a:path w="50985" h="29957" extrusionOk="0">
                  <a:moveTo>
                    <a:pt x="50618" y="0"/>
                  </a:moveTo>
                  <a:lnTo>
                    <a:pt x="50476" y="36"/>
                  </a:lnTo>
                  <a:cubicBezTo>
                    <a:pt x="50832" y="1499"/>
                    <a:pt x="50636" y="3105"/>
                    <a:pt x="49914" y="4559"/>
                  </a:cubicBezTo>
                  <a:cubicBezTo>
                    <a:pt x="49253" y="5888"/>
                    <a:pt x="48236" y="6932"/>
                    <a:pt x="46979" y="7592"/>
                  </a:cubicBezTo>
                  <a:cubicBezTo>
                    <a:pt x="46898" y="7636"/>
                    <a:pt x="46809" y="7672"/>
                    <a:pt x="46729" y="7717"/>
                  </a:cubicBezTo>
                  <a:cubicBezTo>
                    <a:pt x="45926" y="8091"/>
                    <a:pt x="45078" y="8323"/>
                    <a:pt x="44177" y="8564"/>
                  </a:cubicBezTo>
                  <a:cubicBezTo>
                    <a:pt x="43856" y="8653"/>
                    <a:pt x="43517" y="8743"/>
                    <a:pt x="43187" y="8841"/>
                  </a:cubicBezTo>
                  <a:cubicBezTo>
                    <a:pt x="42259" y="9117"/>
                    <a:pt x="41430" y="9456"/>
                    <a:pt x="40698" y="9858"/>
                  </a:cubicBezTo>
                  <a:cubicBezTo>
                    <a:pt x="38584" y="11035"/>
                    <a:pt x="36933" y="12953"/>
                    <a:pt x="35676" y="15728"/>
                  </a:cubicBezTo>
                  <a:cubicBezTo>
                    <a:pt x="35087" y="17030"/>
                    <a:pt x="34552" y="18565"/>
                    <a:pt x="34043" y="20420"/>
                  </a:cubicBezTo>
                  <a:lnTo>
                    <a:pt x="33998" y="20581"/>
                  </a:lnTo>
                  <a:cubicBezTo>
                    <a:pt x="33856" y="21125"/>
                    <a:pt x="33695" y="21687"/>
                    <a:pt x="33526" y="22249"/>
                  </a:cubicBezTo>
                  <a:cubicBezTo>
                    <a:pt x="32981" y="24024"/>
                    <a:pt x="32196" y="25996"/>
                    <a:pt x="30519" y="27156"/>
                  </a:cubicBezTo>
                  <a:cubicBezTo>
                    <a:pt x="30269" y="27334"/>
                    <a:pt x="29993" y="27486"/>
                    <a:pt x="29698" y="27620"/>
                  </a:cubicBezTo>
                  <a:cubicBezTo>
                    <a:pt x="28878" y="27993"/>
                    <a:pt x="27904" y="28184"/>
                    <a:pt x="26851" y="28184"/>
                  </a:cubicBezTo>
                  <a:cubicBezTo>
                    <a:pt x="26118" y="28184"/>
                    <a:pt x="25347" y="28092"/>
                    <a:pt x="24560" y="27905"/>
                  </a:cubicBezTo>
                  <a:cubicBezTo>
                    <a:pt x="23204" y="27584"/>
                    <a:pt x="21884" y="27049"/>
                    <a:pt x="20608" y="26531"/>
                  </a:cubicBezTo>
                  <a:cubicBezTo>
                    <a:pt x="19983" y="26281"/>
                    <a:pt x="19341" y="26014"/>
                    <a:pt x="18699" y="25782"/>
                  </a:cubicBezTo>
                  <a:cubicBezTo>
                    <a:pt x="17057" y="25184"/>
                    <a:pt x="15612" y="24783"/>
                    <a:pt x="14274" y="24551"/>
                  </a:cubicBezTo>
                  <a:cubicBezTo>
                    <a:pt x="13200" y="24362"/>
                    <a:pt x="12134" y="24268"/>
                    <a:pt x="11094" y="24268"/>
                  </a:cubicBezTo>
                  <a:cubicBezTo>
                    <a:pt x="10614" y="24268"/>
                    <a:pt x="10139" y="24288"/>
                    <a:pt x="9671" y="24328"/>
                  </a:cubicBezTo>
                  <a:cubicBezTo>
                    <a:pt x="9296" y="24354"/>
                    <a:pt x="8930" y="24399"/>
                    <a:pt x="8582" y="24461"/>
                  </a:cubicBezTo>
                  <a:cubicBezTo>
                    <a:pt x="7226" y="24667"/>
                    <a:pt x="5960" y="25068"/>
                    <a:pt x="4827" y="25639"/>
                  </a:cubicBezTo>
                  <a:cubicBezTo>
                    <a:pt x="4256" y="25933"/>
                    <a:pt x="3685" y="26281"/>
                    <a:pt x="3123" y="26692"/>
                  </a:cubicBezTo>
                  <a:cubicBezTo>
                    <a:pt x="1874" y="27593"/>
                    <a:pt x="821" y="28672"/>
                    <a:pt x="0" y="29877"/>
                  </a:cubicBezTo>
                  <a:lnTo>
                    <a:pt x="125" y="29957"/>
                  </a:lnTo>
                  <a:cubicBezTo>
                    <a:pt x="937" y="28770"/>
                    <a:pt x="1972" y="27709"/>
                    <a:pt x="3212" y="26808"/>
                  </a:cubicBezTo>
                  <a:cubicBezTo>
                    <a:pt x="3765" y="26406"/>
                    <a:pt x="4327" y="26058"/>
                    <a:pt x="4889" y="25773"/>
                  </a:cubicBezTo>
                  <a:cubicBezTo>
                    <a:pt x="6013" y="25211"/>
                    <a:pt x="7262" y="24818"/>
                    <a:pt x="8600" y="24604"/>
                  </a:cubicBezTo>
                  <a:cubicBezTo>
                    <a:pt x="8957" y="24551"/>
                    <a:pt x="9314" y="24506"/>
                    <a:pt x="9680" y="24470"/>
                  </a:cubicBezTo>
                  <a:cubicBezTo>
                    <a:pt x="10134" y="24432"/>
                    <a:pt x="10594" y="24413"/>
                    <a:pt x="11059" y="24413"/>
                  </a:cubicBezTo>
                  <a:cubicBezTo>
                    <a:pt x="12101" y="24413"/>
                    <a:pt x="13168" y="24508"/>
                    <a:pt x="14247" y="24693"/>
                  </a:cubicBezTo>
                  <a:cubicBezTo>
                    <a:pt x="15576" y="24925"/>
                    <a:pt x="17022" y="25327"/>
                    <a:pt x="18645" y="25925"/>
                  </a:cubicBezTo>
                  <a:cubicBezTo>
                    <a:pt x="19288" y="26156"/>
                    <a:pt x="19930" y="26415"/>
                    <a:pt x="20554" y="26674"/>
                  </a:cubicBezTo>
                  <a:cubicBezTo>
                    <a:pt x="21830" y="27191"/>
                    <a:pt x="23159" y="27727"/>
                    <a:pt x="24524" y="28048"/>
                  </a:cubicBezTo>
                  <a:cubicBezTo>
                    <a:pt x="25326" y="28238"/>
                    <a:pt x="26111" y="28332"/>
                    <a:pt x="26856" y="28332"/>
                  </a:cubicBezTo>
                  <a:cubicBezTo>
                    <a:pt x="27928" y="28332"/>
                    <a:pt x="28919" y="28137"/>
                    <a:pt x="29761" y="27753"/>
                  </a:cubicBezTo>
                  <a:cubicBezTo>
                    <a:pt x="30055" y="27620"/>
                    <a:pt x="30341" y="27459"/>
                    <a:pt x="30608" y="27281"/>
                  </a:cubicBezTo>
                  <a:cubicBezTo>
                    <a:pt x="32321" y="26094"/>
                    <a:pt x="33115" y="24087"/>
                    <a:pt x="33668" y="22294"/>
                  </a:cubicBezTo>
                  <a:cubicBezTo>
                    <a:pt x="33838" y="21732"/>
                    <a:pt x="33998" y="21170"/>
                    <a:pt x="34141" y="20617"/>
                  </a:cubicBezTo>
                  <a:lnTo>
                    <a:pt x="34186" y="20456"/>
                  </a:lnTo>
                  <a:cubicBezTo>
                    <a:pt x="34694" y="18618"/>
                    <a:pt x="35221" y="17084"/>
                    <a:pt x="35809" y="15790"/>
                  </a:cubicBezTo>
                  <a:cubicBezTo>
                    <a:pt x="37058" y="13052"/>
                    <a:pt x="38682" y="11151"/>
                    <a:pt x="40769" y="9992"/>
                  </a:cubicBezTo>
                  <a:cubicBezTo>
                    <a:pt x="41492" y="9590"/>
                    <a:pt x="42313" y="9251"/>
                    <a:pt x="43223" y="8984"/>
                  </a:cubicBezTo>
                  <a:cubicBezTo>
                    <a:pt x="43562" y="8885"/>
                    <a:pt x="43892" y="8796"/>
                    <a:pt x="44213" y="8707"/>
                  </a:cubicBezTo>
                  <a:cubicBezTo>
                    <a:pt x="45123" y="8466"/>
                    <a:pt x="45979" y="8234"/>
                    <a:pt x="46791" y="7851"/>
                  </a:cubicBezTo>
                  <a:cubicBezTo>
                    <a:pt x="46880" y="7806"/>
                    <a:pt x="46961" y="7770"/>
                    <a:pt x="47050" y="7726"/>
                  </a:cubicBezTo>
                  <a:cubicBezTo>
                    <a:pt x="48335" y="7057"/>
                    <a:pt x="49369" y="5977"/>
                    <a:pt x="50047" y="4621"/>
                  </a:cubicBezTo>
                  <a:cubicBezTo>
                    <a:pt x="50779" y="3140"/>
                    <a:pt x="50984" y="1499"/>
                    <a:pt x="50618"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8" name="Google Shape;6558;p79"/>
            <p:cNvSpPr/>
            <p:nvPr/>
          </p:nvSpPr>
          <p:spPr>
            <a:xfrm>
              <a:off x="3533363" y="3140400"/>
              <a:ext cx="1277525" cy="772800"/>
            </a:xfrm>
            <a:custGeom>
              <a:avLst/>
              <a:gdLst/>
              <a:ahLst/>
              <a:cxnLst/>
              <a:rect l="l" t="t" r="r" b="b"/>
              <a:pathLst>
                <a:path w="51101" h="30912" extrusionOk="0">
                  <a:moveTo>
                    <a:pt x="50226" y="0"/>
                  </a:moveTo>
                  <a:lnTo>
                    <a:pt x="50083" y="45"/>
                  </a:lnTo>
                  <a:cubicBezTo>
                    <a:pt x="50940" y="2908"/>
                    <a:pt x="49673" y="6263"/>
                    <a:pt x="47148" y="7860"/>
                  </a:cubicBezTo>
                  <a:cubicBezTo>
                    <a:pt x="46131" y="8502"/>
                    <a:pt x="44954" y="8868"/>
                    <a:pt x="43812" y="9224"/>
                  </a:cubicBezTo>
                  <a:cubicBezTo>
                    <a:pt x="42902" y="9510"/>
                    <a:pt x="41956" y="9804"/>
                    <a:pt x="41091" y="10241"/>
                  </a:cubicBezTo>
                  <a:cubicBezTo>
                    <a:pt x="36898" y="12338"/>
                    <a:pt x="35087" y="17351"/>
                    <a:pt x="34079" y="20938"/>
                  </a:cubicBezTo>
                  <a:lnTo>
                    <a:pt x="34008" y="21187"/>
                  </a:lnTo>
                  <a:cubicBezTo>
                    <a:pt x="33303" y="23730"/>
                    <a:pt x="32571" y="26362"/>
                    <a:pt x="30466" y="27798"/>
                  </a:cubicBezTo>
                  <a:cubicBezTo>
                    <a:pt x="29318" y="28588"/>
                    <a:pt x="27994" y="28827"/>
                    <a:pt x="26805" y="28827"/>
                  </a:cubicBezTo>
                  <a:cubicBezTo>
                    <a:pt x="25859" y="28827"/>
                    <a:pt x="24998" y="28676"/>
                    <a:pt x="24382" y="28529"/>
                  </a:cubicBezTo>
                  <a:cubicBezTo>
                    <a:pt x="23070" y="28217"/>
                    <a:pt x="21795" y="27691"/>
                    <a:pt x="20555" y="27191"/>
                  </a:cubicBezTo>
                  <a:cubicBezTo>
                    <a:pt x="19850" y="26906"/>
                    <a:pt x="19127" y="26611"/>
                    <a:pt x="18405" y="26362"/>
                  </a:cubicBezTo>
                  <a:cubicBezTo>
                    <a:pt x="16118" y="25558"/>
                    <a:pt x="13827" y="25150"/>
                    <a:pt x="11636" y="25150"/>
                  </a:cubicBezTo>
                  <a:cubicBezTo>
                    <a:pt x="10519" y="25150"/>
                    <a:pt x="9428" y="25256"/>
                    <a:pt x="8377" y="25470"/>
                  </a:cubicBezTo>
                  <a:cubicBezTo>
                    <a:pt x="4871" y="26183"/>
                    <a:pt x="1820" y="28137"/>
                    <a:pt x="1" y="30831"/>
                  </a:cubicBezTo>
                  <a:lnTo>
                    <a:pt x="117" y="30911"/>
                  </a:lnTo>
                  <a:cubicBezTo>
                    <a:pt x="1919" y="28253"/>
                    <a:pt x="4943" y="26326"/>
                    <a:pt x="8413" y="25621"/>
                  </a:cubicBezTo>
                  <a:cubicBezTo>
                    <a:pt x="9460" y="25406"/>
                    <a:pt x="10550" y="25299"/>
                    <a:pt x="11667" y="25299"/>
                  </a:cubicBezTo>
                  <a:cubicBezTo>
                    <a:pt x="13831" y="25299"/>
                    <a:pt x="16097" y="25701"/>
                    <a:pt x="18351" y="26495"/>
                  </a:cubicBezTo>
                  <a:cubicBezTo>
                    <a:pt x="19074" y="26754"/>
                    <a:pt x="19796" y="27049"/>
                    <a:pt x="20501" y="27334"/>
                  </a:cubicBezTo>
                  <a:cubicBezTo>
                    <a:pt x="21741" y="27834"/>
                    <a:pt x="23026" y="28360"/>
                    <a:pt x="24346" y="28672"/>
                  </a:cubicBezTo>
                  <a:cubicBezTo>
                    <a:pt x="24968" y="28822"/>
                    <a:pt x="25839" y="28975"/>
                    <a:pt x="26800" y="28975"/>
                  </a:cubicBezTo>
                  <a:cubicBezTo>
                    <a:pt x="28015" y="28975"/>
                    <a:pt x="29374" y="28730"/>
                    <a:pt x="30555" y="27923"/>
                  </a:cubicBezTo>
                  <a:cubicBezTo>
                    <a:pt x="32696" y="26451"/>
                    <a:pt x="33472" y="23676"/>
                    <a:pt x="34150" y="21223"/>
                  </a:cubicBezTo>
                  <a:lnTo>
                    <a:pt x="34222" y="20982"/>
                  </a:lnTo>
                  <a:cubicBezTo>
                    <a:pt x="35221" y="17423"/>
                    <a:pt x="37023" y="12445"/>
                    <a:pt x="41153" y="10375"/>
                  </a:cubicBezTo>
                  <a:cubicBezTo>
                    <a:pt x="42010" y="9947"/>
                    <a:pt x="42946" y="9653"/>
                    <a:pt x="43856" y="9367"/>
                  </a:cubicBezTo>
                  <a:cubicBezTo>
                    <a:pt x="45007" y="9010"/>
                    <a:pt x="46194" y="8636"/>
                    <a:pt x="47229" y="7984"/>
                  </a:cubicBezTo>
                  <a:cubicBezTo>
                    <a:pt x="49807" y="6361"/>
                    <a:pt x="51100" y="2926"/>
                    <a:pt x="50226" y="0"/>
                  </a:cubicBezTo>
                  <a:close/>
                </a:path>
              </a:pathLst>
            </a:custGeom>
            <a:gradFill>
              <a:gsLst>
                <a:gs pos="0">
                  <a:srgbClr val="B600F9"/>
                </a:gs>
                <a:gs pos="22000">
                  <a:schemeClr val="accent2"/>
                </a:gs>
                <a:gs pos="43000">
                  <a:schemeClr val="lt2"/>
                </a:gs>
                <a:gs pos="62000">
                  <a:srgbClr val="B600F9"/>
                </a:gs>
                <a:gs pos="87000">
                  <a:srgbClr val="9100F9"/>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2" name="Google Shape;6582;p79"/>
          <p:cNvGrpSpPr/>
          <p:nvPr/>
        </p:nvGrpSpPr>
        <p:grpSpPr>
          <a:xfrm rot="9917587">
            <a:off x="2280671" y="2558697"/>
            <a:ext cx="4351651" cy="1307125"/>
            <a:chOff x="3797213" y="2082900"/>
            <a:chExt cx="1759700" cy="1659225"/>
          </a:xfrm>
        </p:grpSpPr>
        <p:sp>
          <p:nvSpPr>
            <p:cNvPr id="6583" name="Google Shape;6583;p79"/>
            <p:cNvSpPr/>
            <p:nvPr/>
          </p:nvSpPr>
          <p:spPr>
            <a:xfrm>
              <a:off x="3825963" y="2276575"/>
              <a:ext cx="1684325" cy="1465550"/>
            </a:xfrm>
            <a:custGeom>
              <a:avLst/>
              <a:gdLst/>
              <a:ahLst/>
              <a:cxnLst/>
              <a:rect l="l" t="t" r="r" b="b"/>
              <a:pathLst>
                <a:path w="67373" h="58622" extrusionOk="0">
                  <a:moveTo>
                    <a:pt x="40169" y="1"/>
                  </a:moveTo>
                  <a:cubicBezTo>
                    <a:pt x="37224" y="1"/>
                    <a:pt x="32257" y="898"/>
                    <a:pt x="30404" y="6613"/>
                  </a:cubicBezTo>
                  <a:cubicBezTo>
                    <a:pt x="29405" y="9726"/>
                    <a:pt x="28414" y="12251"/>
                    <a:pt x="26889" y="14490"/>
                  </a:cubicBezTo>
                  <a:cubicBezTo>
                    <a:pt x="25053" y="17170"/>
                    <a:pt x="21965" y="18725"/>
                    <a:pt x="19025" y="18725"/>
                  </a:cubicBezTo>
                  <a:cubicBezTo>
                    <a:pt x="17835" y="18725"/>
                    <a:pt x="16670" y="18470"/>
                    <a:pt x="15622" y="17933"/>
                  </a:cubicBezTo>
                  <a:cubicBezTo>
                    <a:pt x="14578" y="17398"/>
                    <a:pt x="13632" y="16595"/>
                    <a:pt x="12722" y="15828"/>
                  </a:cubicBezTo>
                  <a:cubicBezTo>
                    <a:pt x="11366" y="14677"/>
                    <a:pt x="9957" y="13482"/>
                    <a:pt x="8182" y="13178"/>
                  </a:cubicBezTo>
                  <a:cubicBezTo>
                    <a:pt x="7909" y="13132"/>
                    <a:pt x="7632" y="13110"/>
                    <a:pt x="7352" y="13110"/>
                  </a:cubicBezTo>
                  <a:cubicBezTo>
                    <a:pt x="5732" y="13110"/>
                    <a:pt x="4024" y="13865"/>
                    <a:pt x="2731" y="15203"/>
                  </a:cubicBezTo>
                  <a:cubicBezTo>
                    <a:pt x="1509" y="16461"/>
                    <a:pt x="617" y="18192"/>
                    <a:pt x="1" y="20485"/>
                  </a:cubicBezTo>
                  <a:lnTo>
                    <a:pt x="144" y="20520"/>
                  </a:lnTo>
                  <a:cubicBezTo>
                    <a:pt x="750" y="18254"/>
                    <a:pt x="1634" y="16551"/>
                    <a:pt x="2838" y="15302"/>
                  </a:cubicBezTo>
                  <a:cubicBezTo>
                    <a:pt x="4103" y="13999"/>
                    <a:pt x="5771" y="13255"/>
                    <a:pt x="7354" y="13255"/>
                  </a:cubicBezTo>
                  <a:cubicBezTo>
                    <a:pt x="7624" y="13255"/>
                    <a:pt x="7892" y="13277"/>
                    <a:pt x="8155" y="13321"/>
                  </a:cubicBezTo>
                  <a:cubicBezTo>
                    <a:pt x="9894" y="13624"/>
                    <a:pt x="11224" y="14749"/>
                    <a:pt x="12633" y="15944"/>
                  </a:cubicBezTo>
                  <a:cubicBezTo>
                    <a:pt x="13543" y="16720"/>
                    <a:pt x="14489" y="17523"/>
                    <a:pt x="15550" y="18067"/>
                  </a:cubicBezTo>
                  <a:cubicBezTo>
                    <a:pt x="16621" y="18615"/>
                    <a:pt x="17809" y="18875"/>
                    <a:pt x="19021" y="18875"/>
                  </a:cubicBezTo>
                  <a:cubicBezTo>
                    <a:pt x="22011" y="18875"/>
                    <a:pt x="25145" y="17296"/>
                    <a:pt x="27005" y="14579"/>
                  </a:cubicBezTo>
                  <a:cubicBezTo>
                    <a:pt x="28548" y="12322"/>
                    <a:pt x="29539" y="9780"/>
                    <a:pt x="30547" y="6666"/>
                  </a:cubicBezTo>
                  <a:cubicBezTo>
                    <a:pt x="32370" y="1040"/>
                    <a:pt x="37253" y="152"/>
                    <a:pt x="40163" y="152"/>
                  </a:cubicBezTo>
                  <a:cubicBezTo>
                    <a:pt x="41082" y="152"/>
                    <a:pt x="41804" y="241"/>
                    <a:pt x="42171" y="296"/>
                  </a:cubicBezTo>
                  <a:cubicBezTo>
                    <a:pt x="43099" y="439"/>
                    <a:pt x="47764" y="1492"/>
                    <a:pt x="48799" y="8174"/>
                  </a:cubicBezTo>
                  <a:cubicBezTo>
                    <a:pt x="49218" y="10877"/>
                    <a:pt x="47675" y="12929"/>
                    <a:pt x="45900" y="15302"/>
                  </a:cubicBezTo>
                  <a:cubicBezTo>
                    <a:pt x="44276" y="17460"/>
                    <a:pt x="42438" y="19914"/>
                    <a:pt x="41876" y="23286"/>
                  </a:cubicBezTo>
                  <a:cubicBezTo>
                    <a:pt x="41769" y="23937"/>
                    <a:pt x="41600" y="24588"/>
                    <a:pt x="41421" y="25231"/>
                  </a:cubicBezTo>
                  <a:cubicBezTo>
                    <a:pt x="41189" y="26096"/>
                    <a:pt x="40949" y="26997"/>
                    <a:pt x="40877" y="27907"/>
                  </a:cubicBezTo>
                  <a:cubicBezTo>
                    <a:pt x="40610" y="31217"/>
                    <a:pt x="41653" y="34098"/>
                    <a:pt x="43678" y="35615"/>
                  </a:cubicBezTo>
                  <a:cubicBezTo>
                    <a:pt x="45213" y="36766"/>
                    <a:pt x="47175" y="37096"/>
                    <a:pt x="49067" y="37417"/>
                  </a:cubicBezTo>
                  <a:cubicBezTo>
                    <a:pt x="50860" y="37720"/>
                    <a:pt x="52724" y="38032"/>
                    <a:pt x="54214" y="39049"/>
                  </a:cubicBezTo>
                  <a:cubicBezTo>
                    <a:pt x="56168" y="40396"/>
                    <a:pt x="57390" y="42867"/>
                    <a:pt x="57961" y="46614"/>
                  </a:cubicBezTo>
                  <a:cubicBezTo>
                    <a:pt x="58041" y="47167"/>
                    <a:pt x="58122" y="47729"/>
                    <a:pt x="58193" y="48283"/>
                  </a:cubicBezTo>
                  <a:cubicBezTo>
                    <a:pt x="58496" y="50620"/>
                    <a:pt x="58808" y="53029"/>
                    <a:pt x="59968" y="55107"/>
                  </a:cubicBezTo>
                  <a:cubicBezTo>
                    <a:pt x="61083" y="57079"/>
                    <a:pt x="63287" y="58622"/>
                    <a:pt x="65446" y="58622"/>
                  </a:cubicBezTo>
                  <a:cubicBezTo>
                    <a:pt x="66097" y="58622"/>
                    <a:pt x="66757" y="58479"/>
                    <a:pt x="67373" y="58158"/>
                  </a:cubicBezTo>
                  <a:lnTo>
                    <a:pt x="67301" y="58024"/>
                  </a:lnTo>
                  <a:cubicBezTo>
                    <a:pt x="66706" y="58334"/>
                    <a:pt x="66074" y="58474"/>
                    <a:pt x="65437" y="58474"/>
                  </a:cubicBezTo>
                  <a:cubicBezTo>
                    <a:pt x="63339" y="58474"/>
                    <a:pt x="61183" y="56963"/>
                    <a:pt x="60102" y="55027"/>
                  </a:cubicBezTo>
                  <a:cubicBezTo>
                    <a:pt x="58951" y="52984"/>
                    <a:pt x="58639" y="50584"/>
                    <a:pt x="58336" y="48265"/>
                  </a:cubicBezTo>
                  <a:cubicBezTo>
                    <a:pt x="58264" y="47712"/>
                    <a:pt x="58193" y="47150"/>
                    <a:pt x="58113" y="46596"/>
                  </a:cubicBezTo>
                  <a:cubicBezTo>
                    <a:pt x="57533" y="42805"/>
                    <a:pt x="56284" y="40298"/>
                    <a:pt x="54303" y="38933"/>
                  </a:cubicBezTo>
                  <a:cubicBezTo>
                    <a:pt x="52778" y="37890"/>
                    <a:pt x="50904" y="37577"/>
                    <a:pt x="49093" y="37265"/>
                  </a:cubicBezTo>
                  <a:cubicBezTo>
                    <a:pt x="47211" y="36953"/>
                    <a:pt x="45275" y="36632"/>
                    <a:pt x="43768" y="35499"/>
                  </a:cubicBezTo>
                  <a:cubicBezTo>
                    <a:pt x="41787" y="34009"/>
                    <a:pt x="40761" y="31181"/>
                    <a:pt x="41029" y="27916"/>
                  </a:cubicBezTo>
                  <a:cubicBezTo>
                    <a:pt x="41100" y="27024"/>
                    <a:pt x="41341" y="26132"/>
                    <a:pt x="41573" y="25266"/>
                  </a:cubicBezTo>
                  <a:cubicBezTo>
                    <a:pt x="41743" y="24624"/>
                    <a:pt x="41921" y="23964"/>
                    <a:pt x="42028" y="23304"/>
                  </a:cubicBezTo>
                  <a:cubicBezTo>
                    <a:pt x="42581" y="19967"/>
                    <a:pt x="44401" y="17541"/>
                    <a:pt x="46016" y="15391"/>
                  </a:cubicBezTo>
                  <a:cubicBezTo>
                    <a:pt x="47818" y="12991"/>
                    <a:pt x="49379" y="10912"/>
                    <a:pt x="48951" y="8156"/>
                  </a:cubicBezTo>
                  <a:cubicBezTo>
                    <a:pt x="47898" y="1367"/>
                    <a:pt x="43134" y="296"/>
                    <a:pt x="42189" y="145"/>
                  </a:cubicBezTo>
                  <a:cubicBezTo>
                    <a:pt x="41822" y="89"/>
                    <a:pt x="41095" y="1"/>
                    <a:pt x="40169"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4" name="Google Shape;6584;p79"/>
            <p:cNvSpPr/>
            <p:nvPr/>
          </p:nvSpPr>
          <p:spPr>
            <a:xfrm>
              <a:off x="3824638" y="2268200"/>
              <a:ext cx="1687875" cy="1468800"/>
            </a:xfrm>
            <a:custGeom>
              <a:avLst/>
              <a:gdLst/>
              <a:ahLst/>
              <a:cxnLst/>
              <a:rect l="l" t="t" r="r" b="b"/>
              <a:pathLst>
                <a:path w="67515" h="58752" extrusionOk="0">
                  <a:moveTo>
                    <a:pt x="39922" y="1"/>
                  </a:moveTo>
                  <a:cubicBezTo>
                    <a:pt x="37113" y="1"/>
                    <a:pt x="32364" y="858"/>
                    <a:pt x="30475" y="6287"/>
                  </a:cubicBezTo>
                  <a:cubicBezTo>
                    <a:pt x="29583" y="8866"/>
                    <a:pt x="28521" y="11586"/>
                    <a:pt x="26862" y="13986"/>
                  </a:cubicBezTo>
                  <a:cubicBezTo>
                    <a:pt x="25052" y="16610"/>
                    <a:pt x="21984" y="18152"/>
                    <a:pt x="19084" y="18152"/>
                  </a:cubicBezTo>
                  <a:cubicBezTo>
                    <a:pt x="17980" y="18152"/>
                    <a:pt x="16901" y="17929"/>
                    <a:pt x="15925" y="17456"/>
                  </a:cubicBezTo>
                  <a:cubicBezTo>
                    <a:pt x="14881" y="16957"/>
                    <a:pt x="13935" y="16199"/>
                    <a:pt x="13016" y="15458"/>
                  </a:cubicBezTo>
                  <a:cubicBezTo>
                    <a:pt x="11660" y="14370"/>
                    <a:pt x="10260" y="13246"/>
                    <a:pt x="8520" y="12942"/>
                  </a:cubicBezTo>
                  <a:cubicBezTo>
                    <a:pt x="8209" y="12887"/>
                    <a:pt x="7893" y="12860"/>
                    <a:pt x="7575" y="12860"/>
                  </a:cubicBezTo>
                  <a:cubicBezTo>
                    <a:pt x="5982" y="12860"/>
                    <a:pt x="4332" y="13536"/>
                    <a:pt x="3016" y="14762"/>
                  </a:cubicBezTo>
                  <a:cubicBezTo>
                    <a:pt x="1722" y="15967"/>
                    <a:pt x="705" y="17680"/>
                    <a:pt x="0" y="19856"/>
                  </a:cubicBezTo>
                  <a:lnTo>
                    <a:pt x="143" y="19901"/>
                  </a:lnTo>
                  <a:cubicBezTo>
                    <a:pt x="839" y="17751"/>
                    <a:pt x="1838" y="16056"/>
                    <a:pt x="3114" y="14878"/>
                  </a:cubicBezTo>
                  <a:cubicBezTo>
                    <a:pt x="4410" y="13672"/>
                    <a:pt x="6023" y="13006"/>
                    <a:pt x="7579" y="13006"/>
                  </a:cubicBezTo>
                  <a:cubicBezTo>
                    <a:pt x="7887" y="13006"/>
                    <a:pt x="8193" y="13032"/>
                    <a:pt x="8493" y="13085"/>
                  </a:cubicBezTo>
                  <a:cubicBezTo>
                    <a:pt x="10197" y="13380"/>
                    <a:pt x="11589" y="14495"/>
                    <a:pt x="12927" y="15574"/>
                  </a:cubicBezTo>
                  <a:cubicBezTo>
                    <a:pt x="13846" y="16315"/>
                    <a:pt x="14800" y="17082"/>
                    <a:pt x="15862" y="17590"/>
                  </a:cubicBezTo>
                  <a:cubicBezTo>
                    <a:pt x="16857" y="18071"/>
                    <a:pt x="17958" y="18298"/>
                    <a:pt x="19083" y="18298"/>
                  </a:cubicBezTo>
                  <a:cubicBezTo>
                    <a:pt x="22033" y="18298"/>
                    <a:pt x="25150" y="16736"/>
                    <a:pt x="26978" y="14075"/>
                  </a:cubicBezTo>
                  <a:cubicBezTo>
                    <a:pt x="28655" y="11658"/>
                    <a:pt x="29716" y="8928"/>
                    <a:pt x="30617" y="6341"/>
                  </a:cubicBezTo>
                  <a:cubicBezTo>
                    <a:pt x="32480" y="999"/>
                    <a:pt x="37151" y="153"/>
                    <a:pt x="39919" y="153"/>
                  </a:cubicBezTo>
                  <a:cubicBezTo>
                    <a:pt x="40970" y="153"/>
                    <a:pt x="41746" y="275"/>
                    <a:pt x="41992" y="319"/>
                  </a:cubicBezTo>
                  <a:cubicBezTo>
                    <a:pt x="42893" y="480"/>
                    <a:pt x="47434" y="1613"/>
                    <a:pt x="48442" y="8125"/>
                  </a:cubicBezTo>
                  <a:cubicBezTo>
                    <a:pt x="48843" y="10766"/>
                    <a:pt x="47371" y="12782"/>
                    <a:pt x="45667" y="15110"/>
                  </a:cubicBezTo>
                  <a:cubicBezTo>
                    <a:pt x="44115" y="17233"/>
                    <a:pt x="42358" y="19642"/>
                    <a:pt x="41867" y="22934"/>
                  </a:cubicBezTo>
                  <a:cubicBezTo>
                    <a:pt x="41778" y="23523"/>
                    <a:pt x="41644" y="24120"/>
                    <a:pt x="41519" y="24700"/>
                  </a:cubicBezTo>
                  <a:cubicBezTo>
                    <a:pt x="41305" y="25691"/>
                    <a:pt x="41082" y="26716"/>
                    <a:pt x="41055" y="27716"/>
                  </a:cubicBezTo>
                  <a:cubicBezTo>
                    <a:pt x="40984" y="31007"/>
                    <a:pt x="42126" y="33791"/>
                    <a:pt x="44186" y="35370"/>
                  </a:cubicBezTo>
                  <a:cubicBezTo>
                    <a:pt x="45694" y="36512"/>
                    <a:pt x="47567" y="36904"/>
                    <a:pt x="49378" y="37279"/>
                  </a:cubicBezTo>
                  <a:cubicBezTo>
                    <a:pt x="51127" y="37645"/>
                    <a:pt x="52929" y="38019"/>
                    <a:pt x="54347" y="39081"/>
                  </a:cubicBezTo>
                  <a:cubicBezTo>
                    <a:pt x="56765" y="40901"/>
                    <a:pt x="57461" y="44264"/>
                    <a:pt x="57773" y="46646"/>
                  </a:cubicBezTo>
                  <a:cubicBezTo>
                    <a:pt x="57827" y="47074"/>
                    <a:pt x="57880" y="47502"/>
                    <a:pt x="57925" y="47940"/>
                  </a:cubicBezTo>
                  <a:cubicBezTo>
                    <a:pt x="58228" y="50428"/>
                    <a:pt x="58531" y="53016"/>
                    <a:pt x="59798" y="55192"/>
                  </a:cubicBezTo>
                  <a:cubicBezTo>
                    <a:pt x="60949" y="57182"/>
                    <a:pt x="63286" y="58752"/>
                    <a:pt x="65570" y="58752"/>
                  </a:cubicBezTo>
                  <a:cubicBezTo>
                    <a:pt x="66230" y="58752"/>
                    <a:pt x="66890" y="58618"/>
                    <a:pt x="67515" y="58324"/>
                  </a:cubicBezTo>
                  <a:lnTo>
                    <a:pt x="67452" y="58190"/>
                  </a:lnTo>
                  <a:cubicBezTo>
                    <a:pt x="66850" y="58473"/>
                    <a:pt x="66213" y="58601"/>
                    <a:pt x="65571" y="58601"/>
                  </a:cubicBezTo>
                  <a:cubicBezTo>
                    <a:pt x="63345" y="58601"/>
                    <a:pt x="61059" y="57060"/>
                    <a:pt x="59923" y="55121"/>
                  </a:cubicBezTo>
                  <a:cubicBezTo>
                    <a:pt x="58674" y="52962"/>
                    <a:pt x="58371" y="50402"/>
                    <a:pt x="58076" y="47922"/>
                  </a:cubicBezTo>
                  <a:cubicBezTo>
                    <a:pt x="58023" y="47485"/>
                    <a:pt x="57969" y="47056"/>
                    <a:pt x="57916" y="46619"/>
                  </a:cubicBezTo>
                  <a:cubicBezTo>
                    <a:pt x="57604" y="44219"/>
                    <a:pt x="56899" y="40821"/>
                    <a:pt x="54437" y="38965"/>
                  </a:cubicBezTo>
                  <a:cubicBezTo>
                    <a:pt x="52991" y="37886"/>
                    <a:pt x="51172" y="37502"/>
                    <a:pt x="49405" y="37136"/>
                  </a:cubicBezTo>
                  <a:cubicBezTo>
                    <a:pt x="47612" y="36762"/>
                    <a:pt x="45756" y="36369"/>
                    <a:pt x="44276" y="35254"/>
                  </a:cubicBezTo>
                  <a:cubicBezTo>
                    <a:pt x="42251" y="33702"/>
                    <a:pt x="41135" y="30963"/>
                    <a:pt x="41207" y="27725"/>
                  </a:cubicBezTo>
                  <a:cubicBezTo>
                    <a:pt x="41234" y="26734"/>
                    <a:pt x="41448" y="25717"/>
                    <a:pt x="41662" y="24736"/>
                  </a:cubicBezTo>
                  <a:cubicBezTo>
                    <a:pt x="41787" y="24156"/>
                    <a:pt x="41920" y="23550"/>
                    <a:pt x="42010" y="22952"/>
                  </a:cubicBezTo>
                  <a:cubicBezTo>
                    <a:pt x="42500" y="19696"/>
                    <a:pt x="44249" y="17305"/>
                    <a:pt x="45792" y="15199"/>
                  </a:cubicBezTo>
                  <a:cubicBezTo>
                    <a:pt x="47514" y="12835"/>
                    <a:pt x="48995" y="10801"/>
                    <a:pt x="48584" y="8107"/>
                  </a:cubicBezTo>
                  <a:cubicBezTo>
                    <a:pt x="47567" y="1488"/>
                    <a:pt x="42937" y="337"/>
                    <a:pt x="42019" y="168"/>
                  </a:cubicBezTo>
                  <a:cubicBezTo>
                    <a:pt x="41771" y="124"/>
                    <a:pt x="40986" y="1"/>
                    <a:pt x="39922"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5" name="Google Shape;6585;p79"/>
            <p:cNvSpPr/>
            <p:nvPr/>
          </p:nvSpPr>
          <p:spPr>
            <a:xfrm>
              <a:off x="3823288" y="2259225"/>
              <a:ext cx="1691475" cy="1472875"/>
            </a:xfrm>
            <a:custGeom>
              <a:avLst/>
              <a:gdLst/>
              <a:ahLst/>
              <a:cxnLst/>
              <a:rect l="l" t="t" r="r" b="b"/>
              <a:pathLst>
                <a:path w="67659" h="58915" extrusionOk="0">
                  <a:moveTo>
                    <a:pt x="39631" y="0"/>
                  </a:moveTo>
                  <a:cubicBezTo>
                    <a:pt x="36432" y="0"/>
                    <a:pt x="32316" y="1276"/>
                    <a:pt x="30547" y="5986"/>
                  </a:cubicBezTo>
                  <a:cubicBezTo>
                    <a:pt x="29663" y="8332"/>
                    <a:pt x="28539" y="11062"/>
                    <a:pt x="26826" y="13507"/>
                  </a:cubicBezTo>
                  <a:cubicBezTo>
                    <a:pt x="25033" y="16106"/>
                    <a:pt x="22048" y="17624"/>
                    <a:pt x="19204" y="17624"/>
                  </a:cubicBezTo>
                  <a:cubicBezTo>
                    <a:pt x="18172" y="17624"/>
                    <a:pt x="17159" y="17424"/>
                    <a:pt x="16228" y="17004"/>
                  </a:cubicBezTo>
                  <a:cubicBezTo>
                    <a:pt x="15185" y="16540"/>
                    <a:pt x="14230" y="15808"/>
                    <a:pt x="13311" y="15112"/>
                  </a:cubicBezTo>
                  <a:cubicBezTo>
                    <a:pt x="11955" y="14087"/>
                    <a:pt x="10563" y="13025"/>
                    <a:pt x="8860" y="12722"/>
                  </a:cubicBezTo>
                  <a:cubicBezTo>
                    <a:pt x="8523" y="12660"/>
                    <a:pt x="8180" y="12630"/>
                    <a:pt x="7833" y="12630"/>
                  </a:cubicBezTo>
                  <a:cubicBezTo>
                    <a:pt x="6265" y="12630"/>
                    <a:pt x="4629" y="13244"/>
                    <a:pt x="3293" y="14354"/>
                  </a:cubicBezTo>
                  <a:cubicBezTo>
                    <a:pt x="1919" y="15505"/>
                    <a:pt x="804" y="17155"/>
                    <a:pt x="1" y="19252"/>
                  </a:cubicBezTo>
                  <a:lnTo>
                    <a:pt x="135" y="19305"/>
                  </a:lnTo>
                  <a:cubicBezTo>
                    <a:pt x="938" y="17236"/>
                    <a:pt x="2026" y="15603"/>
                    <a:pt x="3391" y="14470"/>
                  </a:cubicBezTo>
                  <a:cubicBezTo>
                    <a:pt x="4698" y="13382"/>
                    <a:pt x="6298" y="12784"/>
                    <a:pt x="7829" y="12784"/>
                  </a:cubicBezTo>
                  <a:cubicBezTo>
                    <a:pt x="8169" y="12784"/>
                    <a:pt x="8504" y="12813"/>
                    <a:pt x="8833" y="12873"/>
                  </a:cubicBezTo>
                  <a:cubicBezTo>
                    <a:pt x="10501" y="13168"/>
                    <a:pt x="11884" y="14220"/>
                    <a:pt x="13222" y="15228"/>
                  </a:cubicBezTo>
                  <a:cubicBezTo>
                    <a:pt x="14150" y="15933"/>
                    <a:pt x="15113" y="16665"/>
                    <a:pt x="16166" y="17146"/>
                  </a:cubicBezTo>
                  <a:cubicBezTo>
                    <a:pt x="17113" y="17574"/>
                    <a:pt x="18144" y="17777"/>
                    <a:pt x="19194" y="17777"/>
                  </a:cubicBezTo>
                  <a:cubicBezTo>
                    <a:pt x="22088" y="17777"/>
                    <a:pt x="25125" y="16234"/>
                    <a:pt x="26951" y="13596"/>
                  </a:cubicBezTo>
                  <a:cubicBezTo>
                    <a:pt x="28673" y="11134"/>
                    <a:pt x="29806" y="8395"/>
                    <a:pt x="30689" y="6040"/>
                  </a:cubicBezTo>
                  <a:cubicBezTo>
                    <a:pt x="32421" y="1406"/>
                    <a:pt x="36472" y="154"/>
                    <a:pt x="39623" y="154"/>
                  </a:cubicBezTo>
                  <a:cubicBezTo>
                    <a:pt x="40434" y="154"/>
                    <a:pt x="41186" y="236"/>
                    <a:pt x="41823" y="366"/>
                  </a:cubicBezTo>
                  <a:cubicBezTo>
                    <a:pt x="44356" y="875"/>
                    <a:pt x="47327" y="3176"/>
                    <a:pt x="48076" y="8101"/>
                  </a:cubicBezTo>
                  <a:cubicBezTo>
                    <a:pt x="48469" y="10679"/>
                    <a:pt x="47068" y="12659"/>
                    <a:pt x="45445" y="14952"/>
                  </a:cubicBezTo>
                  <a:cubicBezTo>
                    <a:pt x="43964" y="17030"/>
                    <a:pt x="42296" y="19395"/>
                    <a:pt x="41850" y="22606"/>
                  </a:cubicBezTo>
                  <a:cubicBezTo>
                    <a:pt x="41778" y="23106"/>
                    <a:pt x="41689" y="23605"/>
                    <a:pt x="41609" y="24096"/>
                  </a:cubicBezTo>
                  <a:cubicBezTo>
                    <a:pt x="41403" y="25238"/>
                    <a:pt x="41198" y="26424"/>
                    <a:pt x="41243" y="27557"/>
                  </a:cubicBezTo>
                  <a:cubicBezTo>
                    <a:pt x="41305" y="29448"/>
                    <a:pt x="41832" y="32937"/>
                    <a:pt x="44695" y="35149"/>
                  </a:cubicBezTo>
                  <a:cubicBezTo>
                    <a:pt x="46167" y="36282"/>
                    <a:pt x="47952" y="36728"/>
                    <a:pt x="49682" y="37165"/>
                  </a:cubicBezTo>
                  <a:cubicBezTo>
                    <a:pt x="51458" y="37611"/>
                    <a:pt x="53135" y="38039"/>
                    <a:pt x="54482" y="39146"/>
                  </a:cubicBezTo>
                  <a:cubicBezTo>
                    <a:pt x="56694" y="40965"/>
                    <a:pt x="57301" y="44132"/>
                    <a:pt x="57577" y="46693"/>
                  </a:cubicBezTo>
                  <a:cubicBezTo>
                    <a:pt x="57613" y="46987"/>
                    <a:pt x="57640" y="47273"/>
                    <a:pt x="57667" y="47567"/>
                  </a:cubicBezTo>
                  <a:cubicBezTo>
                    <a:pt x="57952" y="50243"/>
                    <a:pt x="58237" y="53009"/>
                    <a:pt x="59620" y="55302"/>
                  </a:cubicBezTo>
                  <a:cubicBezTo>
                    <a:pt x="60816" y="57291"/>
                    <a:pt x="63224" y="58915"/>
                    <a:pt x="65660" y="58915"/>
                  </a:cubicBezTo>
                  <a:cubicBezTo>
                    <a:pt x="66329" y="58915"/>
                    <a:pt x="67007" y="58790"/>
                    <a:pt x="67658" y="58513"/>
                  </a:cubicBezTo>
                  <a:lnTo>
                    <a:pt x="67596" y="58370"/>
                  </a:lnTo>
                  <a:cubicBezTo>
                    <a:pt x="66961" y="58641"/>
                    <a:pt x="66302" y="58764"/>
                    <a:pt x="65645" y="58764"/>
                  </a:cubicBezTo>
                  <a:cubicBezTo>
                    <a:pt x="63274" y="58764"/>
                    <a:pt x="60921" y="57172"/>
                    <a:pt x="59754" y="55230"/>
                  </a:cubicBezTo>
                  <a:cubicBezTo>
                    <a:pt x="58380" y="52955"/>
                    <a:pt x="58095" y="50208"/>
                    <a:pt x="57818" y="47558"/>
                  </a:cubicBezTo>
                  <a:cubicBezTo>
                    <a:pt x="57791" y="47264"/>
                    <a:pt x="57756" y="46969"/>
                    <a:pt x="57729" y="46675"/>
                  </a:cubicBezTo>
                  <a:cubicBezTo>
                    <a:pt x="57444" y="44088"/>
                    <a:pt x="56828" y="40885"/>
                    <a:pt x="54580" y="39030"/>
                  </a:cubicBezTo>
                  <a:cubicBezTo>
                    <a:pt x="53206" y="37897"/>
                    <a:pt x="51511" y="37477"/>
                    <a:pt x="49718" y="37022"/>
                  </a:cubicBezTo>
                  <a:cubicBezTo>
                    <a:pt x="48005" y="36585"/>
                    <a:pt x="46230" y="36139"/>
                    <a:pt x="44785" y="35024"/>
                  </a:cubicBezTo>
                  <a:cubicBezTo>
                    <a:pt x="41974" y="32856"/>
                    <a:pt x="41448" y="29413"/>
                    <a:pt x="41386" y="27557"/>
                  </a:cubicBezTo>
                  <a:cubicBezTo>
                    <a:pt x="41350" y="26433"/>
                    <a:pt x="41555" y="25256"/>
                    <a:pt x="41751" y="24123"/>
                  </a:cubicBezTo>
                  <a:cubicBezTo>
                    <a:pt x="41841" y="23632"/>
                    <a:pt x="41930" y="23123"/>
                    <a:pt x="41992" y="22624"/>
                  </a:cubicBezTo>
                  <a:cubicBezTo>
                    <a:pt x="42429" y="19457"/>
                    <a:pt x="44098" y="17102"/>
                    <a:pt x="45561" y="15032"/>
                  </a:cubicBezTo>
                  <a:cubicBezTo>
                    <a:pt x="47202" y="12713"/>
                    <a:pt x="48621" y="10714"/>
                    <a:pt x="48219" y="8074"/>
                  </a:cubicBezTo>
                  <a:cubicBezTo>
                    <a:pt x="47461" y="3078"/>
                    <a:pt x="44437" y="741"/>
                    <a:pt x="41850" y="214"/>
                  </a:cubicBezTo>
                  <a:cubicBezTo>
                    <a:pt x="41206" y="84"/>
                    <a:pt x="40449" y="0"/>
                    <a:pt x="39631"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6" name="Google Shape;6586;p79"/>
            <p:cNvSpPr/>
            <p:nvPr/>
          </p:nvSpPr>
          <p:spPr>
            <a:xfrm>
              <a:off x="3821738" y="2250825"/>
              <a:ext cx="1695250" cy="1475700"/>
            </a:xfrm>
            <a:custGeom>
              <a:avLst/>
              <a:gdLst/>
              <a:ahLst/>
              <a:cxnLst/>
              <a:rect l="l" t="t" r="r" b="b"/>
              <a:pathLst>
                <a:path w="67810" h="59028" extrusionOk="0">
                  <a:moveTo>
                    <a:pt x="39437" y="1"/>
                  </a:moveTo>
                  <a:cubicBezTo>
                    <a:pt x="36429" y="1"/>
                    <a:pt x="32433" y="1182"/>
                    <a:pt x="30626" y="5662"/>
                  </a:cubicBezTo>
                  <a:cubicBezTo>
                    <a:pt x="29395" y="8722"/>
                    <a:pt x="28182" y="11050"/>
                    <a:pt x="26808" y="13004"/>
                  </a:cubicBezTo>
                  <a:cubicBezTo>
                    <a:pt x="25028" y="15547"/>
                    <a:pt x="22043" y="17056"/>
                    <a:pt x="19235" y="17056"/>
                  </a:cubicBezTo>
                  <a:cubicBezTo>
                    <a:pt x="18300" y="17056"/>
                    <a:pt x="17385" y="16889"/>
                    <a:pt x="16540" y="16537"/>
                  </a:cubicBezTo>
                  <a:cubicBezTo>
                    <a:pt x="15496" y="16100"/>
                    <a:pt x="14524" y="15404"/>
                    <a:pt x="13587" y="14735"/>
                  </a:cubicBezTo>
                  <a:cubicBezTo>
                    <a:pt x="12258" y="13780"/>
                    <a:pt x="10866" y="12799"/>
                    <a:pt x="9207" y="12487"/>
                  </a:cubicBezTo>
                  <a:cubicBezTo>
                    <a:pt x="8826" y="12416"/>
                    <a:pt x="8439" y="12382"/>
                    <a:pt x="8049" y="12382"/>
                  </a:cubicBezTo>
                  <a:cubicBezTo>
                    <a:pt x="6512" y="12382"/>
                    <a:pt x="4939" y="12920"/>
                    <a:pt x="3587" y="13923"/>
                  </a:cubicBezTo>
                  <a:cubicBezTo>
                    <a:pt x="2115" y="15020"/>
                    <a:pt x="910" y="16599"/>
                    <a:pt x="0" y="18624"/>
                  </a:cubicBezTo>
                  <a:lnTo>
                    <a:pt x="143" y="18687"/>
                  </a:lnTo>
                  <a:cubicBezTo>
                    <a:pt x="1035" y="16688"/>
                    <a:pt x="2222" y="15127"/>
                    <a:pt x="3676" y="14048"/>
                  </a:cubicBezTo>
                  <a:cubicBezTo>
                    <a:pt x="5002" y="13057"/>
                    <a:pt x="6549" y="12528"/>
                    <a:pt x="8055" y="12528"/>
                  </a:cubicBezTo>
                  <a:cubicBezTo>
                    <a:pt x="8434" y="12528"/>
                    <a:pt x="8811" y="12561"/>
                    <a:pt x="9180" y="12629"/>
                  </a:cubicBezTo>
                  <a:cubicBezTo>
                    <a:pt x="10813" y="12933"/>
                    <a:pt x="12178" y="13914"/>
                    <a:pt x="13507" y="14860"/>
                  </a:cubicBezTo>
                  <a:cubicBezTo>
                    <a:pt x="14453" y="15529"/>
                    <a:pt x="15425" y="16225"/>
                    <a:pt x="16487" y="16671"/>
                  </a:cubicBezTo>
                  <a:cubicBezTo>
                    <a:pt x="17350" y="17031"/>
                    <a:pt x="18285" y="17202"/>
                    <a:pt x="19240" y="17202"/>
                  </a:cubicBezTo>
                  <a:cubicBezTo>
                    <a:pt x="22093" y="17202"/>
                    <a:pt x="25122" y="15673"/>
                    <a:pt x="26933" y="13093"/>
                  </a:cubicBezTo>
                  <a:cubicBezTo>
                    <a:pt x="28307" y="11131"/>
                    <a:pt x="29529" y="8784"/>
                    <a:pt x="30760" y="5716"/>
                  </a:cubicBezTo>
                  <a:cubicBezTo>
                    <a:pt x="32536" y="1312"/>
                    <a:pt x="36462" y="154"/>
                    <a:pt x="39421" y="154"/>
                  </a:cubicBezTo>
                  <a:cubicBezTo>
                    <a:pt x="40269" y="154"/>
                    <a:pt x="41037" y="249"/>
                    <a:pt x="41653" y="390"/>
                  </a:cubicBezTo>
                  <a:cubicBezTo>
                    <a:pt x="44115" y="952"/>
                    <a:pt x="46997" y="3253"/>
                    <a:pt x="47719" y="8053"/>
                  </a:cubicBezTo>
                  <a:cubicBezTo>
                    <a:pt x="48103" y="10569"/>
                    <a:pt x="46765" y="12513"/>
                    <a:pt x="45221" y="14770"/>
                  </a:cubicBezTo>
                  <a:cubicBezTo>
                    <a:pt x="43821" y="16813"/>
                    <a:pt x="42233" y="19133"/>
                    <a:pt x="41840" y="22255"/>
                  </a:cubicBezTo>
                  <a:cubicBezTo>
                    <a:pt x="41796" y="22621"/>
                    <a:pt x="41742" y="22978"/>
                    <a:pt x="41697" y="23344"/>
                  </a:cubicBezTo>
                  <a:cubicBezTo>
                    <a:pt x="41510" y="24682"/>
                    <a:pt x="41314" y="26064"/>
                    <a:pt x="41430" y="27376"/>
                  </a:cubicBezTo>
                  <a:cubicBezTo>
                    <a:pt x="41706" y="30534"/>
                    <a:pt x="43053" y="33210"/>
                    <a:pt x="45221" y="34896"/>
                  </a:cubicBezTo>
                  <a:cubicBezTo>
                    <a:pt x="46649" y="36020"/>
                    <a:pt x="48344" y="36520"/>
                    <a:pt x="49976" y="37010"/>
                  </a:cubicBezTo>
                  <a:cubicBezTo>
                    <a:pt x="51716" y="37528"/>
                    <a:pt x="53348" y="38019"/>
                    <a:pt x="54624" y="39178"/>
                  </a:cubicBezTo>
                  <a:cubicBezTo>
                    <a:pt x="56649" y="41016"/>
                    <a:pt x="57167" y="44174"/>
                    <a:pt x="57390" y="46717"/>
                  </a:cubicBezTo>
                  <a:lnTo>
                    <a:pt x="57425" y="47118"/>
                  </a:lnTo>
                  <a:cubicBezTo>
                    <a:pt x="57684" y="49991"/>
                    <a:pt x="57943" y="52961"/>
                    <a:pt x="59459" y="55397"/>
                  </a:cubicBezTo>
                  <a:cubicBezTo>
                    <a:pt x="60851" y="57636"/>
                    <a:pt x="63429" y="59027"/>
                    <a:pt x="65829" y="59027"/>
                  </a:cubicBezTo>
                  <a:cubicBezTo>
                    <a:pt x="66516" y="59027"/>
                    <a:pt x="67185" y="58912"/>
                    <a:pt x="67809" y="58680"/>
                  </a:cubicBezTo>
                  <a:lnTo>
                    <a:pt x="67756" y="58537"/>
                  </a:lnTo>
                  <a:cubicBezTo>
                    <a:pt x="67150" y="58767"/>
                    <a:pt x="66499" y="58876"/>
                    <a:pt x="65834" y="58876"/>
                  </a:cubicBezTo>
                  <a:cubicBezTo>
                    <a:pt x="63484" y="58876"/>
                    <a:pt x="60954" y="57514"/>
                    <a:pt x="59584" y="55316"/>
                  </a:cubicBezTo>
                  <a:cubicBezTo>
                    <a:pt x="58085" y="52908"/>
                    <a:pt x="57827" y="49964"/>
                    <a:pt x="57577" y="47109"/>
                  </a:cubicBezTo>
                  <a:lnTo>
                    <a:pt x="57541" y="46708"/>
                  </a:lnTo>
                  <a:cubicBezTo>
                    <a:pt x="57309" y="44138"/>
                    <a:pt x="56783" y="40945"/>
                    <a:pt x="54722" y="39062"/>
                  </a:cubicBezTo>
                  <a:cubicBezTo>
                    <a:pt x="53420" y="37885"/>
                    <a:pt x="51769" y="37394"/>
                    <a:pt x="50021" y="36868"/>
                  </a:cubicBezTo>
                  <a:cubicBezTo>
                    <a:pt x="48397" y="36386"/>
                    <a:pt x="46711" y="35878"/>
                    <a:pt x="45310" y="34780"/>
                  </a:cubicBezTo>
                  <a:cubicBezTo>
                    <a:pt x="43178" y="33121"/>
                    <a:pt x="41849" y="30480"/>
                    <a:pt x="41573" y="27367"/>
                  </a:cubicBezTo>
                  <a:cubicBezTo>
                    <a:pt x="41465" y="26073"/>
                    <a:pt x="41653" y="24691"/>
                    <a:pt x="41840" y="23361"/>
                  </a:cubicBezTo>
                  <a:cubicBezTo>
                    <a:pt x="41894" y="22996"/>
                    <a:pt x="41947" y="22639"/>
                    <a:pt x="41992" y="22273"/>
                  </a:cubicBezTo>
                  <a:cubicBezTo>
                    <a:pt x="42375" y="19186"/>
                    <a:pt x="43954" y="16885"/>
                    <a:pt x="45346" y="14851"/>
                  </a:cubicBezTo>
                  <a:cubicBezTo>
                    <a:pt x="46845" y="12665"/>
                    <a:pt x="48254" y="10604"/>
                    <a:pt x="47871" y="8026"/>
                  </a:cubicBezTo>
                  <a:cubicBezTo>
                    <a:pt x="47139" y="3164"/>
                    <a:pt x="44195" y="818"/>
                    <a:pt x="41689" y="238"/>
                  </a:cubicBezTo>
                  <a:cubicBezTo>
                    <a:pt x="41067" y="96"/>
                    <a:pt x="40292" y="1"/>
                    <a:pt x="39437"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7" name="Google Shape;6587;p79"/>
            <p:cNvSpPr/>
            <p:nvPr/>
          </p:nvSpPr>
          <p:spPr>
            <a:xfrm>
              <a:off x="3820388" y="2242025"/>
              <a:ext cx="1698600" cy="1479600"/>
            </a:xfrm>
            <a:custGeom>
              <a:avLst/>
              <a:gdLst/>
              <a:ahLst/>
              <a:cxnLst/>
              <a:rect l="l" t="t" r="r" b="b"/>
              <a:pathLst>
                <a:path w="67944" h="59184" extrusionOk="0">
                  <a:moveTo>
                    <a:pt x="39134" y="0"/>
                  </a:moveTo>
                  <a:cubicBezTo>
                    <a:pt x="36266" y="0"/>
                    <a:pt x="32532" y="1124"/>
                    <a:pt x="30698" y="5354"/>
                  </a:cubicBezTo>
                  <a:cubicBezTo>
                    <a:pt x="29458" y="8200"/>
                    <a:pt x="28183" y="10546"/>
                    <a:pt x="26782" y="12518"/>
                  </a:cubicBezTo>
                  <a:cubicBezTo>
                    <a:pt x="25001" y="15040"/>
                    <a:pt x="22096" y="16526"/>
                    <a:pt x="19341" y="16526"/>
                  </a:cubicBezTo>
                  <a:cubicBezTo>
                    <a:pt x="18481" y="16526"/>
                    <a:pt x="17636" y="16381"/>
                    <a:pt x="16844" y="16077"/>
                  </a:cubicBezTo>
                  <a:cubicBezTo>
                    <a:pt x="15791" y="15676"/>
                    <a:pt x="14810" y="15015"/>
                    <a:pt x="13855" y="14373"/>
                  </a:cubicBezTo>
                  <a:cubicBezTo>
                    <a:pt x="12535" y="13490"/>
                    <a:pt x="11161" y="12571"/>
                    <a:pt x="9538" y="12268"/>
                  </a:cubicBezTo>
                  <a:cubicBezTo>
                    <a:pt x="9119" y="12188"/>
                    <a:pt x="8690" y="12149"/>
                    <a:pt x="8257" y="12149"/>
                  </a:cubicBezTo>
                  <a:cubicBezTo>
                    <a:pt x="6755" y="12149"/>
                    <a:pt x="5207" y="12621"/>
                    <a:pt x="3864" y="13508"/>
                  </a:cubicBezTo>
                  <a:cubicBezTo>
                    <a:pt x="2303" y="14551"/>
                    <a:pt x="1000" y="16068"/>
                    <a:pt x="1" y="18022"/>
                  </a:cubicBezTo>
                  <a:lnTo>
                    <a:pt x="135" y="18084"/>
                  </a:lnTo>
                  <a:cubicBezTo>
                    <a:pt x="1116" y="16157"/>
                    <a:pt x="2401" y="14659"/>
                    <a:pt x="3944" y="13633"/>
                  </a:cubicBezTo>
                  <a:cubicBezTo>
                    <a:pt x="5268" y="12759"/>
                    <a:pt x="6787" y="12295"/>
                    <a:pt x="8261" y="12295"/>
                  </a:cubicBezTo>
                  <a:cubicBezTo>
                    <a:pt x="8683" y="12295"/>
                    <a:pt x="9101" y="12333"/>
                    <a:pt x="9511" y="12410"/>
                  </a:cubicBezTo>
                  <a:cubicBezTo>
                    <a:pt x="11108" y="12714"/>
                    <a:pt x="12464" y="13624"/>
                    <a:pt x="13775" y="14498"/>
                  </a:cubicBezTo>
                  <a:cubicBezTo>
                    <a:pt x="14739" y="15140"/>
                    <a:pt x="15729" y="15809"/>
                    <a:pt x="16790" y="16220"/>
                  </a:cubicBezTo>
                  <a:cubicBezTo>
                    <a:pt x="17596" y="16527"/>
                    <a:pt x="18456" y="16674"/>
                    <a:pt x="19331" y="16674"/>
                  </a:cubicBezTo>
                  <a:cubicBezTo>
                    <a:pt x="22138" y="16674"/>
                    <a:pt x="25098" y="15164"/>
                    <a:pt x="26907" y="12607"/>
                  </a:cubicBezTo>
                  <a:cubicBezTo>
                    <a:pt x="28307" y="10626"/>
                    <a:pt x="29592" y="8271"/>
                    <a:pt x="30832" y="5416"/>
                  </a:cubicBezTo>
                  <a:cubicBezTo>
                    <a:pt x="32636" y="1262"/>
                    <a:pt x="36302" y="151"/>
                    <a:pt x="39122" y="151"/>
                  </a:cubicBezTo>
                  <a:cubicBezTo>
                    <a:pt x="40026" y="151"/>
                    <a:pt x="40843" y="265"/>
                    <a:pt x="41484" y="430"/>
                  </a:cubicBezTo>
                  <a:cubicBezTo>
                    <a:pt x="42644" y="724"/>
                    <a:pt x="46480" y="2133"/>
                    <a:pt x="47363" y="8012"/>
                  </a:cubicBezTo>
                  <a:cubicBezTo>
                    <a:pt x="47729" y="10475"/>
                    <a:pt x="46462" y="12393"/>
                    <a:pt x="44999" y="14605"/>
                  </a:cubicBezTo>
                  <a:cubicBezTo>
                    <a:pt x="43669" y="16612"/>
                    <a:pt x="42171" y="18896"/>
                    <a:pt x="41832" y="21920"/>
                  </a:cubicBezTo>
                  <a:lnTo>
                    <a:pt x="41769" y="22438"/>
                  </a:lnTo>
                  <a:cubicBezTo>
                    <a:pt x="41582" y="24035"/>
                    <a:pt x="41395" y="25685"/>
                    <a:pt x="41609" y="27210"/>
                  </a:cubicBezTo>
                  <a:cubicBezTo>
                    <a:pt x="42046" y="30261"/>
                    <a:pt x="43509" y="32911"/>
                    <a:pt x="45730" y="34668"/>
                  </a:cubicBezTo>
                  <a:cubicBezTo>
                    <a:pt x="47104" y="35766"/>
                    <a:pt x="48701" y="36319"/>
                    <a:pt x="50253" y="36863"/>
                  </a:cubicBezTo>
                  <a:cubicBezTo>
                    <a:pt x="51948" y="37452"/>
                    <a:pt x="53554" y="38014"/>
                    <a:pt x="54758" y="39227"/>
                  </a:cubicBezTo>
                  <a:cubicBezTo>
                    <a:pt x="56587" y="41065"/>
                    <a:pt x="57015" y="44071"/>
                    <a:pt x="57203" y="46765"/>
                  </a:cubicBezTo>
                  <a:cubicBezTo>
                    <a:pt x="57399" y="49647"/>
                    <a:pt x="57622" y="52912"/>
                    <a:pt x="59281" y="55499"/>
                  </a:cubicBezTo>
                  <a:cubicBezTo>
                    <a:pt x="60753" y="57783"/>
                    <a:pt x="63412" y="59183"/>
                    <a:pt x="65936" y="59183"/>
                  </a:cubicBezTo>
                  <a:cubicBezTo>
                    <a:pt x="66623" y="59183"/>
                    <a:pt x="67301" y="59076"/>
                    <a:pt x="67944" y="58862"/>
                  </a:cubicBezTo>
                  <a:lnTo>
                    <a:pt x="67899" y="58719"/>
                  </a:lnTo>
                  <a:cubicBezTo>
                    <a:pt x="67273" y="58933"/>
                    <a:pt x="66609" y="59035"/>
                    <a:pt x="65936" y="59035"/>
                  </a:cubicBezTo>
                  <a:cubicBezTo>
                    <a:pt x="63463" y="59035"/>
                    <a:pt x="60850" y="57662"/>
                    <a:pt x="59406" y="55419"/>
                  </a:cubicBezTo>
                  <a:cubicBezTo>
                    <a:pt x="57765" y="52858"/>
                    <a:pt x="57542" y="49620"/>
                    <a:pt x="57354" y="46756"/>
                  </a:cubicBezTo>
                  <a:cubicBezTo>
                    <a:pt x="57167" y="44026"/>
                    <a:pt x="56721" y="40993"/>
                    <a:pt x="54865" y="39120"/>
                  </a:cubicBezTo>
                  <a:cubicBezTo>
                    <a:pt x="53634" y="37889"/>
                    <a:pt x="52011" y="37318"/>
                    <a:pt x="50298" y="36720"/>
                  </a:cubicBezTo>
                  <a:cubicBezTo>
                    <a:pt x="48763" y="36185"/>
                    <a:pt x="47184" y="35632"/>
                    <a:pt x="45819" y="34552"/>
                  </a:cubicBezTo>
                  <a:cubicBezTo>
                    <a:pt x="43634" y="32822"/>
                    <a:pt x="42189" y="30208"/>
                    <a:pt x="41760" y="27193"/>
                  </a:cubicBezTo>
                  <a:cubicBezTo>
                    <a:pt x="41546" y="25685"/>
                    <a:pt x="41734" y="24043"/>
                    <a:pt x="41921" y="22447"/>
                  </a:cubicBezTo>
                  <a:lnTo>
                    <a:pt x="41974" y="21938"/>
                  </a:lnTo>
                  <a:cubicBezTo>
                    <a:pt x="42313" y="18941"/>
                    <a:pt x="43803" y="16684"/>
                    <a:pt x="45124" y="14685"/>
                  </a:cubicBezTo>
                  <a:cubicBezTo>
                    <a:pt x="46542" y="12535"/>
                    <a:pt x="47880" y="10510"/>
                    <a:pt x="47506" y="7995"/>
                  </a:cubicBezTo>
                  <a:cubicBezTo>
                    <a:pt x="46801" y="3249"/>
                    <a:pt x="43955" y="902"/>
                    <a:pt x="41519" y="278"/>
                  </a:cubicBezTo>
                  <a:cubicBezTo>
                    <a:pt x="40871" y="114"/>
                    <a:pt x="40046" y="0"/>
                    <a:pt x="39134"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8" name="Google Shape;6588;p79"/>
            <p:cNvSpPr/>
            <p:nvPr/>
          </p:nvSpPr>
          <p:spPr>
            <a:xfrm>
              <a:off x="3819063" y="2233275"/>
              <a:ext cx="1702150" cy="1483425"/>
            </a:xfrm>
            <a:custGeom>
              <a:avLst/>
              <a:gdLst/>
              <a:ahLst/>
              <a:cxnLst/>
              <a:rect l="l" t="t" r="r" b="b"/>
              <a:pathLst>
                <a:path w="68086" h="59337" extrusionOk="0">
                  <a:moveTo>
                    <a:pt x="38917" y="1"/>
                  </a:moveTo>
                  <a:cubicBezTo>
                    <a:pt x="36038" y="1"/>
                    <a:pt x="32546" y="1231"/>
                    <a:pt x="30769" y="5044"/>
                  </a:cubicBezTo>
                  <a:cubicBezTo>
                    <a:pt x="29529" y="7675"/>
                    <a:pt x="28182" y="10031"/>
                    <a:pt x="26755" y="12029"/>
                  </a:cubicBezTo>
                  <a:cubicBezTo>
                    <a:pt x="24995" y="14499"/>
                    <a:pt x="22095" y="15981"/>
                    <a:pt x="19377" y="15981"/>
                  </a:cubicBezTo>
                  <a:cubicBezTo>
                    <a:pt x="18609" y="15981"/>
                    <a:pt x="17856" y="15863"/>
                    <a:pt x="17147" y="15615"/>
                  </a:cubicBezTo>
                  <a:cubicBezTo>
                    <a:pt x="16085" y="15249"/>
                    <a:pt x="15131" y="14643"/>
                    <a:pt x="14114" y="14009"/>
                  </a:cubicBezTo>
                  <a:cubicBezTo>
                    <a:pt x="12802" y="13189"/>
                    <a:pt x="11455" y="12350"/>
                    <a:pt x="9876" y="12038"/>
                  </a:cubicBezTo>
                  <a:cubicBezTo>
                    <a:pt x="9401" y="11946"/>
                    <a:pt x="8918" y="11901"/>
                    <a:pt x="8432" y="11901"/>
                  </a:cubicBezTo>
                  <a:cubicBezTo>
                    <a:pt x="6974" y="11901"/>
                    <a:pt x="5494" y="12308"/>
                    <a:pt x="4149" y="13091"/>
                  </a:cubicBezTo>
                  <a:cubicBezTo>
                    <a:pt x="2480" y="14072"/>
                    <a:pt x="1089" y="15517"/>
                    <a:pt x="0" y="17408"/>
                  </a:cubicBezTo>
                  <a:lnTo>
                    <a:pt x="134" y="17480"/>
                  </a:lnTo>
                  <a:cubicBezTo>
                    <a:pt x="1205" y="15615"/>
                    <a:pt x="2579" y="14179"/>
                    <a:pt x="4220" y="13224"/>
                  </a:cubicBezTo>
                  <a:cubicBezTo>
                    <a:pt x="5533" y="12451"/>
                    <a:pt x="6986" y="12051"/>
                    <a:pt x="8415" y="12051"/>
                  </a:cubicBezTo>
                  <a:cubicBezTo>
                    <a:pt x="8898" y="12051"/>
                    <a:pt x="9378" y="12097"/>
                    <a:pt x="9849" y="12190"/>
                  </a:cubicBezTo>
                  <a:cubicBezTo>
                    <a:pt x="11402" y="12484"/>
                    <a:pt x="12740" y="13322"/>
                    <a:pt x="14033" y="14134"/>
                  </a:cubicBezTo>
                  <a:cubicBezTo>
                    <a:pt x="15015" y="14750"/>
                    <a:pt x="16023" y="15383"/>
                    <a:pt x="17102" y="15758"/>
                  </a:cubicBezTo>
                  <a:cubicBezTo>
                    <a:pt x="17825" y="16008"/>
                    <a:pt x="18592" y="16133"/>
                    <a:pt x="19368" y="16133"/>
                  </a:cubicBezTo>
                  <a:cubicBezTo>
                    <a:pt x="22134" y="16133"/>
                    <a:pt x="25086" y="14625"/>
                    <a:pt x="26880" y="12118"/>
                  </a:cubicBezTo>
                  <a:cubicBezTo>
                    <a:pt x="28307" y="10111"/>
                    <a:pt x="29663" y="7747"/>
                    <a:pt x="30903" y="5106"/>
                  </a:cubicBezTo>
                  <a:cubicBezTo>
                    <a:pt x="32766" y="1114"/>
                    <a:pt x="36352" y="173"/>
                    <a:pt x="38952" y="173"/>
                  </a:cubicBezTo>
                  <a:cubicBezTo>
                    <a:pt x="39925" y="173"/>
                    <a:pt x="40760" y="305"/>
                    <a:pt x="41314" y="458"/>
                  </a:cubicBezTo>
                  <a:cubicBezTo>
                    <a:pt x="42429" y="780"/>
                    <a:pt x="46149" y="2252"/>
                    <a:pt x="46996" y="7979"/>
                  </a:cubicBezTo>
                  <a:cubicBezTo>
                    <a:pt x="47353" y="10387"/>
                    <a:pt x="46158" y="12270"/>
                    <a:pt x="44775" y="14447"/>
                  </a:cubicBezTo>
                  <a:cubicBezTo>
                    <a:pt x="43526" y="16418"/>
                    <a:pt x="42108" y="18648"/>
                    <a:pt x="41813" y="21583"/>
                  </a:cubicBezTo>
                  <a:cubicBezTo>
                    <a:pt x="41608" y="23591"/>
                    <a:pt x="41465" y="25384"/>
                    <a:pt x="41796" y="27043"/>
                  </a:cubicBezTo>
                  <a:cubicBezTo>
                    <a:pt x="42375" y="30014"/>
                    <a:pt x="43910" y="32574"/>
                    <a:pt x="46238" y="34438"/>
                  </a:cubicBezTo>
                  <a:cubicBezTo>
                    <a:pt x="47559" y="35500"/>
                    <a:pt x="49057" y="36107"/>
                    <a:pt x="50502" y="36687"/>
                  </a:cubicBezTo>
                  <a:cubicBezTo>
                    <a:pt x="52171" y="37356"/>
                    <a:pt x="53750" y="37998"/>
                    <a:pt x="54892" y="39274"/>
                  </a:cubicBezTo>
                  <a:cubicBezTo>
                    <a:pt x="56604" y="41192"/>
                    <a:pt x="56881" y="44162"/>
                    <a:pt x="57006" y="46803"/>
                  </a:cubicBezTo>
                  <a:cubicBezTo>
                    <a:pt x="57158" y="49872"/>
                    <a:pt x="57434" y="53074"/>
                    <a:pt x="59111" y="55608"/>
                  </a:cubicBezTo>
                  <a:cubicBezTo>
                    <a:pt x="60646" y="57927"/>
                    <a:pt x="63393" y="59337"/>
                    <a:pt x="66043" y="59337"/>
                  </a:cubicBezTo>
                  <a:cubicBezTo>
                    <a:pt x="66739" y="59337"/>
                    <a:pt x="67426" y="59239"/>
                    <a:pt x="68086" y="59034"/>
                  </a:cubicBezTo>
                  <a:lnTo>
                    <a:pt x="68041" y="58891"/>
                  </a:lnTo>
                  <a:cubicBezTo>
                    <a:pt x="67415" y="59084"/>
                    <a:pt x="66755" y="59176"/>
                    <a:pt x="66086" y="59176"/>
                  </a:cubicBezTo>
                  <a:cubicBezTo>
                    <a:pt x="63478" y="59176"/>
                    <a:pt x="60727" y="57778"/>
                    <a:pt x="59236" y="55528"/>
                  </a:cubicBezTo>
                  <a:cubicBezTo>
                    <a:pt x="57586" y="53021"/>
                    <a:pt x="57300" y="49845"/>
                    <a:pt x="57158" y="46794"/>
                  </a:cubicBezTo>
                  <a:cubicBezTo>
                    <a:pt x="57033" y="44136"/>
                    <a:pt x="56747" y="41129"/>
                    <a:pt x="54999" y="39167"/>
                  </a:cubicBezTo>
                  <a:cubicBezTo>
                    <a:pt x="53839" y="37873"/>
                    <a:pt x="52242" y="37231"/>
                    <a:pt x="50556" y="36544"/>
                  </a:cubicBezTo>
                  <a:cubicBezTo>
                    <a:pt x="49120" y="35973"/>
                    <a:pt x="47639" y="35366"/>
                    <a:pt x="46327" y="34322"/>
                  </a:cubicBezTo>
                  <a:cubicBezTo>
                    <a:pt x="44035" y="32476"/>
                    <a:pt x="42509" y="29951"/>
                    <a:pt x="41938" y="27016"/>
                  </a:cubicBezTo>
                  <a:cubicBezTo>
                    <a:pt x="41617" y="25375"/>
                    <a:pt x="41760" y="23591"/>
                    <a:pt x="41956" y="21601"/>
                  </a:cubicBezTo>
                  <a:cubicBezTo>
                    <a:pt x="42250" y="18702"/>
                    <a:pt x="43660" y="16481"/>
                    <a:pt x="44900" y="14527"/>
                  </a:cubicBezTo>
                  <a:cubicBezTo>
                    <a:pt x="46238" y="12413"/>
                    <a:pt x="47505" y="10414"/>
                    <a:pt x="47148" y="7961"/>
                  </a:cubicBezTo>
                  <a:cubicBezTo>
                    <a:pt x="46283" y="2136"/>
                    <a:pt x="42491" y="637"/>
                    <a:pt x="41349" y="316"/>
                  </a:cubicBezTo>
                  <a:cubicBezTo>
                    <a:pt x="40644" y="119"/>
                    <a:pt x="39810" y="1"/>
                    <a:pt x="38917"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9" name="Google Shape;6589;p79"/>
            <p:cNvSpPr/>
            <p:nvPr/>
          </p:nvSpPr>
          <p:spPr>
            <a:xfrm>
              <a:off x="3817713" y="2224825"/>
              <a:ext cx="1705750" cy="1486750"/>
            </a:xfrm>
            <a:custGeom>
              <a:avLst/>
              <a:gdLst/>
              <a:ahLst/>
              <a:cxnLst/>
              <a:rect l="l" t="t" r="r" b="b"/>
              <a:pathLst>
                <a:path w="68230" h="59470" extrusionOk="0">
                  <a:moveTo>
                    <a:pt x="38738" y="1"/>
                  </a:moveTo>
                  <a:cubicBezTo>
                    <a:pt x="36012" y="1"/>
                    <a:pt x="32635" y="1149"/>
                    <a:pt x="30832" y="4722"/>
                  </a:cubicBezTo>
                  <a:cubicBezTo>
                    <a:pt x="29601" y="7166"/>
                    <a:pt x="28218" y="9459"/>
                    <a:pt x="26728" y="11528"/>
                  </a:cubicBezTo>
                  <a:cubicBezTo>
                    <a:pt x="24961" y="13985"/>
                    <a:pt x="22131" y="15447"/>
                    <a:pt x="19457" y="15447"/>
                  </a:cubicBezTo>
                  <a:cubicBezTo>
                    <a:pt x="18771" y="15447"/>
                    <a:pt x="18095" y="15351"/>
                    <a:pt x="17450" y="15150"/>
                  </a:cubicBezTo>
                  <a:cubicBezTo>
                    <a:pt x="16371" y="14811"/>
                    <a:pt x="15390" y="14231"/>
                    <a:pt x="14346" y="13625"/>
                  </a:cubicBezTo>
                  <a:cubicBezTo>
                    <a:pt x="13070" y="12884"/>
                    <a:pt x="11741" y="12108"/>
                    <a:pt x="10215" y="11805"/>
                  </a:cubicBezTo>
                  <a:cubicBezTo>
                    <a:pt x="9676" y="11697"/>
                    <a:pt x="9125" y="11643"/>
                    <a:pt x="8571" y="11643"/>
                  </a:cubicBezTo>
                  <a:cubicBezTo>
                    <a:pt x="7162" y="11643"/>
                    <a:pt x="5732" y="11989"/>
                    <a:pt x="4426" y="12661"/>
                  </a:cubicBezTo>
                  <a:cubicBezTo>
                    <a:pt x="2668" y="13571"/>
                    <a:pt x="1178" y="14954"/>
                    <a:pt x="1" y="16783"/>
                  </a:cubicBezTo>
                  <a:lnTo>
                    <a:pt x="126" y="16863"/>
                  </a:lnTo>
                  <a:cubicBezTo>
                    <a:pt x="1286" y="15061"/>
                    <a:pt x="2757" y="13687"/>
                    <a:pt x="4497" y="12795"/>
                  </a:cubicBezTo>
                  <a:cubicBezTo>
                    <a:pt x="5788" y="12133"/>
                    <a:pt x="7195" y="11791"/>
                    <a:pt x="8584" y="11791"/>
                  </a:cubicBezTo>
                  <a:cubicBezTo>
                    <a:pt x="9124" y="11791"/>
                    <a:pt x="9662" y="11843"/>
                    <a:pt x="10189" y="11948"/>
                  </a:cubicBezTo>
                  <a:cubicBezTo>
                    <a:pt x="11687" y="12251"/>
                    <a:pt x="12999" y="13018"/>
                    <a:pt x="14275" y="13759"/>
                  </a:cubicBezTo>
                  <a:cubicBezTo>
                    <a:pt x="15318" y="14365"/>
                    <a:pt x="16317" y="14945"/>
                    <a:pt x="17406" y="15284"/>
                  </a:cubicBezTo>
                  <a:cubicBezTo>
                    <a:pt x="18068" y="15491"/>
                    <a:pt x="18761" y="15591"/>
                    <a:pt x="19465" y="15591"/>
                  </a:cubicBezTo>
                  <a:cubicBezTo>
                    <a:pt x="22186" y="15591"/>
                    <a:pt x="25060" y="14105"/>
                    <a:pt x="26853" y="11618"/>
                  </a:cubicBezTo>
                  <a:cubicBezTo>
                    <a:pt x="28343" y="9539"/>
                    <a:pt x="29735" y="7246"/>
                    <a:pt x="30966" y="4784"/>
                  </a:cubicBezTo>
                  <a:cubicBezTo>
                    <a:pt x="32736" y="1277"/>
                    <a:pt x="36056" y="151"/>
                    <a:pt x="38737" y="151"/>
                  </a:cubicBezTo>
                  <a:cubicBezTo>
                    <a:pt x="39636" y="151"/>
                    <a:pt x="40463" y="278"/>
                    <a:pt x="41136" y="484"/>
                  </a:cubicBezTo>
                  <a:cubicBezTo>
                    <a:pt x="42224" y="823"/>
                    <a:pt x="45819" y="2349"/>
                    <a:pt x="46640" y="7933"/>
                  </a:cubicBezTo>
                  <a:cubicBezTo>
                    <a:pt x="46979" y="10279"/>
                    <a:pt x="45802" y="12224"/>
                    <a:pt x="44553" y="14276"/>
                  </a:cubicBezTo>
                  <a:cubicBezTo>
                    <a:pt x="43384" y="16203"/>
                    <a:pt x="42055" y="18398"/>
                    <a:pt x="41796" y="21234"/>
                  </a:cubicBezTo>
                  <a:cubicBezTo>
                    <a:pt x="41626" y="23108"/>
                    <a:pt x="41537" y="25079"/>
                    <a:pt x="41974" y="26864"/>
                  </a:cubicBezTo>
                  <a:cubicBezTo>
                    <a:pt x="42679" y="29692"/>
                    <a:pt x="44330" y="32225"/>
                    <a:pt x="46747" y="34197"/>
                  </a:cubicBezTo>
                  <a:cubicBezTo>
                    <a:pt x="48005" y="35214"/>
                    <a:pt x="49388" y="35856"/>
                    <a:pt x="50726" y="36471"/>
                  </a:cubicBezTo>
                  <a:cubicBezTo>
                    <a:pt x="52385" y="37239"/>
                    <a:pt x="53946" y="37952"/>
                    <a:pt x="55026" y="39299"/>
                  </a:cubicBezTo>
                  <a:cubicBezTo>
                    <a:pt x="56542" y="41209"/>
                    <a:pt x="56748" y="44072"/>
                    <a:pt x="56819" y="46829"/>
                  </a:cubicBezTo>
                  <a:cubicBezTo>
                    <a:pt x="56899" y="49942"/>
                    <a:pt x="57220" y="53163"/>
                    <a:pt x="58942" y="55696"/>
                  </a:cubicBezTo>
                  <a:cubicBezTo>
                    <a:pt x="60530" y="58034"/>
                    <a:pt x="63421" y="59470"/>
                    <a:pt x="66222" y="59470"/>
                  </a:cubicBezTo>
                  <a:cubicBezTo>
                    <a:pt x="66909" y="59470"/>
                    <a:pt x="67578" y="59381"/>
                    <a:pt x="68229" y="59202"/>
                  </a:cubicBezTo>
                  <a:lnTo>
                    <a:pt x="68193" y="59059"/>
                  </a:lnTo>
                  <a:cubicBezTo>
                    <a:pt x="67553" y="59234"/>
                    <a:pt x="66888" y="59318"/>
                    <a:pt x="66217" y="59318"/>
                  </a:cubicBezTo>
                  <a:cubicBezTo>
                    <a:pt x="63465" y="59318"/>
                    <a:pt x="60622" y="57911"/>
                    <a:pt x="59058" y="55616"/>
                  </a:cubicBezTo>
                  <a:cubicBezTo>
                    <a:pt x="57363" y="53118"/>
                    <a:pt x="57051" y="49915"/>
                    <a:pt x="56971" y="46829"/>
                  </a:cubicBezTo>
                  <a:cubicBezTo>
                    <a:pt x="56890" y="44036"/>
                    <a:pt x="56685" y="41155"/>
                    <a:pt x="55142" y="39210"/>
                  </a:cubicBezTo>
                  <a:cubicBezTo>
                    <a:pt x="54045" y="37836"/>
                    <a:pt x="52466" y="37105"/>
                    <a:pt x="50788" y="36338"/>
                  </a:cubicBezTo>
                  <a:cubicBezTo>
                    <a:pt x="49459" y="35722"/>
                    <a:pt x="48085" y="35089"/>
                    <a:pt x="46845" y="34081"/>
                  </a:cubicBezTo>
                  <a:cubicBezTo>
                    <a:pt x="44446" y="32136"/>
                    <a:pt x="42813" y="29620"/>
                    <a:pt x="42117" y="26828"/>
                  </a:cubicBezTo>
                  <a:cubicBezTo>
                    <a:pt x="41680" y="25070"/>
                    <a:pt x="41778" y="23108"/>
                    <a:pt x="41948" y="21252"/>
                  </a:cubicBezTo>
                  <a:cubicBezTo>
                    <a:pt x="42197" y="18442"/>
                    <a:pt x="43455" y="16364"/>
                    <a:pt x="44677" y="14356"/>
                  </a:cubicBezTo>
                  <a:cubicBezTo>
                    <a:pt x="45935" y="12278"/>
                    <a:pt x="47131" y="10315"/>
                    <a:pt x="46783" y="7915"/>
                  </a:cubicBezTo>
                  <a:cubicBezTo>
                    <a:pt x="45953" y="2242"/>
                    <a:pt x="42287" y="689"/>
                    <a:pt x="41180" y="341"/>
                  </a:cubicBezTo>
                  <a:cubicBezTo>
                    <a:pt x="40496" y="131"/>
                    <a:pt x="39654" y="1"/>
                    <a:pt x="38738"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0" name="Google Shape;6590;p79"/>
            <p:cNvSpPr/>
            <p:nvPr/>
          </p:nvSpPr>
          <p:spPr>
            <a:xfrm>
              <a:off x="3816388" y="2216025"/>
              <a:ext cx="1709300" cy="1490425"/>
            </a:xfrm>
            <a:custGeom>
              <a:avLst/>
              <a:gdLst/>
              <a:ahLst/>
              <a:cxnLst/>
              <a:rect l="l" t="t" r="r" b="b"/>
              <a:pathLst>
                <a:path w="68372" h="59617" extrusionOk="0">
                  <a:moveTo>
                    <a:pt x="38476" y="0"/>
                  </a:moveTo>
                  <a:cubicBezTo>
                    <a:pt x="35890" y="0"/>
                    <a:pt x="32719" y="1074"/>
                    <a:pt x="30903" y="4413"/>
                  </a:cubicBezTo>
                  <a:cubicBezTo>
                    <a:pt x="29707" y="6617"/>
                    <a:pt x="28253" y="8910"/>
                    <a:pt x="26701" y="11042"/>
                  </a:cubicBezTo>
                  <a:cubicBezTo>
                    <a:pt x="24952" y="13447"/>
                    <a:pt x="22118" y="14918"/>
                    <a:pt x="19481" y="14918"/>
                  </a:cubicBezTo>
                  <a:cubicBezTo>
                    <a:pt x="18890" y="14918"/>
                    <a:pt x="18310" y="14844"/>
                    <a:pt x="17753" y="14690"/>
                  </a:cubicBezTo>
                  <a:cubicBezTo>
                    <a:pt x="16656" y="14387"/>
                    <a:pt x="15639" y="13834"/>
                    <a:pt x="14568" y="13254"/>
                  </a:cubicBezTo>
                  <a:cubicBezTo>
                    <a:pt x="13311" y="12576"/>
                    <a:pt x="12017" y="11880"/>
                    <a:pt x="10554" y="11577"/>
                  </a:cubicBezTo>
                  <a:cubicBezTo>
                    <a:pt x="9949" y="11454"/>
                    <a:pt x="9329" y="11393"/>
                    <a:pt x="8706" y="11393"/>
                  </a:cubicBezTo>
                  <a:cubicBezTo>
                    <a:pt x="7345" y="11393"/>
                    <a:pt x="5971" y="11683"/>
                    <a:pt x="4711" y="12246"/>
                  </a:cubicBezTo>
                  <a:cubicBezTo>
                    <a:pt x="2873" y="13067"/>
                    <a:pt x="1249" y="14423"/>
                    <a:pt x="0" y="16171"/>
                  </a:cubicBezTo>
                  <a:lnTo>
                    <a:pt x="116" y="16261"/>
                  </a:lnTo>
                  <a:cubicBezTo>
                    <a:pt x="1347" y="14530"/>
                    <a:pt x="2962" y="13192"/>
                    <a:pt x="4773" y="12389"/>
                  </a:cubicBezTo>
                  <a:cubicBezTo>
                    <a:pt x="6010" y="11828"/>
                    <a:pt x="7354" y="11543"/>
                    <a:pt x="8685" y="11543"/>
                  </a:cubicBezTo>
                  <a:cubicBezTo>
                    <a:pt x="9303" y="11543"/>
                    <a:pt x="9918" y="11604"/>
                    <a:pt x="10518" y="11729"/>
                  </a:cubicBezTo>
                  <a:cubicBezTo>
                    <a:pt x="11963" y="12023"/>
                    <a:pt x="13248" y="12719"/>
                    <a:pt x="14497" y="13388"/>
                  </a:cubicBezTo>
                  <a:cubicBezTo>
                    <a:pt x="15577" y="13977"/>
                    <a:pt x="16602" y="14521"/>
                    <a:pt x="17718" y="14833"/>
                  </a:cubicBezTo>
                  <a:cubicBezTo>
                    <a:pt x="18285" y="14989"/>
                    <a:pt x="18877" y="15063"/>
                    <a:pt x="19479" y="15063"/>
                  </a:cubicBezTo>
                  <a:cubicBezTo>
                    <a:pt x="22161" y="15063"/>
                    <a:pt x="25041" y="13579"/>
                    <a:pt x="26826" y="11131"/>
                  </a:cubicBezTo>
                  <a:cubicBezTo>
                    <a:pt x="28378" y="8990"/>
                    <a:pt x="29832" y="6697"/>
                    <a:pt x="31037" y="4485"/>
                  </a:cubicBezTo>
                  <a:cubicBezTo>
                    <a:pt x="32821" y="1204"/>
                    <a:pt x="35935" y="151"/>
                    <a:pt x="38476" y="151"/>
                  </a:cubicBezTo>
                  <a:cubicBezTo>
                    <a:pt x="39417" y="151"/>
                    <a:pt x="40279" y="295"/>
                    <a:pt x="40966" y="524"/>
                  </a:cubicBezTo>
                  <a:cubicBezTo>
                    <a:pt x="42010" y="881"/>
                    <a:pt x="45489" y="2451"/>
                    <a:pt x="46274" y="7902"/>
                  </a:cubicBezTo>
                  <a:cubicBezTo>
                    <a:pt x="46604" y="10194"/>
                    <a:pt x="45498" y="12103"/>
                    <a:pt x="44329" y="14128"/>
                  </a:cubicBezTo>
                  <a:cubicBezTo>
                    <a:pt x="43232" y="16011"/>
                    <a:pt x="42001" y="18152"/>
                    <a:pt x="41778" y="20899"/>
                  </a:cubicBezTo>
                  <a:cubicBezTo>
                    <a:pt x="41653" y="22577"/>
                    <a:pt x="41572" y="24744"/>
                    <a:pt x="42152" y="26689"/>
                  </a:cubicBezTo>
                  <a:cubicBezTo>
                    <a:pt x="42964" y="29401"/>
                    <a:pt x="44677" y="31846"/>
                    <a:pt x="47255" y="33969"/>
                  </a:cubicBezTo>
                  <a:cubicBezTo>
                    <a:pt x="48433" y="34932"/>
                    <a:pt x="49708" y="35601"/>
                    <a:pt x="50931" y="36235"/>
                  </a:cubicBezTo>
                  <a:cubicBezTo>
                    <a:pt x="52581" y="37100"/>
                    <a:pt x="54142" y="37912"/>
                    <a:pt x="55150" y="39348"/>
                  </a:cubicBezTo>
                  <a:cubicBezTo>
                    <a:pt x="56480" y="41239"/>
                    <a:pt x="56604" y="43871"/>
                    <a:pt x="56622" y="46877"/>
                  </a:cubicBezTo>
                  <a:cubicBezTo>
                    <a:pt x="56640" y="49634"/>
                    <a:pt x="56899" y="53140"/>
                    <a:pt x="58763" y="55807"/>
                  </a:cubicBezTo>
                  <a:cubicBezTo>
                    <a:pt x="60423" y="58180"/>
                    <a:pt x="63402" y="59617"/>
                    <a:pt x="66355" y="59617"/>
                  </a:cubicBezTo>
                  <a:cubicBezTo>
                    <a:pt x="67033" y="59617"/>
                    <a:pt x="67711" y="59545"/>
                    <a:pt x="68371" y="59385"/>
                  </a:cubicBezTo>
                  <a:lnTo>
                    <a:pt x="68336" y="59242"/>
                  </a:lnTo>
                  <a:cubicBezTo>
                    <a:pt x="67690" y="59397"/>
                    <a:pt x="67027" y="59471"/>
                    <a:pt x="66362" y="59471"/>
                  </a:cubicBezTo>
                  <a:cubicBezTo>
                    <a:pt x="63459" y="59471"/>
                    <a:pt x="60521" y="58055"/>
                    <a:pt x="58888" y="55718"/>
                  </a:cubicBezTo>
                  <a:cubicBezTo>
                    <a:pt x="57050" y="53086"/>
                    <a:pt x="56792" y="49607"/>
                    <a:pt x="56774" y="46877"/>
                  </a:cubicBezTo>
                  <a:cubicBezTo>
                    <a:pt x="56756" y="43844"/>
                    <a:pt x="56631" y="41186"/>
                    <a:pt x="55275" y="39268"/>
                  </a:cubicBezTo>
                  <a:cubicBezTo>
                    <a:pt x="54240" y="37796"/>
                    <a:pt x="52670" y="36975"/>
                    <a:pt x="51002" y="36110"/>
                  </a:cubicBezTo>
                  <a:cubicBezTo>
                    <a:pt x="49780" y="35467"/>
                    <a:pt x="48522" y="34807"/>
                    <a:pt x="47353" y="33853"/>
                  </a:cubicBezTo>
                  <a:cubicBezTo>
                    <a:pt x="44802" y="31747"/>
                    <a:pt x="43098" y="29330"/>
                    <a:pt x="42295" y="26654"/>
                  </a:cubicBezTo>
                  <a:cubicBezTo>
                    <a:pt x="41724" y="24727"/>
                    <a:pt x="41795" y="22577"/>
                    <a:pt x="41929" y="20917"/>
                  </a:cubicBezTo>
                  <a:cubicBezTo>
                    <a:pt x="42143" y="18196"/>
                    <a:pt x="43321" y="16162"/>
                    <a:pt x="44454" y="14200"/>
                  </a:cubicBezTo>
                  <a:cubicBezTo>
                    <a:pt x="45640" y="12157"/>
                    <a:pt x="46756" y="10221"/>
                    <a:pt x="46425" y="7875"/>
                  </a:cubicBezTo>
                  <a:cubicBezTo>
                    <a:pt x="45623" y="2344"/>
                    <a:pt x="42081" y="747"/>
                    <a:pt x="41010" y="381"/>
                  </a:cubicBezTo>
                  <a:cubicBezTo>
                    <a:pt x="40311" y="147"/>
                    <a:pt x="39434" y="0"/>
                    <a:pt x="38476"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1" name="Google Shape;6591;p79"/>
            <p:cNvSpPr/>
            <p:nvPr/>
          </p:nvSpPr>
          <p:spPr>
            <a:xfrm>
              <a:off x="3815038" y="2207375"/>
              <a:ext cx="1712875" cy="1493950"/>
            </a:xfrm>
            <a:custGeom>
              <a:avLst/>
              <a:gdLst/>
              <a:ahLst/>
              <a:cxnLst/>
              <a:rect l="l" t="t" r="r" b="b"/>
              <a:pathLst>
                <a:path w="68515" h="59758" extrusionOk="0">
                  <a:moveTo>
                    <a:pt x="38271" y="1"/>
                  </a:moveTo>
                  <a:cubicBezTo>
                    <a:pt x="37503" y="1"/>
                    <a:pt x="36714" y="100"/>
                    <a:pt x="35962" y="299"/>
                  </a:cubicBezTo>
                  <a:cubicBezTo>
                    <a:pt x="34472" y="692"/>
                    <a:pt x="32402" y="1664"/>
                    <a:pt x="30975" y="4090"/>
                  </a:cubicBezTo>
                  <a:cubicBezTo>
                    <a:pt x="29815" y="6080"/>
                    <a:pt x="28361" y="8248"/>
                    <a:pt x="26675" y="10549"/>
                  </a:cubicBezTo>
                  <a:cubicBezTo>
                    <a:pt x="24915" y="12943"/>
                    <a:pt x="22150" y="14396"/>
                    <a:pt x="19555" y="14396"/>
                  </a:cubicBezTo>
                  <a:cubicBezTo>
                    <a:pt x="19046" y="14396"/>
                    <a:pt x="18544" y="14340"/>
                    <a:pt x="18057" y="14225"/>
                  </a:cubicBezTo>
                  <a:cubicBezTo>
                    <a:pt x="16924" y="13957"/>
                    <a:pt x="15871" y="13431"/>
                    <a:pt x="14756" y="12878"/>
                  </a:cubicBezTo>
                  <a:cubicBezTo>
                    <a:pt x="13543" y="12271"/>
                    <a:pt x="12285" y="11646"/>
                    <a:pt x="10885" y="11352"/>
                  </a:cubicBezTo>
                  <a:cubicBezTo>
                    <a:pt x="10174" y="11204"/>
                    <a:pt x="9455" y="11130"/>
                    <a:pt x="8738" y="11130"/>
                  </a:cubicBezTo>
                  <a:cubicBezTo>
                    <a:pt x="7465" y="11130"/>
                    <a:pt x="6197" y="11363"/>
                    <a:pt x="4988" y="11825"/>
                  </a:cubicBezTo>
                  <a:cubicBezTo>
                    <a:pt x="3061" y="12574"/>
                    <a:pt x="1330" y="13859"/>
                    <a:pt x="1" y="15554"/>
                  </a:cubicBezTo>
                  <a:lnTo>
                    <a:pt x="117" y="15652"/>
                  </a:lnTo>
                  <a:cubicBezTo>
                    <a:pt x="1437" y="13975"/>
                    <a:pt x="3141" y="12699"/>
                    <a:pt x="5041" y="11968"/>
                  </a:cubicBezTo>
                  <a:cubicBezTo>
                    <a:pt x="6238" y="11510"/>
                    <a:pt x="7493" y="11279"/>
                    <a:pt x="8754" y="11279"/>
                  </a:cubicBezTo>
                  <a:cubicBezTo>
                    <a:pt x="9457" y="11279"/>
                    <a:pt x="10161" y="11351"/>
                    <a:pt x="10858" y="11495"/>
                  </a:cubicBezTo>
                  <a:cubicBezTo>
                    <a:pt x="12241" y="11789"/>
                    <a:pt x="13489" y="12405"/>
                    <a:pt x="14694" y="13011"/>
                  </a:cubicBezTo>
                  <a:cubicBezTo>
                    <a:pt x="15818" y="13573"/>
                    <a:pt x="16879" y="14100"/>
                    <a:pt x="18021" y="14367"/>
                  </a:cubicBezTo>
                  <a:cubicBezTo>
                    <a:pt x="18517" y="14484"/>
                    <a:pt x="19029" y="14541"/>
                    <a:pt x="19547" y="14541"/>
                  </a:cubicBezTo>
                  <a:cubicBezTo>
                    <a:pt x="22191" y="14541"/>
                    <a:pt x="25010" y="13070"/>
                    <a:pt x="26800" y="10638"/>
                  </a:cubicBezTo>
                  <a:cubicBezTo>
                    <a:pt x="28486" y="8337"/>
                    <a:pt x="29940" y="6160"/>
                    <a:pt x="31109" y="4171"/>
                  </a:cubicBezTo>
                  <a:cubicBezTo>
                    <a:pt x="32841" y="1218"/>
                    <a:pt x="35807" y="153"/>
                    <a:pt x="38290" y="153"/>
                  </a:cubicBezTo>
                  <a:cubicBezTo>
                    <a:pt x="39221" y="153"/>
                    <a:pt x="40083" y="302"/>
                    <a:pt x="40788" y="558"/>
                  </a:cubicBezTo>
                  <a:cubicBezTo>
                    <a:pt x="41796" y="932"/>
                    <a:pt x="45159" y="2547"/>
                    <a:pt x="45917" y="7864"/>
                  </a:cubicBezTo>
                  <a:cubicBezTo>
                    <a:pt x="46230" y="10094"/>
                    <a:pt x="45195" y="11977"/>
                    <a:pt x="44106" y="13966"/>
                  </a:cubicBezTo>
                  <a:cubicBezTo>
                    <a:pt x="43045" y="15911"/>
                    <a:pt x="41948" y="17909"/>
                    <a:pt x="41769" y="20559"/>
                  </a:cubicBezTo>
                  <a:cubicBezTo>
                    <a:pt x="41600" y="22994"/>
                    <a:pt x="41787" y="24948"/>
                    <a:pt x="42340" y="26518"/>
                  </a:cubicBezTo>
                  <a:cubicBezTo>
                    <a:pt x="43232" y="29069"/>
                    <a:pt x="45008" y="31424"/>
                    <a:pt x="47764" y="33726"/>
                  </a:cubicBezTo>
                  <a:cubicBezTo>
                    <a:pt x="48852" y="34636"/>
                    <a:pt x="49994" y="35305"/>
                    <a:pt x="51101" y="35956"/>
                  </a:cubicBezTo>
                  <a:cubicBezTo>
                    <a:pt x="52769" y="36929"/>
                    <a:pt x="54339" y="37847"/>
                    <a:pt x="55285" y="39391"/>
                  </a:cubicBezTo>
                  <a:cubicBezTo>
                    <a:pt x="56516" y="41380"/>
                    <a:pt x="56471" y="44164"/>
                    <a:pt x="56435" y="46867"/>
                  </a:cubicBezTo>
                  <a:lnTo>
                    <a:pt x="56435" y="46911"/>
                  </a:lnTo>
                  <a:cubicBezTo>
                    <a:pt x="56373" y="50917"/>
                    <a:pt x="57060" y="53771"/>
                    <a:pt x="58594" y="55904"/>
                  </a:cubicBezTo>
                  <a:cubicBezTo>
                    <a:pt x="60307" y="58294"/>
                    <a:pt x="63447" y="59757"/>
                    <a:pt x="66561" y="59757"/>
                  </a:cubicBezTo>
                  <a:cubicBezTo>
                    <a:pt x="67221" y="59757"/>
                    <a:pt x="67872" y="59695"/>
                    <a:pt x="68514" y="59561"/>
                  </a:cubicBezTo>
                  <a:lnTo>
                    <a:pt x="68488" y="59418"/>
                  </a:lnTo>
                  <a:cubicBezTo>
                    <a:pt x="67860" y="59550"/>
                    <a:pt x="67217" y="59613"/>
                    <a:pt x="66572" y="59613"/>
                  </a:cubicBezTo>
                  <a:cubicBezTo>
                    <a:pt x="63502" y="59613"/>
                    <a:pt x="60399" y="58174"/>
                    <a:pt x="58710" y="55814"/>
                  </a:cubicBezTo>
                  <a:cubicBezTo>
                    <a:pt x="57203" y="53709"/>
                    <a:pt x="56525" y="50881"/>
                    <a:pt x="56587" y="46911"/>
                  </a:cubicBezTo>
                  <a:lnTo>
                    <a:pt x="56587" y="46867"/>
                  </a:lnTo>
                  <a:cubicBezTo>
                    <a:pt x="56623" y="44146"/>
                    <a:pt x="56658" y="41336"/>
                    <a:pt x="55418" y="39311"/>
                  </a:cubicBezTo>
                  <a:cubicBezTo>
                    <a:pt x="54446" y="37740"/>
                    <a:pt x="52858" y="36813"/>
                    <a:pt x="51172" y="35822"/>
                  </a:cubicBezTo>
                  <a:cubicBezTo>
                    <a:pt x="50075" y="35180"/>
                    <a:pt x="48942" y="34511"/>
                    <a:pt x="47862" y="33619"/>
                  </a:cubicBezTo>
                  <a:cubicBezTo>
                    <a:pt x="45123" y="31335"/>
                    <a:pt x="43357" y="28998"/>
                    <a:pt x="42483" y="26473"/>
                  </a:cubicBezTo>
                  <a:cubicBezTo>
                    <a:pt x="41939" y="24912"/>
                    <a:pt x="41751" y="22985"/>
                    <a:pt x="41912" y="20567"/>
                  </a:cubicBezTo>
                  <a:cubicBezTo>
                    <a:pt x="42090" y="17954"/>
                    <a:pt x="43179" y="15964"/>
                    <a:pt x="44240" y="14037"/>
                  </a:cubicBezTo>
                  <a:cubicBezTo>
                    <a:pt x="45338" y="12030"/>
                    <a:pt x="46381" y="10121"/>
                    <a:pt x="46060" y="7837"/>
                  </a:cubicBezTo>
                  <a:cubicBezTo>
                    <a:pt x="45293" y="2440"/>
                    <a:pt x="41867" y="799"/>
                    <a:pt x="40841" y="424"/>
                  </a:cubicBezTo>
                  <a:cubicBezTo>
                    <a:pt x="40079" y="142"/>
                    <a:pt x="39190" y="1"/>
                    <a:pt x="38271"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2" name="Google Shape;6592;p79"/>
            <p:cNvSpPr/>
            <p:nvPr/>
          </p:nvSpPr>
          <p:spPr>
            <a:xfrm>
              <a:off x="3813713" y="2198700"/>
              <a:ext cx="1716425" cy="1497725"/>
            </a:xfrm>
            <a:custGeom>
              <a:avLst/>
              <a:gdLst/>
              <a:ahLst/>
              <a:cxnLst/>
              <a:rect l="l" t="t" r="r" b="b"/>
              <a:pathLst>
                <a:path w="68657" h="59909" extrusionOk="0">
                  <a:moveTo>
                    <a:pt x="38038" y="1"/>
                  </a:moveTo>
                  <a:cubicBezTo>
                    <a:pt x="35647" y="1"/>
                    <a:pt x="32813" y="1000"/>
                    <a:pt x="31046" y="3777"/>
                  </a:cubicBezTo>
                  <a:cubicBezTo>
                    <a:pt x="29681" y="5927"/>
                    <a:pt x="28057" y="8157"/>
                    <a:pt x="26647" y="10058"/>
                  </a:cubicBezTo>
                  <a:cubicBezTo>
                    <a:pt x="24895" y="12417"/>
                    <a:pt x="22124" y="13876"/>
                    <a:pt x="19571" y="13876"/>
                  </a:cubicBezTo>
                  <a:cubicBezTo>
                    <a:pt x="19160" y="13876"/>
                    <a:pt x="18754" y="13838"/>
                    <a:pt x="18360" y="13760"/>
                  </a:cubicBezTo>
                  <a:cubicBezTo>
                    <a:pt x="17191" y="13537"/>
                    <a:pt x="16085" y="13028"/>
                    <a:pt x="14916" y="12493"/>
                  </a:cubicBezTo>
                  <a:cubicBezTo>
                    <a:pt x="13757" y="11958"/>
                    <a:pt x="12552" y="11405"/>
                    <a:pt x="11223" y="11128"/>
                  </a:cubicBezTo>
                  <a:cubicBezTo>
                    <a:pt x="10398" y="10948"/>
                    <a:pt x="9565" y="10859"/>
                    <a:pt x="8739" y="10859"/>
                  </a:cubicBezTo>
                  <a:cubicBezTo>
                    <a:pt x="7556" y="10859"/>
                    <a:pt x="6386" y="11042"/>
                    <a:pt x="5273" y="11405"/>
                  </a:cubicBezTo>
                  <a:cubicBezTo>
                    <a:pt x="3248" y="12065"/>
                    <a:pt x="1419" y="13287"/>
                    <a:pt x="0" y="14937"/>
                  </a:cubicBezTo>
                  <a:lnTo>
                    <a:pt x="107" y="15036"/>
                  </a:lnTo>
                  <a:cubicBezTo>
                    <a:pt x="1517" y="13412"/>
                    <a:pt x="3319" y="12199"/>
                    <a:pt x="5317" y="11547"/>
                  </a:cubicBezTo>
                  <a:cubicBezTo>
                    <a:pt x="6418" y="11189"/>
                    <a:pt x="7578" y="11008"/>
                    <a:pt x="8751" y="11008"/>
                  </a:cubicBezTo>
                  <a:cubicBezTo>
                    <a:pt x="9565" y="11008"/>
                    <a:pt x="10385" y="11095"/>
                    <a:pt x="11196" y="11271"/>
                  </a:cubicBezTo>
                  <a:cubicBezTo>
                    <a:pt x="12499" y="11547"/>
                    <a:pt x="13703" y="12101"/>
                    <a:pt x="14854" y="12627"/>
                  </a:cubicBezTo>
                  <a:cubicBezTo>
                    <a:pt x="16031" y="13171"/>
                    <a:pt x="17147" y="13680"/>
                    <a:pt x="18333" y="13912"/>
                  </a:cubicBezTo>
                  <a:cubicBezTo>
                    <a:pt x="18747" y="13992"/>
                    <a:pt x="19169" y="14031"/>
                    <a:pt x="19595" y="14031"/>
                  </a:cubicBezTo>
                  <a:cubicBezTo>
                    <a:pt x="22204" y="14031"/>
                    <a:pt x="24961" y="12570"/>
                    <a:pt x="26763" y="10147"/>
                  </a:cubicBezTo>
                  <a:cubicBezTo>
                    <a:pt x="28182" y="8247"/>
                    <a:pt x="29806" y="6016"/>
                    <a:pt x="31170" y="3858"/>
                  </a:cubicBezTo>
                  <a:cubicBezTo>
                    <a:pt x="32908" y="1128"/>
                    <a:pt x="35692" y="144"/>
                    <a:pt x="38040" y="144"/>
                  </a:cubicBezTo>
                  <a:cubicBezTo>
                    <a:pt x="39008" y="144"/>
                    <a:pt x="39902" y="311"/>
                    <a:pt x="40618" y="592"/>
                  </a:cubicBezTo>
                  <a:cubicBezTo>
                    <a:pt x="41590" y="976"/>
                    <a:pt x="44829" y="2635"/>
                    <a:pt x="45551" y="7818"/>
                  </a:cubicBezTo>
                  <a:cubicBezTo>
                    <a:pt x="45854" y="10004"/>
                    <a:pt x="44900" y="11851"/>
                    <a:pt x="43883" y="13813"/>
                  </a:cubicBezTo>
                  <a:cubicBezTo>
                    <a:pt x="42911" y="15714"/>
                    <a:pt x="41894" y="17667"/>
                    <a:pt x="41751" y="20219"/>
                  </a:cubicBezTo>
                  <a:cubicBezTo>
                    <a:pt x="41608" y="22690"/>
                    <a:pt x="41858" y="24697"/>
                    <a:pt x="42518" y="26347"/>
                  </a:cubicBezTo>
                  <a:cubicBezTo>
                    <a:pt x="43481" y="28765"/>
                    <a:pt x="45203" y="30906"/>
                    <a:pt x="48281" y="33493"/>
                  </a:cubicBezTo>
                  <a:cubicBezTo>
                    <a:pt x="49253" y="34314"/>
                    <a:pt x="50253" y="34974"/>
                    <a:pt x="51225" y="35607"/>
                  </a:cubicBezTo>
                  <a:cubicBezTo>
                    <a:pt x="52929" y="36714"/>
                    <a:pt x="54535" y="37766"/>
                    <a:pt x="55418" y="39434"/>
                  </a:cubicBezTo>
                  <a:cubicBezTo>
                    <a:pt x="56444" y="41361"/>
                    <a:pt x="56355" y="43833"/>
                    <a:pt x="56256" y="46464"/>
                  </a:cubicBezTo>
                  <a:lnTo>
                    <a:pt x="56239" y="46946"/>
                  </a:lnTo>
                  <a:cubicBezTo>
                    <a:pt x="56105" y="50809"/>
                    <a:pt x="56836" y="53860"/>
                    <a:pt x="58415" y="56001"/>
                  </a:cubicBezTo>
                  <a:cubicBezTo>
                    <a:pt x="60200" y="58436"/>
                    <a:pt x="63438" y="59908"/>
                    <a:pt x="66721" y="59908"/>
                  </a:cubicBezTo>
                  <a:cubicBezTo>
                    <a:pt x="67372" y="59908"/>
                    <a:pt x="68014" y="59855"/>
                    <a:pt x="68657" y="59739"/>
                  </a:cubicBezTo>
                  <a:lnTo>
                    <a:pt x="68630" y="59587"/>
                  </a:lnTo>
                  <a:cubicBezTo>
                    <a:pt x="67999" y="59703"/>
                    <a:pt x="67359" y="59759"/>
                    <a:pt x="66722" y="59759"/>
                  </a:cubicBezTo>
                  <a:cubicBezTo>
                    <a:pt x="63484" y="59759"/>
                    <a:pt x="60298" y="58313"/>
                    <a:pt x="58531" y="55920"/>
                  </a:cubicBezTo>
                  <a:cubicBezTo>
                    <a:pt x="56979" y="53797"/>
                    <a:pt x="56256" y="50782"/>
                    <a:pt x="56390" y="46955"/>
                  </a:cubicBezTo>
                  <a:lnTo>
                    <a:pt x="56408" y="46464"/>
                  </a:lnTo>
                  <a:cubicBezTo>
                    <a:pt x="56506" y="43824"/>
                    <a:pt x="56595" y="41326"/>
                    <a:pt x="55552" y="39363"/>
                  </a:cubicBezTo>
                  <a:cubicBezTo>
                    <a:pt x="54642" y="37659"/>
                    <a:pt x="53027" y="36607"/>
                    <a:pt x="51305" y="35482"/>
                  </a:cubicBezTo>
                  <a:cubicBezTo>
                    <a:pt x="50342" y="34849"/>
                    <a:pt x="49343" y="34198"/>
                    <a:pt x="48370" y="33377"/>
                  </a:cubicBezTo>
                  <a:cubicBezTo>
                    <a:pt x="45319" y="30808"/>
                    <a:pt x="43615" y="28685"/>
                    <a:pt x="42661" y="26294"/>
                  </a:cubicBezTo>
                  <a:cubicBezTo>
                    <a:pt x="42010" y="24661"/>
                    <a:pt x="41760" y="22681"/>
                    <a:pt x="41902" y="20228"/>
                  </a:cubicBezTo>
                  <a:cubicBezTo>
                    <a:pt x="42045" y="17712"/>
                    <a:pt x="43044" y="15767"/>
                    <a:pt x="44017" y="13885"/>
                  </a:cubicBezTo>
                  <a:cubicBezTo>
                    <a:pt x="45043" y="11904"/>
                    <a:pt x="46006" y="10031"/>
                    <a:pt x="45703" y="7801"/>
                  </a:cubicBezTo>
                  <a:cubicBezTo>
                    <a:pt x="44962" y="2528"/>
                    <a:pt x="41662" y="842"/>
                    <a:pt x="40671" y="459"/>
                  </a:cubicBezTo>
                  <a:cubicBezTo>
                    <a:pt x="39941" y="172"/>
                    <a:pt x="39027" y="1"/>
                    <a:pt x="38038"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3" name="Google Shape;6593;p79"/>
            <p:cNvSpPr/>
            <p:nvPr/>
          </p:nvSpPr>
          <p:spPr>
            <a:xfrm>
              <a:off x="3812138" y="2189825"/>
              <a:ext cx="1720225" cy="1501675"/>
            </a:xfrm>
            <a:custGeom>
              <a:avLst/>
              <a:gdLst/>
              <a:ahLst/>
              <a:cxnLst/>
              <a:rect l="l" t="t" r="r" b="b"/>
              <a:pathLst>
                <a:path w="68809" h="60067" extrusionOk="0">
                  <a:moveTo>
                    <a:pt x="37810" y="0"/>
                  </a:moveTo>
                  <a:cubicBezTo>
                    <a:pt x="35552" y="0"/>
                    <a:pt x="32887" y="919"/>
                    <a:pt x="31126" y="3472"/>
                  </a:cubicBezTo>
                  <a:cubicBezTo>
                    <a:pt x="30056" y="5024"/>
                    <a:pt x="28852" y="6621"/>
                    <a:pt x="27576" y="8316"/>
                  </a:cubicBezTo>
                  <a:cubicBezTo>
                    <a:pt x="27264" y="8735"/>
                    <a:pt x="26942" y="9155"/>
                    <a:pt x="26630" y="9574"/>
                  </a:cubicBezTo>
                  <a:cubicBezTo>
                    <a:pt x="24854" y="11929"/>
                    <a:pt x="22134" y="13381"/>
                    <a:pt x="19610" y="13381"/>
                  </a:cubicBezTo>
                  <a:cubicBezTo>
                    <a:pt x="19294" y="13381"/>
                    <a:pt x="18980" y="13359"/>
                    <a:pt x="18673" y="13312"/>
                  </a:cubicBezTo>
                  <a:cubicBezTo>
                    <a:pt x="17450" y="13125"/>
                    <a:pt x="16291" y="12634"/>
                    <a:pt x="15060" y="12117"/>
                  </a:cubicBezTo>
                  <a:cubicBezTo>
                    <a:pt x="13953" y="11653"/>
                    <a:pt x="12811" y="11180"/>
                    <a:pt x="11571" y="10903"/>
                  </a:cubicBezTo>
                  <a:cubicBezTo>
                    <a:pt x="10616" y="10695"/>
                    <a:pt x="9653" y="10590"/>
                    <a:pt x="8705" y="10590"/>
                  </a:cubicBezTo>
                  <a:cubicBezTo>
                    <a:pt x="7626" y="10590"/>
                    <a:pt x="6566" y="10726"/>
                    <a:pt x="5559" y="11001"/>
                  </a:cubicBezTo>
                  <a:cubicBezTo>
                    <a:pt x="3444" y="11572"/>
                    <a:pt x="1526" y="12723"/>
                    <a:pt x="1" y="14338"/>
                  </a:cubicBezTo>
                  <a:lnTo>
                    <a:pt x="117" y="14436"/>
                  </a:lnTo>
                  <a:cubicBezTo>
                    <a:pt x="1616" y="12848"/>
                    <a:pt x="3507" y="11706"/>
                    <a:pt x="5603" y="11144"/>
                  </a:cubicBezTo>
                  <a:cubicBezTo>
                    <a:pt x="6592" y="10874"/>
                    <a:pt x="7634" y="10740"/>
                    <a:pt x="8695" y="10740"/>
                  </a:cubicBezTo>
                  <a:cubicBezTo>
                    <a:pt x="9634" y="10740"/>
                    <a:pt x="10589" y="10845"/>
                    <a:pt x="11536" y="11055"/>
                  </a:cubicBezTo>
                  <a:cubicBezTo>
                    <a:pt x="12767" y="11323"/>
                    <a:pt x="13900" y="11795"/>
                    <a:pt x="14997" y="12259"/>
                  </a:cubicBezTo>
                  <a:cubicBezTo>
                    <a:pt x="16237" y="12777"/>
                    <a:pt x="17406" y="13267"/>
                    <a:pt x="18646" y="13455"/>
                  </a:cubicBezTo>
                  <a:cubicBezTo>
                    <a:pt x="18967" y="13508"/>
                    <a:pt x="19288" y="13526"/>
                    <a:pt x="19609" y="13526"/>
                  </a:cubicBezTo>
                  <a:cubicBezTo>
                    <a:pt x="22179" y="13526"/>
                    <a:pt x="24953" y="12054"/>
                    <a:pt x="26746" y="9663"/>
                  </a:cubicBezTo>
                  <a:cubicBezTo>
                    <a:pt x="27067" y="9244"/>
                    <a:pt x="27380" y="8825"/>
                    <a:pt x="27692" y="8405"/>
                  </a:cubicBezTo>
                  <a:cubicBezTo>
                    <a:pt x="28967" y="6710"/>
                    <a:pt x="30181" y="5114"/>
                    <a:pt x="31251" y="3561"/>
                  </a:cubicBezTo>
                  <a:cubicBezTo>
                    <a:pt x="32977" y="1049"/>
                    <a:pt x="35591" y="144"/>
                    <a:pt x="37806" y="144"/>
                  </a:cubicBezTo>
                  <a:cubicBezTo>
                    <a:pt x="38808" y="144"/>
                    <a:pt x="39729" y="330"/>
                    <a:pt x="40449" y="635"/>
                  </a:cubicBezTo>
                  <a:cubicBezTo>
                    <a:pt x="42956" y="1697"/>
                    <a:pt x="44731" y="4373"/>
                    <a:pt x="45204" y="7790"/>
                  </a:cubicBezTo>
                  <a:cubicBezTo>
                    <a:pt x="45489" y="9922"/>
                    <a:pt x="44606" y="11742"/>
                    <a:pt x="43678" y="13669"/>
                  </a:cubicBezTo>
                  <a:cubicBezTo>
                    <a:pt x="42786" y="15524"/>
                    <a:pt x="41858" y="17433"/>
                    <a:pt x="41742" y="19887"/>
                  </a:cubicBezTo>
                  <a:cubicBezTo>
                    <a:pt x="41626" y="22376"/>
                    <a:pt x="41957" y="24490"/>
                    <a:pt x="42715" y="26185"/>
                  </a:cubicBezTo>
                  <a:cubicBezTo>
                    <a:pt x="43973" y="29004"/>
                    <a:pt x="46310" y="31145"/>
                    <a:pt x="48799" y="33268"/>
                  </a:cubicBezTo>
                  <a:cubicBezTo>
                    <a:pt x="49638" y="33982"/>
                    <a:pt x="50485" y="34597"/>
                    <a:pt x="51306" y="35186"/>
                  </a:cubicBezTo>
                  <a:cubicBezTo>
                    <a:pt x="53144" y="36515"/>
                    <a:pt x="54740" y="37657"/>
                    <a:pt x="55561" y="39486"/>
                  </a:cubicBezTo>
                  <a:cubicBezTo>
                    <a:pt x="56400" y="41342"/>
                    <a:pt x="56266" y="43643"/>
                    <a:pt x="56114" y="46088"/>
                  </a:cubicBezTo>
                  <a:cubicBezTo>
                    <a:pt x="56096" y="46391"/>
                    <a:pt x="56079" y="46694"/>
                    <a:pt x="56061" y="46998"/>
                  </a:cubicBezTo>
                  <a:cubicBezTo>
                    <a:pt x="55918" y="49629"/>
                    <a:pt x="56177" y="53358"/>
                    <a:pt x="58255" y="56115"/>
                  </a:cubicBezTo>
                  <a:cubicBezTo>
                    <a:pt x="60111" y="58595"/>
                    <a:pt x="63438" y="60067"/>
                    <a:pt x="66909" y="60067"/>
                  </a:cubicBezTo>
                  <a:cubicBezTo>
                    <a:pt x="67542" y="60067"/>
                    <a:pt x="68175" y="60022"/>
                    <a:pt x="68809" y="59915"/>
                  </a:cubicBezTo>
                  <a:lnTo>
                    <a:pt x="68782" y="59773"/>
                  </a:lnTo>
                  <a:cubicBezTo>
                    <a:pt x="68158" y="59871"/>
                    <a:pt x="67532" y="59919"/>
                    <a:pt x="66910" y="59919"/>
                  </a:cubicBezTo>
                  <a:cubicBezTo>
                    <a:pt x="63485" y="59919"/>
                    <a:pt x="60206" y="58464"/>
                    <a:pt x="58371" y="56026"/>
                  </a:cubicBezTo>
                  <a:cubicBezTo>
                    <a:pt x="56319" y="53305"/>
                    <a:pt x="56061" y="49620"/>
                    <a:pt x="56212" y="47007"/>
                  </a:cubicBezTo>
                  <a:cubicBezTo>
                    <a:pt x="56221" y="46703"/>
                    <a:pt x="56239" y="46400"/>
                    <a:pt x="56266" y="46097"/>
                  </a:cubicBezTo>
                  <a:cubicBezTo>
                    <a:pt x="56409" y="43634"/>
                    <a:pt x="56551" y="41315"/>
                    <a:pt x="55695" y="39424"/>
                  </a:cubicBezTo>
                  <a:cubicBezTo>
                    <a:pt x="54856" y="37559"/>
                    <a:pt x="53251" y="36399"/>
                    <a:pt x="51395" y="35070"/>
                  </a:cubicBezTo>
                  <a:cubicBezTo>
                    <a:pt x="50574" y="34473"/>
                    <a:pt x="49727" y="33866"/>
                    <a:pt x="48897" y="33152"/>
                  </a:cubicBezTo>
                  <a:cubicBezTo>
                    <a:pt x="46417" y="31047"/>
                    <a:pt x="44098" y="28915"/>
                    <a:pt x="42849" y="26123"/>
                  </a:cubicBezTo>
                  <a:cubicBezTo>
                    <a:pt x="42099" y="24445"/>
                    <a:pt x="41778" y="22358"/>
                    <a:pt x="41894" y="19896"/>
                  </a:cubicBezTo>
                  <a:cubicBezTo>
                    <a:pt x="42001" y="17478"/>
                    <a:pt x="42920" y="15569"/>
                    <a:pt x="43812" y="13731"/>
                  </a:cubicBezTo>
                  <a:cubicBezTo>
                    <a:pt x="44749" y="11786"/>
                    <a:pt x="45641" y="9940"/>
                    <a:pt x="45347" y="7772"/>
                  </a:cubicBezTo>
                  <a:cubicBezTo>
                    <a:pt x="44874" y="4302"/>
                    <a:pt x="43063" y="1581"/>
                    <a:pt x="40511" y="501"/>
                  </a:cubicBezTo>
                  <a:cubicBezTo>
                    <a:pt x="39776" y="190"/>
                    <a:pt x="38835" y="0"/>
                    <a:pt x="37810"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4" name="Google Shape;6594;p79"/>
            <p:cNvSpPr/>
            <p:nvPr/>
          </p:nvSpPr>
          <p:spPr>
            <a:xfrm>
              <a:off x="3810813" y="2180950"/>
              <a:ext cx="1723800" cy="1505650"/>
            </a:xfrm>
            <a:custGeom>
              <a:avLst/>
              <a:gdLst/>
              <a:ahLst/>
              <a:cxnLst/>
              <a:rect l="l" t="t" r="r" b="b"/>
              <a:pathLst>
                <a:path w="68952" h="60226" extrusionOk="0">
                  <a:moveTo>
                    <a:pt x="37572" y="1"/>
                  </a:moveTo>
                  <a:cubicBezTo>
                    <a:pt x="35442" y="1"/>
                    <a:pt x="32942" y="839"/>
                    <a:pt x="31197" y="3167"/>
                  </a:cubicBezTo>
                  <a:cubicBezTo>
                    <a:pt x="30466" y="4139"/>
                    <a:pt x="29681" y="5138"/>
                    <a:pt x="28851" y="6191"/>
                  </a:cubicBezTo>
                  <a:cubicBezTo>
                    <a:pt x="28119" y="7128"/>
                    <a:pt x="27352" y="8100"/>
                    <a:pt x="26603" y="9082"/>
                  </a:cubicBezTo>
                  <a:cubicBezTo>
                    <a:pt x="24810" y="11455"/>
                    <a:pt x="22139" y="12890"/>
                    <a:pt x="19643" y="12890"/>
                  </a:cubicBezTo>
                  <a:cubicBezTo>
                    <a:pt x="19419" y="12890"/>
                    <a:pt x="19196" y="12879"/>
                    <a:pt x="18975" y="12855"/>
                  </a:cubicBezTo>
                  <a:cubicBezTo>
                    <a:pt x="17682" y="12712"/>
                    <a:pt x="16451" y="12240"/>
                    <a:pt x="15139" y="11740"/>
                  </a:cubicBezTo>
                  <a:cubicBezTo>
                    <a:pt x="14105" y="11347"/>
                    <a:pt x="13043" y="10937"/>
                    <a:pt x="11910" y="10687"/>
                  </a:cubicBezTo>
                  <a:cubicBezTo>
                    <a:pt x="10778" y="10433"/>
                    <a:pt x="9648" y="10305"/>
                    <a:pt x="8555" y="10305"/>
                  </a:cubicBezTo>
                  <a:cubicBezTo>
                    <a:pt x="7616" y="10305"/>
                    <a:pt x="6705" y="10400"/>
                    <a:pt x="5844" y="10589"/>
                  </a:cubicBezTo>
                  <a:cubicBezTo>
                    <a:pt x="3631" y="11071"/>
                    <a:pt x="1615" y="12150"/>
                    <a:pt x="0" y="13729"/>
                  </a:cubicBezTo>
                  <a:lnTo>
                    <a:pt x="107" y="13836"/>
                  </a:lnTo>
                  <a:cubicBezTo>
                    <a:pt x="1695" y="12275"/>
                    <a:pt x="3694" y="11205"/>
                    <a:pt x="5870" y="10732"/>
                  </a:cubicBezTo>
                  <a:cubicBezTo>
                    <a:pt x="6726" y="10547"/>
                    <a:pt x="7628" y="10455"/>
                    <a:pt x="8555" y="10455"/>
                  </a:cubicBezTo>
                  <a:cubicBezTo>
                    <a:pt x="9638" y="10455"/>
                    <a:pt x="10755" y="10580"/>
                    <a:pt x="11874" y="10830"/>
                  </a:cubicBezTo>
                  <a:cubicBezTo>
                    <a:pt x="12998" y="11080"/>
                    <a:pt x="14060" y="11490"/>
                    <a:pt x="15086" y="11883"/>
                  </a:cubicBezTo>
                  <a:cubicBezTo>
                    <a:pt x="16406" y="12382"/>
                    <a:pt x="17655" y="12864"/>
                    <a:pt x="18958" y="13007"/>
                  </a:cubicBezTo>
                  <a:cubicBezTo>
                    <a:pt x="19184" y="13031"/>
                    <a:pt x="19413" y="13043"/>
                    <a:pt x="19643" y="13043"/>
                  </a:cubicBezTo>
                  <a:cubicBezTo>
                    <a:pt x="22185" y="13043"/>
                    <a:pt x="24895" y="11576"/>
                    <a:pt x="26719" y="9171"/>
                  </a:cubicBezTo>
                  <a:cubicBezTo>
                    <a:pt x="27468" y="8189"/>
                    <a:pt x="28235" y="7217"/>
                    <a:pt x="28976" y="6280"/>
                  </a:cubicBezTo>
                  <a:cubicBezTo>
                    <a:pt x="29806" y="5228"/>
                    <a:pt x="30582" y="4229"/>
                    <a:pt x="31313" y="3256"/>
                  </a:cubicBezTo>
                  <a:cubicBezTo>
                    <a:pt x="33029" y="969"/>
                    <a:pt x="35480" y="145"/>
                    <a:pt x="37568" y="145"/>
                  </a:cubicBezTo>
                  <a:cubicBezTo>
                    <a:pt x="38607" y="145"/>
                    <a:pt x="39556" y="349"/>
                    <a:pt x="40279" y="678"/>
                  </a:cubicBezTo>
                  <a:cubicBezTo>
                    <a:pt x="41430" y="1204"/>
                    <a:pt x="44186" y="2944"/>
                    <a:pt x="44838" y="7761"/>
                  </a:cubicBezTo>
                  <a:cubicBezTo>
                    <a:pt x="45114" y="9831"/>
                    <a:pt x="44311" y="11624"/>
                    <a:pt x="43464" y="13524"/>
                  </a:cubicBezTo>
                  <a:cubicBezTo>
                    <a:pt x="42652" y="15335"/>
                    <a:pt x="41813" y="17209"/>
                    <a:pt x="41733" y="19564"/>
                  </a:cubicBezTo>
                  <a:cubicBezTo>
                    <a:pt x="41635" y="22097"/>
                    <a:pt x="42027" y="24274"/>
                    <a:pt x="42893" y="26014"/>
                  </a:cubicBezTo>
                  <a:cubicBezTo>
                    <a:pt x="44186" y="28627"/>
                    <a:pt x="46452" y="30581"/>
                    <a:pt x="48861" y="32651"/>
                  </a:cubicBezTo>
                  <a:lnTo>
                    <a:pt x="49307" y="33043"/>
                  </a:lnTo>
                  <a:cubicBezTo>
                    <a:pt x="49976" y="33623"/>
                    <a:pt x="50654" y="34150"/>
                    <a:pt x="51296" y="34658"/>
                  </a:cubicBezTo>
                  <a:cubicBezTo>
                    <a:pt x="53250" y="36184"/>
                    <a:pt x="54936" y="37504"/>
                    <a:pt x="55694" y="39538"/>
                  </a:cubicBezTo>
                  <a:cubicBezTo>
                    <a:pt x="56372" y="41331"/>
                    <a:pt x="56176" y="43463"/>
                    <a:pt x="55980" y="45729"/>
                  </a:cubicBezTo>
                  <a:cubicBezTo>
                    <a:pt x="55935" y="46166"/>
                    <a:pt x="55900" y="46603"/>
                    <a:pt x="55864" y="47040"/>
                  </a:cubicBezTo>
                  <a:cubicBezTo>
                    <a:pt x="55587" y="50743"/>
                    <a:pt x="56372" y="54008"/>
                    <a:pt x="58076" y="56220"/>
                  </a:cubicBezTo>
                  <a:cubicBezTo>
                    <a:pt x="60021" y="58745"/>
                    <a:pt x="63438" y="60226"/>
                    <a:pt x="67113" y="60226"/>
                  </a:cubicBezTo>
                  <a:cubicBezTo>
                    <a:pt x="67720" y="60226"/>
                    <a:pt x="68336" y="60181"/>
                    <a:pt x="68951" y="60101"/>
                  </a:cubicBezTo>
                  <a:lnTo>
                    <a:pt x="68933" y="59958"/>
                  </a:lnTo>
                  <a:cubicBezTo>
                    <a:pt x="68326" y="60039"/>
                    <a:pt x="67721" y="60078"/>
                    <a:pt x="67123" y="60078"/>
                  </a:cubicBezTo>
                  <a:cubicBezTo>
                    <a:pt x="63484" y="60078"/>
                    <a:pt x="60108" y="58621"/>
                    <a:pt x="58192" y="56131"/>
                  </a:cubicBezTo>
                  <a:cubicBezTo>
                    <a:pt x="56515" y="53945"/>
                    <a:pt x="55739" y="50725"/>
                    <a:pt x="56016" y="47049"/>
                  </a:cubicBezTo>
                  <a:cubicBezTo>
                    <a:pt x="56051" y="46612"/>
                    <a:pt x="56087" y="46175"/>
                    <a:pt x="56123" y="45747"/>
                  </a:cubicBezTo>
                  <a:cubicBezTo>
                    <a:pt x="56328" y="43463"/>
                    <a:pt x="56524" y="41304"/>
                    <a:pt x="55837" y="39484"/>
                  </a:cubicBezTo>
                  <a:cubicBezTo>
                    <a:pt x="55061" y="37415"/>
                    <a:pt x="53357" y="36085"/>
                    <a:pt x="51394" y="34542"/>
                  </a:cubicBezTo>
                  <a:cubicBezTo>
                    <a:pt x="50743" y="34034"/>
                    <a:pt x="50074" y="33507"/>
                    <a:pt x="49405" y="32927"/>
                  </a:cubicBezTo>
                  <a:lnTo>
                    <a:pt x="48959" y="32544"/>
                  </a:lnTo>
                  <a:cubicBezTo>
                    <a:pt x="46568" y="30483"/>
                    <a:pt x="44311" y="28538"/>
                    <a:pt x="43027" y="25951"/>
                  </a:cubicBezTo>
                  <a:cubicBezTo>
                    <a:pt x="42179" y="24229"/>
                    <a:pt x="41787" y="22079"/>
                    <a:pt x="41876" y="19564"/>
                  </a:cubicBezTo>
                  <a:cubicBezTo>
                    <a:pt x="41956" y="17235"/>
                    <a:pt x="42795" y="15380"/>
                    <a:pt x="43597" y="13587"/>
                  </a:cubicBezTo>
                  <a:cubicBezTo>
                    <a:pt x="44454" y="11669"/>
                    <a:pt x="45266" y="9858"/>
                    <a:pt x="44989" y="7743"/>
                  </a:cubicBezTo>
                  <a:cubicBezTo>
                    <a:pt x="44320" y="2846"/>
                    <a:pt x="41519" y="1079"/>
                    <a:pt x="40341" y="544"/>
                  </a:cubicBezTo>
                  <a:cubicBezTo>
                    <a:pt x="39603" y="209"/>
                    <a:pt x="38633" y="1"/>
                    <a:pt x="37572"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5" name="Google Shape;6595;p79"/>
            <p:cNvSpPr/>
            <p:nvPr/>
          </p:nvSpPr>
          <p:spPr>
            <a:xfrm>
              <a:off x="3809463" y="2171975"/>
              <a:ext cx="1727375" cy="1509500"/>
            </a:xfrm>
            <a:custGeom>
              <a:avLst/>
              <a:gdLst/>
              <a:ahLst/>
              <a:cxnLst/>
              <a:rect l="l" t="t" r="r" b="b"/>
              <a:pathLst>
                <a:path w="69095" h="60380" extrusionOk="0">
                  <a:moveTo>
                    <a:pt x="37326" y="1"/>
                  </a:moveTo>
                  <a:cubicBezTo>
                    <a:pt x="35324" y="1"/>
                    <a:pt x="32990" y="759"/>
                    <a:pt x="31269" y="2866"/>
                  </a:cubicBezTo>
                  <a:cubicBezTo>
                    <a:pt x="30796" y="3437"/>
                    <a:pt x="30315" y="4026"/>
                    <a:pt x="29797" y="4641"/>
                  </a:cubicBezTo>
                  <a:cubicBezTo>
                    <a:pt x="28735" y="5908"/>
                    <a:pt x="27638" y="7228"/>
                    <a:pt x="26577" y="8602"/>
                  </a:cubicBezTo>
                  <a:cubicBezTo>
                    <a:pt x="25136" y="10475"/>
                    <a:pt x="22675" y="12485"/>
                    <a:pt x="20155" y="12485"/>
                  </a:cubicBezTo>
                  <a:cubicBezTo>
                    <a:pt x="19866" y="12485"/>
                    <a:pt x="19577" y="12458"/>
                    <a:pt x="19288" y="12402"/>
                  </a:cubicBezTo>
                  <a:cubicBezTo>
                    <a:pt x="18066" y="12170"/>
                    <a:pt x="16871" y="11805"/>
                    <a:pt x="15604" y="11412"/>
                  </a:cubicBezTo>
                  <a:cubicBezTo>
                    <a:pt x="14524" y="11082"/>
                    <a:pt x="13409" y="10743"/>
                    <a:pt x="12240" y="10466"/>
                  </a:cubicBezTo>
                  <a:cubicBezTo>
                    <a:pt x="10884" y="10158"/>
                    <a:pt x="9579" y="10002"/>
                    <a:pt x="8340" y="10002"/>
                  </a:cubicBezTo>
                  <a:cubicBezTo>
                    <a:pt x="7574" y="10002"/>
                    <a:pt x="6833" y="10062"/>
                    <a:pt x="6121" y="10181"/>
                  </a:cubicBezTo>
                  <a:cubicBezTo>
                    <a:pt x="3828" y="10565"/>
                    <a:pt x="1714" y="11582"/>
                    <a:pt x="1" y="13125"/>
                  </a:cubicBezTo>
                  <a:lnTo>
                    <a:pt x="99" y="13241"/>
                  </a:lnTo>
                  <a:cubicBezTo>
                    <a:pt x="1794" y="11715"/>
                    <a:pt x="3881" y="10707"/>
                    <a:pt x="6147" y="10324"/>
                  </a:cubicBezTo>
                  <a:cubicBezTo>
                    <a:pt x="6845" y="10209"/>
                    <a:pt x="7569" y="10152"/>
                    <a:pt x="8319" y="10152"/>
                  </a:cubicBezTo>
                  <a:cubicBezTo>
                    <a:pt x="9553" y="10152"/>
                    <a:pt x="10854" y="10307"/>
                    <a:pt x="12214" y="10618"/>
                  </a:cubicBezTo>
                  <a:cubicBezTo>
                    <a:pt x="13373" y="10886"/>
                    <a:pt x="14489" y="11225"/>
                    <a:pt x="15559" y="11555"/>
                  </a:cubicBezTo>
                  <a:cubicBezTo>
                    <a:pt x="16835" y="11947"/>
                    <a:pt x="18030" y="12322"/>
                    <a:pt x="19261" y="12554"/>
                  </a:cubicBezTo>
                  <a:cubicBezTo>
                    <a:pt x="19553" y="12609"/>
                    <a:pt x="19846" y="12635"/>
                    <a:pt x="20138" y="12635"/>
                  </a:cubicBezTo>
                  <a:cubicBezTo>
                    <a:pt x="22716" y="12635"/>
                    <a:pt x="25226" y="10599"/>
                    <a:pt x="26693" y="8691"/>
                  </a:cubicBezTo>
                  <a:cubicBezTo>
                    <a:pt x="27754" y="7317"/>
                    <a:pt x="28851" y="6006"/>
                    <a:pt x="29913" y="4730"/>
                  </a:cubicBezTo>
                  <a:cubicBezTo>
                    <a:pt x="30430" y="4115"/>
                    <a:pt x="30912" y="3535"/>
                    <a:pt x="31385" y="2955"/>
                  </a:cubicBezTo>
                  <a:cubicBezTo>
                    <a:pt x="33073" y="892"/>
                    <a:pt x="35364" y="147"/>
                    <a:pt x="37326" y="147"/>
                  </a:cubicBezTo>
                  <a:cubicBezTo>
                    <a:pt x="38401" y="147"/>
                    <a:pt x="39377" y="371"/>
                    <a:pt x="40101" y="725"/>
                  </a:cubicBezTo>
                  <a:cubicBezTo>
                    <a:pt x="41216" y="1260"/>
                    <a:pt x="43866" y="3026"/>
                    <a:pt x="44481" y="7737"/>
                  </a:cubicBezTo>
                  <a:cubicBezTo>
                    <a:pt x="44740" y="9753"/>
                    <a:pt x="44017" y="11519"/>
                    <a:pt x="43250" y="13393"/>
                  </a:cubicBezTo>
                  <a:cubicBezTo>
                    <a:pt x="42519" y="15159"/>
                    <a:pt x="41769" y="16979"/>
                    <a:pt x="41716" y="19236"/>
                  </a:cubicBezTo>
                  <a:cubicBezTo>
                    <a:pt x="41653" y="21805"/>
                    <a:pt x="42126" y="24089"/>
                    <a:pt x="43072" y="25855"/>
                  </a:cubicBezTo>
                  <a:cubicBezTo>
                    <a:pt x="44321" y="28148"/>
                    <a:pt x="46319" y="29843"/>
                    <a:pt x="48442" y="31645"/>
                  </a:cubicBezTo>
                  <a:cubicBezTo>
                    <a:pt x="48897" y="32020"/>
                    <a:pt x="49361" y="32421"/>
                    <a:pt x="49816" y="32822"/>
                  </a:cubicBezTo>
                  <a:cubicBezTo>
                    <a:pt x="50280" y="33224"/>
                    <a:pt x="50735" y="33608"/>
                    <a:pt x="51181" y="33982"/>
                  </a:cubicBezTo>
                  <a:cubicBezTo>
                    <a:pt x="53304" y="35766"/>
                    <a:pt x="55142" y="37310"/>
                    <a:pt x="55829" y="39585"/>
                  </a:cubicBezTo>
                  <a:cubicBezTo>
                    <a:pt x="56355" y="41315"/>
                    <a:pt x="56114" y="43305"/>
                    <a:pt x="55864" y="45410"/>
                  </a:cubicBezTo>
                  <a:cubicBezTo>
                    <a:pt x="55802" y="45954"/>
                    <a:pt x="55731" y="46525"/>
                    <a:pt x="55677" y="47096"/>
                  </a:cubicBezTo>
                  <a:cubicBezTo>
                    <a:pt x="55472" y="49228"/>
                    <a:pt x="55490" y="53260"/>
                    <a:pt x="57907" y="56338"/>
                  </a:cubicBezTo>
                  <a:cubicBezTo>
                    <a:pt x="59906" y="58881"/>
                    <a:pt x="63510" y="60379"/>
                    <a:pt x="67408" y="60379"/>
                  </a:cubicBezTo>
                  <a:cubicBezTo>
                    <a:pt x="67961" y="60379"/>
                    <a:pt x="68523" y="60353"/>
                    <a:pt x="69094" y="60290"/>
                  </a:cubicBezTo>
                  <a:lnTo>
                    <a:pt x="69076" y="60139"/>
                  </a:lnTo>
                  <a:cubicBezTo>
                    <a:pt x="68514" y="60202"/>
                    <a:pt x="67954" y="60232"/>
                    <a:pt x="67400" y="60232"/>
                  </a:cubicBezTo>
                  <a:cubicBezTo>
                    <a:pt x="63554" y="60232"/>
                    <a:pt x="59988" y="58751"/>
                    <a:pt x="58023" y="56240"/>
                  </a:cubicBezTo>
                  <a:cubicBezTo>
                    <a:pt x="55641" y="53216"/>
                    <a:pt x="55624" y="49219"/>
                    <a:pt x="55820" y="47105"/>
                  </a:cubicBezTo>
                  <a:cubicBezTo>
                    <a:pt x="55882" y="46543"/>
                    <a:pt x="55945" y="45972"/>
                    <a:pt x="56007" y="45428"/>
                  </a:cubicBezTo>
                  <a:cubicBezTo>
                    <a:pt x="56266" y="43305"/>
                    <a:pt x="56498" y="41306"/>
                    <a:pt x="55971" y="39549"/>
                  </a:cubicBezTo>
                  <a:cubicBezTo>
                    <a:pt x="55276" y="37221"/>
                    <a:pt x="53420" y="35668"/>
                    <a:pt x="51279" y="33866"/>
                  </a:cubicBezTo>
                  <a:cubicBezTo>
                    <a:pt x="50833" y="33492"/>
                    <a:pt x="50378" y="33108"/>
                    <a:pt x="49914" y="32707"/>
                  </a:cubicBezTo>
                  <a:cubicBezTo>
                    <a:pt x="49459" y="32305"/>
                    <a:pt x="48986" y="31913"/>
                    <a:pt x="48540" y="31529"/>
                  </a:cubicBezTo>
                  <a:cubicBezTo>
                    <a:pt x="46426" y="29736"/>
                    <a:pt x="44437" y="28050"/>
                    <a:pt x="43205" y="25784"/>
                  </a:cubicBezTo>
                  <a:cubicBezTo>
                    <a:pt x="42269" y="24044"/>
                    <a:pt x="41805" y="21778"/>
                    <a:pt x="41867" y="19236"/>
                  </a:cubicBezTo>
                  <a:cubicBezTo>
                    <a:pt x="41921" y="17006"/>
                    <a:pt x="42661" y="15204"/>
                    <a:pt x="43384" y="13446"/>
                  </a:cubicBezTo>
                  <a:cubicBezTo>
                    <a:pt x="44160" y="11564"/>
                    <a:pt x="44892" y="9780"/>
                    <a:pt x="44624" y="7719"/>
                  </a:cubicBezTo>
                  <a:cubicBezTo>
                    <a:pt x="43999" y="2937"/>
                    <a:pt x="41296" y="1144"/>
                    <a:pt x="40172" y="591"/>
                  </a:cubicBezTo>
                  <a:cubicBezTo>
                    <a:pt x="39428" y="230"/>
                    <a:pt x="38427" y="1"/>
                    <a:pt x="37326"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6" name="Google Shape;6596;p79"/>
            <p:cNvSpPr/>
            <p:nvPr/>
          </p:nvSpPr>
          <p:spPr>
            <a:xfrm>
              <a:off x="3808138" y="2162650"/>
              <a:ext cx="1730925" cy="1513925"/>
            </a:xfrm>
            <a:custGeom>
              <a:avLst/>
              <a:gdLst/>
              <a:ahLst/>
              <a:cxnLst/>
              <a:rect l="l" t="t" r="r" b="b"/>
              <a:pathLst>
                <a:path w="69237" h="60557" extrusionOk="0">
                  <a:moveTo>
                    <a:pt x="37121" y="0"/>
                  </a:moveTo>
                  <a:cubicBezTo>
                    <a:pt x="35141" y="0"/>
                    <a:pt x="32942" y="791"/>
                    <a:pt x="31340" y="2579"/>
                  </a:cubicBezTo>
                  <a:cubicBezTo>
                    <a:pt x="31135" y="2802"/>
                    <a:pt x="30921" y="3043"/>
                    <a:pt x="30715" y="3274"/>
                  </a:cubicBezTo>
                  <a:cubicBezTo>
                    <a:pt x="29333" y="4809"/>
                    <a:pt x="27896" y="6406"/>
                    <a:pt x="26549" y="8136"/>
                  </a:cubicBezTo>
                  <a:cubicBezTo>
                    <a:pt x="25045" y="10076"/>
                    <a:pt x="22647" y="12016"/>
                    <a:pt x="20214" y="12016"/>
                  </a:cubicBezTo>
                  <a:cubicBezTo>
                    <a:pt x="20006" y="12016"/>
                    <a:pt x="19799" y="12002"/>
                    <a:pt x="19591" y="11972"/>
                  </a:cubicBezTo>
                  <a:cubicBezTo>
                    <a:pt x="18155" y="11767"/>
                    <a:pt x="16736" y="11375"/>
                    <a:pt x="15237" y="10964"/>
                  </a:cubicBezTo>
                  <a:cubicBezTo>
                    <a:pt x="14381" y="10724"/>
                    <a:pt x="13489" y="10483"/>
                    <a:pt x="12579" y="10269"/>
                  </a:cubicBezTo>
                  <a:cubicBezTo>
                    <a:pt x="10941" y="9886"/>
                    <a:pt x="9413" y="9695"/>
                    <a:pt x="8016" y="9695"/>
                  </a:cubicBezTo>
                  <a:cubicBezTo>
                    <a:pt x="7458" y="9695"/>
                    <a:pt x="6920" y="9726"/>
                    <a:pt x="6406" y="9787"/>
                  </a:cubicBezTo>
                  <a:cubicBezTo>
                    <a:pt x="4024" y="10072"/>
                    <a:pt x="1811" y="11027"/>
                    <a:pt x="0" y="12534"/>
                  </a:cubicBezTo>
                  <a:lnTo>
                    <a:pt x="98" y="12650"/>
                  </a:lnTo>
                  <a:cubicBezTo>
                    <a:pt x="1883" y="11161"/>
                    <a:pt x="4068" y="10215"/>
                    <a:pt x="6423" y="9938"/>
                  </a:cubicBezTo>
                  <a:cubicBezTo>
                    <a:pt x="6946" y="9873"/>
                    <a:pt x="7492" y="9841"/>
                    <a:pt x="8058" y="9841"/>
                  </a:cubicBezTo>
                  <a:cubicBezTo>
                    <a:pt x="9433" y="9841"/>
                    <a:pt x="10932" y="10032"/>
                    <a:pt x="12543" y="10411"/>
                  </a:cubicBezTo>
                  <a:cubicBezTo>
                    <a:pt x="13453" y="10625"/>
                    <a:pt x="14336" y="10875"/>
                    <a:pt x="15193" y="11107"/>
                  </a:cubicBezTo>
                  <a:cubicBezTo>
                    <a:pt x="16700" y="11517"/>
                    <a:pt x="18128" y="11910"/>
                    <a:pt x="19564" y="12115"/>
                  </a:cubicBezTo>
                  <a:cubicBezTo>
                    <a:pt x="19782" y="12147"/>
                    <a:pt x="20001" y="12162"/>
                    <a:pt x="20219" y="12162"/>
                  </a:cubicBezTo>
                  <a:cubicBezTo>
                    <a:pt x="22702" y="12162"/>
                    <a:pt x="25140" y="10194"/>
                    <a:pt x="26665" y="8226"/>
                  </a:cubicBezTo>
                  <a:cubicBezTo>
                    <a:pt x="28012" y="6495"/>
                    <a:pt x="29440" y="4907"/>
                    <a:pt x="30822" y="3373"/>
                  </a:cubicBezTo>
                  <a:cubicBezTo>
                    <a:pt x="31037" y="3141"/>
                    <a:pt x="31242" y="2909"/>
                    <a:pt x="31456" y="2677"/>
                  </a:cubicBezTo>
                  <a:cubicBezTo>
                    <a:pt x="33024" y="923"/>
                    <a:pt x="35177" y="148"/>
                    <a:pt x="37117" y="148"/>
                  </a:cubicBezTo>
                  <a:cubicBezTo>
                    <a:pt x="38158" y="148"/>
                    <a:pt x="39137" y="371"/>
                    <a:pt x="39931" y="786"/>
                  </a:cubicBezTo>
                  <a:cubicBezTo>
                    <a:pt x="42179" y="1945"/>
                    <a:pt x="43704" y="4479"/>
                    <a:pt x="44115" y="7717"/>
                  </a:cubicBezTo>
                  <a:cubicBezTo>
                    <a:pt x="44365" y="9689"/>
                    <a:pt x="43722" y="11428"/>
                    <a:pt x="43035" y="13266"/>
                  </a:cubicBezTo>
                  <a:cubicBezTo>
                    <a:pt x="42393" y="14988"/>
                    <a:pt x="41724" y="16763"/>
                    <a:pt x="41697" y="18922"/>
                  </a:cubicBezTo>
                  <a:cubicBezTo>
                    <a:pt x="41662" y="21563"/>
                    <a:pt x="42206" y="23909"/>
                    <a:pt x="43258" y="25711"/>
                  </a:cubicBezTo>
                  <a:cubicBezTo>
                    <a:pt x="44472" y="27772"/>
                    <a:pt x="46327" y="29288"/>
                    <a:pt x="48290" y="30894"/>
                  </a:cubicBezTo>
                  <a:cubicBezTo>
                    <a:pt x="48959" y="31447"/>
                    <a:pt x="49655" y="32009"/>
                    <a:pt x="50324" y="32607"/>
                  </a:cubicBezTo>
                  <a:cubicBezTo>
                    <a:pt x="50511" y="32776"/>
                    <a:pt x="50699" y="32937"/>
                    <a:pt x="50877" y="33097"/>
                  </a:cubicBezTo>
                  <a:cubicBezTo>
                    <a:pt x="53286" y="35212"/>
                    <a:pt x="55364" y="37040"/>
                    <a:pt x="55962" y="39654"/>
                  </a:cubicBezTo>
                  <a:cubicBezTo>
                    <a:pt x="56346" y="41323"/>
                    <a:pt x="56069" y="43169"/>
                    <a:pt x="55766" y="45132"/>
                  </a:cubicBezTo>
                  <a:cubicBezTo>
                    <a:pt x="55668" y="45783"/>
                    <a:pt x="55561" y="46470"/>
                    <a:pt x="55480" y="47157"/>
                  </a:cubicBezTo>
                  <a:cubicBezTo>
                    <a:pt x="55061" y="50770"/>
                    <a:pt x="55882" y="54160"/>
                    <a:pt x="57728" y="56461"/>
                  </a:cubicBezTo>
                  <a:cubicBezTo>
                    <a:pt x="60164" y="59495"/>
                    <a:pt x="64259" y="60556"/>
                    <a:pt x="67738" y="60556"/>
                  </a:cubicBezTo>
                  <a:cubicBezTo>
                    <a:pt x="68255" y="60556"/>
                    <a:pt x="68755" y="60538"/>
                    <a:pt x="69237" y="60494"/>
                  </a:cubicBezTo>
                  <a:lnTo>
                    <a:pt x="69219" y="60342"/>
                  </a:lnTo>
                  <a:cubicBezTo>
                    <a:pt x="68745" y="60385"/>
                    <a:pt x="68251" y="60407"/>
                    <a:pt x="67743" y="60407"/>
                  </a:cubicBezTo>
                  <a:cubicBezTo>
                    <a:pt x="64302" y="60407"/>
                    <a:pt x="60247" y="59365"/>
                    <a:pt x="57844" y="56372"/>
                  </a:cubicBezTo>
                  <a:cubicBezTo>
                    <a:pt x="56024" y="54097"/>
                    <a:pt x="55222" y="50752"/>
                    <a:pt x="55632" y="47175"/>
                  </a:cubicBezTo>
                  <a:cubicBezTo>
                    <a:pt x="55712" y="46488"/>
                    <a:pt x="55810" y="45810"/>
                    <a:pt x="55917" y="45150"/>
                  </a:cubicBezTo>
                  <a:cubicBezTo>
                    <a:pt x="56212" y="43178"/>
                    <a:pt x="56497" y="41314"/>
                    <a:pt x="56114" y="39619"/>
                  </a:cubicBezTo>
                  <a:cubicBezTo>
                    <a:pt x="55498" y="36960"/>
                    <a:pt x="53402" y="35122"/>
                    <a:pt x="50984" y="32990"/>
                  </a:cubicBezTo>
                  <a:cubicBezTo>
                    <a:pt x="50797" y="32830"/>
                    <a:pt x="50609" y="32660"/>
                    <a:pt x="50422" y="32500"/>
                  </a:cubicBezTo>
                  <a:cubicBezTo>
                    <a:pt x="49744" y="31902"/>
                    <a:pt x="49057" y="31331"/>
                    <a:pt x="48379" y="30778"/>
                  </a:cubicBezTo>
                  <a:cubicBezTo>
                    <a:pt x="46434" y="29181"/>
                    <a:pt x="44588" y="27673"/>
                    <a:pt x="43383" y="25630"/>
                  </a:cubicBezTo>
                  <a:cubicBezTo>
                    <a:pt x="42348" y="23855"/>
                    <a:pt x="41813" y="21536"/>
                    <a:pt x="41849" y="18922"/>
                  </a:cubicBezTo>
                  <a:cubicBezTo>
                    <a:pt x="41876" y="16790"/>
                    <a:pt x="42536" y="15023"/>
                    <a:pt x="43169" y="13320"/>
                  </a:cubicBezTo>
                  <a:cubicBezTo>
                    <a:pt x="43865" y="11464"/>
                    <a:pt x="44516" y="9707"/>
                    <a:pt x="44267" y="7699"/>
                  </a:cubicBezTo>
                  <a:cubicBezTo>
                    <a:pt x="43838" y="4407"/>
                    <a:pt x="42286" y="1838"/>
                    <a:pt x="39993" y="652"/>
                  </a:cubicBezTo>
                  <a:cubicBezTo>
                    <a:pt x="39183" y="228"/>
                    <a:pt x="38184" y="0"/>
                    <a:pt x="37121"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7" name="Google Shape;6597;p79"/>
            <p:cNvSpPr/>
            <p:nvPr/>
          </p:nvSpPr>
          <p:spPr>
            <a:xfrm>
              <a:off x="3806788" y="2153725"/>
              <a:ext cx="1734500" cy="1518150"/>
            </a:xfrm>
            <a:custGeom>
              <a:avLst/>
              <a:gdLst/>
              <a:ahLst/>
              <a:cxnLst/>
              <a:rect l="l" t="t" r="r" b="b"/>
              <a:pathLst>
                <a:path w="69380" h="60726" extrusionOk="0">
                  <a:moveTo>
                    <a:pt x="36874" y="1"/>
                  </a:moveTo>
                  <a:cubicBezTo>
                    <a:pt x="35023" y="1"/>
                    <a:pt x="32971" y="691"/>
                    <a:pt x="31412" y="2267"/>
                  </a:cubicBezTo>
                  <a:cubicBezTo>
                    <a:pt x="29788" y="3917"/>
                    <a:pt x="28066" y="5692"/>
                    <a:pt x="26523" y="7655"/>
                  </a:cubicBezTo>
                  <a:cubicBezTo>
                    <a:pt x="24590" y="10109"/>
                    <a:pt x="22277" y="11534"/>
                    <a:pt x="20255" y="11534"/>
                  </a:cubicBezTo>
                  <a:cubicBezTo>
                    <a:pt x="20131" y="11534"/>
                    <a:pt x="20008" y="11528"/>
                    <a:pt x="19886" y="11518"/>
                  </a:cubicBezTo>
                  <a:cubicBezTo>
                    <a:pt x="18137" y="11357"/>
                    <a:pt x="16380" y="10920"/>
                    <a:pt x="14524" y="10447"/>
                  </a:cubicBezTo>
                  <a:cubicBezTo>
                    <a:pt x="13998" y="10322"/>
                    <a:pt x="13463" y="10179"/>
                    <a:pt x="12918" y="10055"/>
                  </a:cubicBezTo>
                  <a:cubicBezTo>
                    <a:pt x="10911" y="9571"/>
                    <a:pt x="9230" y="9338"/>
                    <a:pt x="7721" y="9338"/>
                  </a:cubicBezTo>
                  <a:cubicBezTo>
                    <a:pt x="7366" y="9338"/>
                    <a:pt x="7021" y="9351"/>
                    <a:pt x="6683" y="9377"/>
                  </a:cubicBezTo>
                  <a:cubicBezTo>
                    <a:pt x="4220" y="9564"/>
                    <a:pt x="1910" y="10447"/>
                    <a:pt x="1" y="11937"/>
                  </a:cubicBezTo>
                  <a:lnTo>
                    <a:pt x="90" y="12053"/>
                  </a:lnTo>
                  <a:cubicBezTo>
                    <a:pt x="1981" y="10581"/>
                    <a:pt x="4265" y="9716"/>
                    <a:pt x="6700" y="9528"/>
                  </a:cubicBezTo>
                  <a:cubicBezTo>
                    <a:pt x="7036" y="9503"/>
                    <a:pt x="7379" y="9490"/>
                    <a:pt x="7731" y="9490"/>
                  </a:cubicBezTo>
                  <a:cubicBezTo>
                    <a:pt x="9225" y="9490"/>
                    <a:pt x="10891" y="9721"/>
                    <a:pt x="12883" y="10197"/>
                  </a:cubicBezTo>
                  <a:cubicBezTo>
                    <a:pt x="13427" y="10331"/>
                    <a:pt x="13962" y="10465"/>
                    <a:pt x="14489" y="10599"/>
                  </a:cubicBezTo>
                  <a:cubicBezTo>
                    <a:pt x="16353" y="11063"/>
                    <a:pt x="18110" y="11509"/>
                    <a:pt x="19877" y="11669"/>
                  </a:cubicBezTo>
                  <a:cubicBezTo>
                    <a:pt x="20000" y="11680"/>
                    <a:pt x="20124" y="11685"/>
                    <a:pt x="20249" y="11685"/>
                  </a:cubicBezTo>
                  <a:cubicBezTo>
                    <a:pt x="22314" y="11685"/>
                    <a:pt x="24671" y="10242"/>
                    <a:pt x="26639" y="7744"/>
                  </a:cubicBezTo>
                  <a:cubicBezTo>
                    <a:pt x="28182" y="5790"/>
                    <a:pt x="29895" y="4024"/>
                    <a:pt x="31519" y="2374"/>
                  </a:cubicBezTo>
                  <a:cubicBezTo>
                    <a:pt x="33045" y="825"/>
                    <a:pt x="35054" y="146"/>
                    <a:pt x="36866" y="146"/>
                  </a:cubicBezTo>
                  <a:cubicBezTo>
                    <a:pt x="37946" y="146"/>
                    <a:pt x="38957" y="387"/>
                    <a:pt x="39753" y="830"/>
                  </a:cubicBezTo>
                  <a:cubicBezTo>
                    <a:pt x="41903" y="2008"/>
                    <a:pt x="43357" y="4515"/>
                    <a:pt x="43758" y="7691"/>
                  </a:cubicBezTo>
                  <a:cubicBezTo>
                    <a:pt x="43990" y="9609"/>
                    <a:pt x="43428" y="11321"/>
                    <a:pt x="42822" y="13132"/>
                  </a:cubicBezTo>
                  <a:cubicBezTo>
                    <a:pt x="42269" y="14801"/>
                    <a:pt x="41689" y="16531"/>
                    <a:pt x="41680" y="18592"/>
                  </a:cubicBezTo>
                  <a:cubicBezTo>
                    <a:pt x="41680" y="21313"/>
                    <a:pt x="42287" y="23722"/>
                    <a:pt x="43437" y="25541"/>
                  </a:cubicBezTo>
                  <a:cubicBezTo>
                    <a:pt x="44651" y="27451"/>
                    <a:pt x="46417" y="28833"/>
                    <a:pt x="48281" y="30296"/>
                  </a:cubicBezTo>
                  <a:cubicBezTo>
                    <a:pt x="49129" y="30956"/>
                    <a:pt x="50003" y="31634"/>
                    <a:pt x="50842" y="32384"/>
                  </a:cubicBezTo>
                  <a:cubicBezTo>
                    <a:pt x="53545" y="34801"/>
                    <a:pt x="55641" y="36880"/>
                    <a:pt x="56096" y="39708"/>
                  </a:cubicBezTo>
                  <a:cubicBezTo>
                    <a:pt x="56355" y="41314"/>
                    <a:pt x="56034" y="43036"/>
                    <a:pt x="55695" y="44864"/>
                  </a:cubicBezTo>
                  <a:cubicBezTo>
                    <a:pt x="55552" y="45623"/>
                    <a:pt x="55400" y="46408"/>
                    <a:pt x="55293" y="47202"/>
                  </a:cubicBezTo>
                  <a:cubicBezTo>
                    <a:pt x="54803" y="50806"/>
                    <a:pt x="55623" y="54222"/>
                    <a:pt x="57559" y="56569"/>
                  </a:cubicBezTo>
                  <a:cubicBezTo>
                    <a:pt x="59718" y="59218"/>
                    <a:pt x="63554" y="60726"/>
                    <a:pt x="67979" y="60726"/>
                  </a:cubicBezTo>
                  <a:cubicBezTo>
                    <a:pt x="68443" y="60726"/>
                    <a:pt x="68907" y="60708"/>
                    <a:pt x="69380" y="60681"/>
                  </a:cubicBezTo>
                  <a:lnTo>
                    <a:pt x="69362" y="60530"/>
                  </a:lnTo>
                  <a:cubicBezTo>
                    <a:pt x="68893" y="60562"/>
                    <a:pt x="68430" y="60579"/>
                    <a:pt x="67973" y="60579"/>
                  </a:cubicBezTo>
                  <a:cubicBezTo>
                    <a:pt x="63594" y="60579"/>
                    <a:pt x="59807" y="59089"/>
                    <a:pt x="57666" y="56479"/>
                  </a:cubicBezTo>
                  <a:cubicBezTo>
                    <a:pt x="55766" y="54160"/>
                    <a:pt x="54954" y="50779"/>
                    <a:pt x="55436" y="47228"/>
                  </a:cubicBezTo>
                  <a:cubicBezTo>
                    <a:pt x="55543" y="46434"/>
                    <a:pt x="55695" y="45649"/>
                    <a:pt x="55838" y="44891"/>
                  </a:cubicBezTo>
                  <a:cubicBezTo>
                    <a:pt x="56186" y="43053"/>
                    <a:pt x="56507" y="41314"/>
                    <a:pt x="56248" y="39681"/>
                  </a:cubicBezTo>
                  <a:cubicBezTo>
                    <a:pt x="55784" y="36809"/>
                    <a:pt x="53661" y="34712"/>
                    <a:pt x="50940" y="32277"/>
                  </a:cubicBezTo>
                  <a:cubicBezTo>
                    <a:pt x="50101" y="31527"/>
                    <a:pt x="49218" y="30841"/>
                    <a:pt x="48371" y="30171"/>
                  </a:cubicBezTo>
                  <a:cubicBezTo>
                    <a:pt x="46515" y="28726"/>
                    <a:pt x="44767" y="27352"/>
                    <a:pt x="43562" y="25461"/>
                  </a:cubicBezTo>
                  <a:cubicBezTo>
                    <a:pt x="42429" y="23668"/>
                    <a:pt x="41823" y="21286"/>
                    <a:pt x="41832" y="18592"/>
                  </a:cubicBezTo>
                  <a:cubicBezTo>
                    <a:pt x="41840" y="16558"/>
                    <a:pt x="42411" y="14836"/>
                    <a:pt x="42965" y="13177"/>
                  </a:cubicBezTo>
                  <a:cubicBezTo>
                    <a:pt x="43571" y="11348"/>
                    <a:pt x="44142" y="9626"/>
                    <a:pt x="43901" y="7673"/>
                  </a:cubicBezTo>
                  <a:cubicBezTo>
                    <a:pt x="43500" y="4452"/>
                    <a:pt x="42010" y="1910"/>
                    <a:pt x="39824" y="696"/>
                  </a:cubicBezTo>
                  <a:cubicBezTo>
                    <a:pt x="39011" y="246"/>
                    <a:pt x="37978" y="1"/>
                    <a:pt x="36874"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8" name="Google Shape;6598;p79"/>
            <p:cNvSpPr/>
            <p:nvPr/>
          </p:nvSpPr>
          <p:spPr>
            <a:xfrm>
              <a:off x="3805463" y="2144550"/>
              <a:ext cx="1738050" cy="1522650"/>
            </a:xfrm>
            <a:custGeom>
              <a:avLst/>
              <a:gdLst/>
              <a:ahLst/>
              <a:cxnLst/>
              <a:rect l="l" t="t" r="r" b="b"/>
              <a:pathLst>
                <a:path w="69522" h="60906" extrusionOk="0">
                  <a:moveTo>
                    <a:pt x="36613" y="1"/>
                  </a:moveTo>
                  <a:cubicBezTo>
                    <a:pt x="34892" y="1"/>
                    <a:pt x="32990" y="600"/>
                    <a:pt x="31483" y="1973"/>
                  </a:cubicBezTo>
                  <a:cubicBezTo>
                    <a:pt x="30162" y="3187"/>
                    <a:pt x="28209" y="5042"/>
                    <a:pt x="26496" y="7183"/>
                  </a:cubicBezTo>
                  <a:cubicBezTo>
                    <a:pt x="24676" y="9458"/>
                    <a:pt x="22383" y="10877"/>
                    <a:pt x="20180" y="11073"/>
                  </a:cubicBezTo>
                  <a:cubicBezTo>
                    <a:pt x="19944" y="11095"/>
                    <a:pt x="19708" y="11105"/>
                    <a:pt x="19472" y="11105"/>
                  </a:cubicBezTo>
                  <a:cubicBezTo>
                    <a:pt x="17962" y="11105"/>
                    <a:pt x="16430" y="10692"/>
                    <a:pt x="14818" y="10252"/>
                  </a:cubicBezTo>
                  <a:cubicBezTo>
                    <a:pt x="14310" y="10118"/>
                    <a:pt x="13783" y="9976"/>
                    <a:pt x="13257" y="9842"/>
                  </a:cubicBezTo>
                  <a:cubicBezTo>
                    <a:pt x="11477" y="9409"/>
                    <a:pt x="9411" y="8969"/>
                    <a:pt x="7405" y="8969"/>
                  </a:cubicBezTo>
                  <a:cubicBezTo>
                    <a:pt x="7259" y="8969"/>
                    <a:pt x="7113" y="8972"/>
                    <a:pt x="6968" y="8976"/>
                  </a:cubicBezTo>
                  <a:cubicBezTo>
                    <a:pt x="4425" y="9066"/>
                    <a:pt x="2016" y="9877"/>
                    <a:pt x="0" y="11340"/>
                  </a:cubicBezTo>
                  <a:lnTo>
                    <a:pt x="89" y="11465"/>
                  </a:lnTo>
                  <a:cubicBezTo>
                    <a:pt x="2079" y="10020"/>
                    <a:pt x="4461" y="9217"/>
                    <a:pt x="6968" y="9128"/>
                  </a:cubicBezTo>
                  <a:cubicBezTo>
                    <a:pt x="7114" y="9123"/>
                    <a:pt x="7261" y="9121"/>
                    <a:pt x="7409" y="9121"/>
                  </a:cubicBezTo>
                  <a:cubicBezTo>
                    <a:pt x="9397" y="9121"/>
                    <a:pt x="11452" y="9553"/>
                    <a:pt x="13221" y="9993"/>
                  </a:cubicBezTo>
                  <a:cubicBezTo>
                    <a:pt x="13748" y="10118"/>
                    <a:pt x="14274" y="10261"/>
                    <a:pt x="14782" y="10404"/>
                  </a:cubicBezTo>
                  <a:cubicBezTo>
                    <a:pt x="16405" y="10837"/>
                    <a:pt x="17948" y="11256"/>
                    <a:pt x="19486" y="11256"/>
                  </a:cubicBezTo>
                  <a:cubicBezTo>
                    <a:pt x="19723" y="11256"/>
                    <a:pt x="19960" y="11246"/>
                    <a:pt x="20197" y="11224"/>
                  </a:cubicBezTo>
                  <a:cubicBezTo>
                    <a:pt x="22437" y="11019"/>
                    <a:pt x="24774" y="9583"/>
                    <a:pt x="26612" y="7272"/>
                  </a:cubicBezTo>
                  <a:cubicBezTo>
                    <a:pt x="28316" y="5140"/>
                    <a:pt x="30269" y="3294"/>
                    <a:pt x="31581" y="2080"/>
                  </a:cubicBezTo>
                  <a:cubicBezTo>
                    <a:pt x="33057" y="732"/>
                    <a:pt x="34922" y="148"/>
                    <a:pt x="36609" y="148"/>
                  </a:cubicBezTo>
                  <a:cubicBezTo>
                    <a:pt x="37736" y="148"/>
                    <a:pt x="38783" y="408"/>
                    <a:pt x="39583" y="876"/>
                  </a:cubicBezTo>
                  <a:cubicBezTo>
                    <a:pt x="41626" y="2080"/>
                    <a:pt x="43018" y="4560"/>
                    <a:pt x="43392" y="7674"/>
                  </a:cubicBezTo>
                  <a:cubicBezTo>
                    <a:pt x="43615" y="9538"/>
                    <a:pt x="43133" y="11224"/>
                    <a:pt x="42616" y="13000"/>
                  </a:cubicBezTo>
                  <a:cubicBezTo>
                    <a:pt x="42143" y="14632"/>
                    <a:pt x="41653" y="16318"/>
                    <a:pt x="41670" y="18272"/>
                  </a:cubicBezTo>
                  <a:cubicBezTo>
                    <a:pt x="41697" y="21082"/>
                    <a:pt x="42375" y="23544"/>
                    <a:pt x="43624" y="25391"/>
                  </a:cubicBezTo>
                  <a:cubicBezTo>
                    <a:pt x="44837" y="27184"/>
                    <a:pt x="46550" y="28451"/>
                    <a:pt x="48370" y="29807"/>
                  </a:cubicBezTo>
                  <a:cubicBezTo>
                    <a:pt x="49360" y="30538"/>
                    <a:pt x="50386" y="31306"/>
                    <a:pt x="51350" y="32171"/>
                  </a:cubicBezTo>
                  <a:cubicBezTo>
                    <a:pt x="53714" y="34312"/>
                    <a:pt x="55944" y="36712"/>
                    <a:pt x="56239" y="39772"/>
                  </a:cubicBezTo>
                  <a:cubicBezTo>
                    <a:pt x="56381" y="41315"/>
                    <a:pt x="56015" y="42930"/>
                    <a:pt x="55632" y="44643"/>
                  </a:cubicBezTo>
                  <a:cubicBezTo>
                    <a:pt x="55436" y="45490"/>
                    <a:pt x="55239" y="46364"/>
                    <a:pt x="55097" y="47265"/>
                  </a:cubicBezTo>
                  <a:cubicBezTo>
                    <a:pt x="54552" y="50798"/>
                    <a:pt x="55400" y="54322"/>
                    <a:pt x="57380" y="56695"/>
                  </a:cubicBezTo>
                  <a:cubicBezTo>
                    <a:pt x="59637" y="59398"/>
                    <a:pt x="63589" y="60906"/>
                    <a:pt x="68344" y="60906"/>
                  </a:cubicBezTo>
                  <a:cubicBezTo>
                    <a:pt x="68728" y="60906"/>
                    <a:pt x="69120" y="60897"/>
                    <a:pt x="69522" y="60870"/>
                  </a:cubicBezTo>
                  <a:lnTo>
                    <a:pt x="69513" y="60727"/>
                  </a:lnTo>
                  <a:cubicBezTo>
                    <a:pt x="69125" y="60746"/>
                    <a:pt x="68742" y="60756"/>
                    <a:pt x="68364" y="60756"/>
                  </a:cubicBezTo>
                  <a:cubicBezTo>
                    <a:pt x="63646" y="60756"/>
                    <a:pt x="59726" y="59273"/>
                    <a:pt x="57496" y="56597"/>
                  </a:cubicBezTo>
                  <a:cubicBezTo>
                    <a:pt x="55543" y="54259"/>
                    <a:pt x="54704" y="50780"/>
                    <a:pt x="55248" y="47283"/>
                  </a:cubicBezTo>
                  <a:cubicBezTo>
                    <a:pt x="55382" y="46400"/>
                    <a:pt x="55587" y="45517"/>
                    <a:pt x="55775" y="44678"/>
                  </a:cubicBezTo>
                  <a:cubicBezTo>
                    <a:pt x="56167" y="42956"/>
                    <a:pt x="56533" y="41333"/>
                    <a:pt x="56381" y="39754"/>
                  </a:cubicBezTo>
                  <a:cubicBezTo>
                    <a:pt x="56087" y="36649"/>
                    <a:pt x="53839" y="34223"/>
                    <a:pt x="51448" y="32064"/>
                  </a:cubicBezTo>
                  <a:cubicBezTo>
                    <a:pt x="50484" y="31190"/>
                    <a:pt x="49450" y="30422"/>
                    <a:pt x="48459" y="29682"/>
                  </a:cubicBezTo>
                  <a:cubicBezTo>
                    <a:pt x="46648" y="28344"/>
                    <a:pt x="44944" y="27077"/>
                    <a:pt x="43749" y="25302"/>
                  </a:cubicBezTo>
                  <a:cubicBezTo>
                    <a:pt x="42509" y="23482"/>
                    <a:pt x="41840" y="21055"/>
                    <a:pt x="41813" y="18272"/>
                  </a:cubicBezTo>
                  <a:cubicBezTo>
                    <a:pt x="41795" y="16336"/>
                    <a:pt x="42286" y="14659"/>
                    <a:pt x="42759" y="13044"/>
                  </a:cubicBezTo>
                  <a:cubicBezTo>
                    <a:pt x="43276" y="11242"/>
                    <a:pt x="43767" y="9547"/>
                    <a:pt x="43544" y="7656"/>
                  </a:cubicBezTo>
                  <a:cubicBezTo>
                    <a:pt x="43160" y="4489"/>
                    <a:pt x="41742" y="1973"/>
                    <a:pt x="39654" y="751"/>
                  </a:cubicBezTo>
                  <a:cubicBezTo>
                    <a:pt x="38836" y="269"/>
                    <a:pt x="37765" y="1"/>
                    <a:pt x="36613"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9" name="Google Shape;6599;p79"/>
            <p:cNvSpPr/>
            <p:nvPr/>
          </p:nvSpPr>
          <p:spPr>
            <a:xfrm>
              <a:off x="3804113" y="2135275"/>
              <a:ext cx="1741650" cy="1527250"/>
            </a:xfrm>
            <a:custGeom>
              <a:avLst/>
              <a:gdLst/>
              <a:ahLst/>
              <a:cxnLst/>
              <a:rect l="l" t="t" r="r" b="b"/>
              <a:pathLst>
                <a:path w="69666" h="61090" extrusionOk="0">
                  <a:moveTo>
                    <a:pt x="36333" y="1"/>
                  </a:moveTo>
                  <a:cubicBezTo>
                    <a:pt x="34742" y="1"/>
                    <a:pt x="32994" y="508"/>
                    <a:pt x="31554" y="1684"/>
                  </a:cubicBezTo>
                  <a:cubicBezTo>
                    <a:pt x="29565" y="3317"/>
                    <a:pt x="27852" y="5003"/>
                    <a:pt x="26469" y="6716"/>
                  </a:cubicBezTo>
                  <a:cubicBezTo>
                    <a:pt x="24667" y="8937"/>
                    <a:pt x="22544" y="10338"/>
                    <a:pt x="20483" y="10641"/>
                  </a:cubicBezTo>
                  <a:cubicBezTo>
                    <a:pt x="20102" y="10698"/>
                    <a:pt x="19719" y="10723"/>
                    <a:pt x="19333" y="10723"/>
                  </a:cubicBezTo>
                  <a:cubicBezTo>
                    <a:pt x="17780" y="10723"/>
                    <a:pt x="16189" y="10311"/>
                    <a:pt x="14524" y="9883"/>
                  </a:cubicBezTo>
                  <a:cubicBezTo>
                    <a:pt x="14212" y="9802"/>
                    <a:pt x="13900" y="9722"/>
                    <a:pt x="13596" y="9642"/>
                  </a:cubicBezTo>
                  <a:lnTo>
                    <a:pt x="13150" y="9526"/>
                  </a:lnTo>
                  <a:cubicBezTo>
                    <a:pt x="11226" y="9047"/>
                    <a:pt x="9397" y="8584"/>
                    <a:pt x="7580" y="8584"/>
                  </a:cubicBezTo>
                  <a:cubicBezTo>
                    <a:pt x="7468" y="8584"/>
                    <a:pt x="7357" y="8585"/>
                    <a:pt x="7245" y="8589"/>
                  </a:cubicBezTo>
                  <a:cubicBezTo>
                    <a:pt x="4443" y="8669"/>
                    <a:pt x="2008" y="9401"/>
                    <a:pt x="1" y="10748"/>
                  </a:cubicBezTo>
                  <a:lnTo>
                    <a:pt x="81" y="10873"/>
                  </a:lnTo>
                  <a:cubicBezTo>
                    <a:pt x="2061" y="9535"/>
                    <a:pt x="4479" y="8821"/>
                    <a:pt x="7254" y="8732"/>
                  </a:cubicBezTo>
                  <a:cubicBezTo>
                    <a:pt x="7351" y="8729"/>
                    <a:pt x="7448" y="8728"/>
                    <a:pt x="7546" y="8728"/>
                  </a:cubicBezTo>
                  <a:cubicBezTo>
                    <a:pt x="9351" y="8728"/>
                    <a:pt x="11185" y="9187"/>
                    <a:pt x="13115" y="9677"/>
                  </a:cubicBezTo>
                  <a:lnTo>
                    <a:pt x="13552" y="9785"/>
                  </a:lnTo>
                  <a:cubicBezTo>
                    <a:pt x="13864" y="9865"/>
                    <a:pt x="14176" y="9945"/>
                    <a:pt x="14488" y="10025"/>
                  </a:cubicBezTo>
                  <a:cubicBezTo>
                    <a:pt x="16152" y="10459"/>
                    <a:pt x="17748" y="10870"/>
                    <a:pt x="19312" y="10870"/>
                  </a:cubicBezTo>
                  <a:cubicBezTo>
                    <a:pt x="19710" y="10870"/>
                    <a:pt x="20106" y="10843"/>
                    <a:pt x="20501" y="10784"/>
                  </a:cubicBezTo>
                  <a:cubicBezTo>
                    <a:pt x="22598" y="10471"/>
                    <a:pt x="24757" y="9062"/>
                    <a:pt x="26585" y="6805"/>
                  </a:cubicBezTo>
                  <a:cubicBezTo>
                    <a:pt x="27959" y="5110"/>
                    <a:pt x="29663" y="3424"/>
                    <a:pt x="31653" y="1800"/>
                  </a:cubicBezTo>
                  <a:cubicBezTo>
                    <a:pt x="33059" y="648"/>
                    <a:pt x="34772" y="151"/>
                    <a:pt x="36331" y="151"/>
                  </a:cubicBezTo>
                  <a:cubicBezTo>
                    <a:pt x="37511" y="151"/>
                    <a:pt x="38602" y="435"/>
                    <a:pt x="39405" y="935"/>
                  </a:cubicBezTo>
                  <a:cubicBezTo>
                    <a:pt x="41350" y="2148"/>
                    <a:pt x="42670" y="4601"/>
                    <a:pt x="43036" y="7661"/>
                  </a:cubicBezTo>
                  <a:cubicBezTo>
                    <a:pt x="43241" y="9472"/>
                    <a:pt x="42840" y="11123"/>
                    <a:pt x="42402" y="12871"/>
                  </a:cubicBezTo>
                  <a:cubicBezTo>
                    <a:pt x="42019" y="14459"/>
                    <a:pt x="41608" y="16101"/>
                    <a:pt x="41653" y="17956"/>
                  </a:cubicBezTo>
                  <a:cubicBezTo>
                    <a:pt x="41716" y="20864"/>
                    <a:pt x="42465" y="23380"/>
                    <a:pt x="43803" y="25236"/>
                  </a:cubicBezTo>
                  <a:cubicBezTo>
                    <a:pt x="45034" y="26940"/>
                    <a:pt x="46729" y="28135"/>
                    <a:pt x="48513" y="29384"/>
                  </a:cubicBezTo>
                  <a:cubicBezTo>
                    <a:pt x="49637" y="30178"/>
                    <a:pt x="50806" y="30999"/>
                    <a:pt x="51859" y="31962"/>
                  </a:cubicBezTo>
                  <a:cubicBezTo>
                    <a:pt x="54856" y="34701"/>
                    <a:pt x="56284" y="37199"/>
                    <a:pt x="56373" y="39830"/>
                  </a:cubicBezTo>
                  <a:cubicBezTo>
                    <a:pt x="56417" y="41338"/>
                    <a:pt x="56016" y="42855"/>
                    <a:pt x="55588" y="44460"/>
                  </a:cubicBezTo>
                  <a:cubicBezTo>
                    <a:pt x="55338" y="45388"/>
                    <a:pt x="55079" y="46343"/>
                    <a:pt x="54910" y="47324"/>
                  </a:cubicBezTo>
                  <a:cubicBezTo>
                    <a:pt x="54285" y="50848"/>
                    <a:pt x="55151" y="54398"/>
                    <a:pt x="57211" y="56816"/>
                  </a:cubicBezTo>
                  <a:cubicBezTo>
                    <a:pt x="60289" y="60438"/>
                    <a:pt x="65508" y="61089"/>
                    <a:pt x="68827" y="61089"/>
                  </a:cubicBezTo>
                  <a:cubicBezTo>
                    <a:pt x="69121" y="61089"/>
                    <a:pt x="69398" y="61080"/>
                    <a:pt x="69665" y="61071"/>
                  </a:cubicBezTo>
                  <a:lnTo>
                    <a:pt x="69656" y="60920"/>
                  </a:lnTo>
                  <a:cubicBezTo>
                    <a:pt x="69390" y="60929"/>
                    <a:pt x="69106" y="60934"/>
                    <a:pt x="68807" y="60934"/>
                  </a:cubicBezTo>
                  <a:cubicBezTo>
                    <a:pt x="65515" y="60934"/>
                    <a:pt x="60360" y="60291"/>
                    <a:pt x="57318" y="56718"/>
                  </a:cubicBezTo>
                  <a:cubicBezTo>
                    <a:pt x="55284" y="54336"/>
                    <a:pt x="54446" y="50830"/>
                    <a:pt x="55052" y="47351"/>
                  </a:cubicBezTo>
                  <a:cubicBezTo>
                    <a:pt x="55231" y="46370"/>
                    <a:pt x="55481" y="45415"/>
                    <a:pt x="55730" y="44496"/>
                  </a:cubicBezTo>
                  <a:cubicBezTo>
                    <a:pt x="56159" y="42881"/>
                    <a:pt x="56569" y="41347"/>
                    <a:pt x="56516" y="39830"/>
                  </a:cubicBezTo>
                  <a:cubicBezTo>
                    <a:pt x="56435" y="37154"/>
                    <a:pt x="54981" y="34621"/>
                    <a:pt x="51957" y="31846"/>
                  </a:cubicBezTo>
                  <a:cubicBezTo>
                    <a:pt x="50895" y="30883"/>
                    <a:pt x="49727" y="30062"/>
                    <a:pt x="48603" y="29268"/>
                  </a:cubicBezTo>
                  <a:cubicBezTo>
                    <a:pt x="46827" y="28019"/>
                    <a:pt x="45141" y="26833"/>
                    <a:pt x="43928" y="25155"/>
                  </a:cubicBezTo>
                  <a:cubicBezTo>
                    <a:pt x="42251" y="22836"/>
                    <a:pt x="41849" y="19954"/>
                    <a:pt x="41805" y="17956"/>
                  </a:cubicBezTo>
                  <a:cubicBezTo>
                    <a:pt x="41760" y="16110"/>
                    <a:pt x="42162" y="14486"/>
                    <a:pt x="42554" y="12907"/>
                  </a:cubicBezTo>
                  <a:cubicBezTo>
                    <a:pt x="42982" y="11149"/>
                    <a:pt x="43393" y="9481"/>
                    <a:pt x="43179" y="7643"/>
                  </a:cubicBezTo>
                  <a:cubicBezTo>
                    <a:pt x="42813" y="4539"/>
                    <a:pt x="41466" y="2050"/>
                    <a:pt x="39485" y="810"/>
                  </a:cubicBezTo>
                  <a:cubicBezTo>
                    <a:pt x="38661" y="294"/>
                    <a:pt x="37542" y="1"/>
                    <a:pt x="36333"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0" name="Google Shape;6600;p79"/>
            <p:cNvSpPr/>
            <p:nvPr/>
          </p:nvSpPr>
          <p:spPr>
            <a:xfrm>
              <a:off x="3802788" y="2125425"/>
              <a:ext cx="1745200" cy="1532400"/>
            </a:xfrm>
            <a:custGeom>
              <a:avLst/>
              <a:gdLst/>
              <a:ahLst/>
              <a:cxnLst/>
              <a:rect l="l" t="t" r="r" b="b"/>
              <a:pathLst>
                <a:path w="69808" h="61296" extrusionOk="0">
                  <a:moveTo>
                    <a:pt x="36068" y="0"/>
                  </a:moveTo>
                  <a:cubicBezTo>
                    <a:pt x="34537" y="0"/>
                    <a:pt x="32927" y="481"/>
                    <a:pt x="31634" y="1418"/>
                  </a:cubicBezTo>
                  <a:cubicBezTo>
                    <a:pt x="29672" y="2837"/>
                    <a:pt x="27923" y="4469"/>
                    <a:pt x="26442" y="6271"/>
                  </a:cubicBezTo>
                  <a:cubicBezTo>
                    <a:pt x="25184" y="7797"/>
                    <a:pt x="23186" y="9724"/>
                    <a:pt x="20786" y="10223"/>
                  </a:cubicBezTo>
                  <a:cubicBezTo>
                    <a:pt x="20249" y="10335"/>
                    <a:pt x="19708" y="10384"/>
                    <a:pt x="19161" y="10384"/>
                  </a:cubicBezTo>
                  <a:cubicBezTo>
                    <a:pt x="17536" y="10384"/>
                    <a:pt x="15862" y="9957"/>
                    <a:pt x="14113" y="9509"/>
                  </a:cubicBezTo>
                  <a:lnTo>
                    <a:pt x="13301" y="9295"/>
                  </a:lnTo>
                  <a:cubicBezTo>
                    <a:pt x="11312" y="8787"/>
                    <a:pt x="9430" y="8305"/>
                    <a:pt x="7530" y="8216"/>
                  </a:cubicBezTo>
                  <a:cubicBezTo>
                    <a:pt x="7329" y="8206"/>
                    <a:pt x="7128" y="8202"/>
                    <a:pt x="6927" y="8202"/>
                  </a:cubicBezTo>
                  <a:cubicBezTo>
                    <a:pt x="4477" y="8202"/>
                    <a:pt x="2037" y="8901"/>
                    <a:pt x="0" y="10187"/>
                  </a:cubicBezTo>
                  <a:lnTo>
                    <a:pt x="80" y="10312"/>
                  </a:lnTo>
                  <a:cubicBezTo>
                    <a:pt x="2090" y="9044"/>
                    <a:pt x="4496" y="8353"/>
                    <a:pt x="6918" y="8353"/>
                  </a:cubicBezTo>
                  <a:cubicBezTo>
                    <a:pt x="7119" y="8353"/>
                    <a:pt x="7320" y="8358"/>
                    <a:pt x="7521" y="8368"/>
                  </a:cubicBezTo>
                  <a:cubicBezTo>
                    <a:pt x="9412" y="8448"/>
                    <a:pt x="11285" y="8930"/>
                    <a:pt x="13266" y="9447"/>
                  </a:cubicBezTo>
                  <a:lnTo>
                    <a:pt x="14078" y="9652"/>
                  </a:lnTo>
                  <a:cubicBezTo>
                    <a:pt x="15773" y="10089"/>
                    <a:pt x="17513" y="10532"/>
                    <a:pt x="19192" y="10532"/>
                  </a:cubicBezTo>
                  <a:cubicBezTo>
                    <a:pt x="19740" y="10532"/>
                    <a:pt x="20282" y="10485"/>
                    <a:pt x="20813" y="10375"/>
                  </a:cubicBezTo>
                  <a:cubicBezTo>
                    <a:pt x="23257" y="9857"/>
                    <a:pt x="25282" y="7913"/>
                    <a:pt x="26558" y="6360"/>
                  </a:cubicBezTo>
                  <a:cubicBezTo>
                    <a:pt x="28030" y="4567"/>
                    <a:pt x="29761" y="2944"/>
                    <a:pt x="31714" y="1534"/>
                  </a:cubicBezTo>
                  <a:cubicBezTo>
                    <a:pt x="32988" y="616"/>
                    <a:pt x="34566" y="144"/>
                    <a:pt x="36064" y="144"/>
                  </a:cubicBezTo>
                  <a:cubicBezTo>
                    <a:pt x="37231" y="144"/>
                    <a:pt x="38348" y="431"/>
                    <a:pt x="39235" y="1017"/>
                  </a:cubicBezTo>
                  <a:cubicBezTo>
                    <a:pt x="41099" y="2248"/>
                    <a:pt x="42313" y="4612"/>
                    <a:pt x="42670" y="7663"/>
                  </a:cubicBezTo>
                  <a:cubicBezTo>
                    <a:pt x="42866" y="9420"/>
                    <a:pt x="42545" y="11044"/>
                    <a:pt x="42206" y="12757"/>
                  </a:cubicBezTo>
                  <a:cubicBezTo>
                    <a:pt x="41893" y="14300"/>
                    <a:pt x="41572" y="15897"/>
                    <a:pt x="41635" y="17663"/>
                  </a:cubicBezTo>
                  <a:cubicBezTo>
                    <a:pt x="41715" y="19760"/>
                    <a:pt x="42179" y="22748"/>
                    <a:pt x="43990" y="25112"/>
                  </a:cubicBezTo>
                  <a:cubicBezTo>
                    <a:pt x="45239" y="26745"/>
                    <a:pt x="46925" y="27869"/>
                    <a:pt x="48709" y="29046"/>
                  </a:cubicBezTo>
                  <a:cubicBezTo>
                    <a:pt x="49949" y="29876"/>
                    <a:pt x="51234" y="30724"/>
                    <a:pt x="52367" y="31776"/>
                  </a:cubicBezTo>
                  <a:cubicBezTo>
                    <a:pt x="55150" y="34345"/>
                    <a:pt x="56577" y="37165"/>
                    <a:pt x="56506" y="39921"/>
                  </a:cubicBezTo>
                  <a:cubicBezTo>
                    <a:pt x="56461" y="41375"/>
                    <a:pt x="56015" y="42812"/>
                    <a:pt x="55552" y="44328"/>
                  </a:cubicBezTo>
                  <a:cubicBezTo>
                    <a:pt x="55239" y="45318"/>
                    <a:pt x="54927" y="46344"/>
                    <a:pt x="54713" y="47406"/>
                  </a:cubicBezTo>
                  <a:cubicBezTo>
                    <a:pt x="54035" y="50867"/>
                    <a:pt x="54927" y="54534"/>
                    <a:pt x="57032" y="56969"/>
                  </a:cubicBezTo>
                  <a:cubicBezTo>
                    <a:pt x="60110" y="60511"/>
                    <a:pt x="65320" y="61296"/>
                    <a:pt x="69326" y="61296"/>
                  </a:cubicBezTo>
                  <a:lnTo>
                    <a:pt x="69807" y="61296"/>
                  </a:lnTo>
                  <a:lnTo>
                    <a:pt x="69798" y="61144"/>
                  </a:lnTo>
                  <a:cubicBezTo>
                    <a:pt x="69642" y="61147"/>
                    <a:pt x="69483" y="61148"/>
                    <a:pt x="69322" y="61148"/>
                  </a:cubicBezTo>
                  <a:cubicBezTo>
                    <a:pt x="65352" y="61148"/>
                    <a:pt x="60183" y="60369"/>
                    <a:pt x="57148" y="56871"/>
                  </a:cubicBezTo>
                  <a:cubicBezTo>
                    <a:pt x="55070" y="54471"/>
                    <a:pt x="54196" y="50858"/>
                    <a:pt x="54865" y="47442"/>
                  </a:cubicBezTo>
                  <a:cubicBezTo>
                    <a:pt x="55070" y="46380"/>
                    <a:pt x="55382" y="45363"/>
                    <a:pt x="55694" y="44373"/>
                  </a:cubicBezTo>
                  <a:cubicBezTo>
                    <a:pt x="56167" y="42847"/>
                    <a:pt x="56613" y="41402"/>
                    <a:pt x="56658" y="39930"/>
                  </a:cubicBezTo>
                  <a:cubicBezTo>
                    <a:pt x="56729" y="37129"/>
                    <a:pt x="55284" y="34265"/>
                    <a:pt x="52474" y="31660"/>
                  </a:cubicBezTo>
                  <a:cubicBezTo>
                    <a:pt x="51332" y="30608"/>
                    <a:pt x="50038" y="29751"/>
                    <a:pt x="48789" y="28922"/>
                  </a:cubicBezTo>
                  <a:cubicBezTo>
                    <a:pt x="47014" y="27753"/>
                    <a:pt x="45346" y="26638"/>
                    <a:pt x="44106" y="25023"/>
                  </a:cubicBezTo>
                  <a:cubicBezTo>
                    <a:pt x="42322" y="22695"/>
                    <a:pt x="41858" y="19733"/>
                    <a:pt x="41786" y="17654"/>
                  </a:cubicBezTo>
                  <a:cubicBezTo>
                    <a:pt x="41724" y="15906"/>
                    <a:pt x="42045" y="14327"/>
                    <a:pt x="42348" y="12783"/>
                  </a:cubicBezTo>
                  <a:cubicBezTo>
                    <a:pt x="42687" y="11062"/>
                    <a:pt x="43017" y="9429"/>
                    <a:pt x="42821" y="7654"/>
                  </a:cubicBezTo>
                  <a:cubicBezTo>
                    <a:pt x="42455" y="4549"/>
                    <a:pt x="41215" y="2150"/>
                    <a:pt x="39315" y="892"/>
                  </a:cubicBezTo>
                  <a:cubicBezTo>
                    <a:pt x="38408" y="293"/>
                    <a:pt x="37262" y="0"/>
                    <a:pt x="36068"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1" name="Google Shape;6601;p79"/>
            <p:cNvSpPr/>
            <p:nvPr/>
          </p:nvSpPr>
          <p:spPr>
            <a:xfrm>
              <a:off x="3801213" y="2115325"/>
              <a:ext cx="1749000" cy="1538275"/>
            </a:xfrm>
            <a:custGeom>
              <a:avLst/>
              <a:gdLst/>
              <a:ahLst/>
              <a:cxnLst/>
              <a:rect l="l" t="t" r="r" b="b"/>
              <a:pathLst>
                <a:path w="69960" h="61531" extrusionOk="0">
                  <a:moveTo>
                    <a:pt x="35749" y="0"/>
                  </a:moveTo>
                  <a:cubicBezTo>
                    <a:pt x="34375" y="0"/>
                    <a:pt x="32939" y="389"/>
                    <a:pt x="31715" y="1162"/>
                  </a:cubicBezTo>
                  <a:cubicBezTo>
                    <a:pt x="29806" y="2357"/>
                    <a:pt x="27977" y="3981"/>
                    <a:pt x="26425" y="5837"/>
                  </a:cubicBezTo>
                  <a:cubicBezTo>
                    <a:pt x="24578" y="8040"/>
                    <a:pt x="22839" y="9343"/>
                    <a:pt x="21099" y="9824"/>
                  </a:cubicBezTo>
                  <a:cubicBezTo>
                    <a:pt x="20425" y="10008"/>
                    <a:pt x="19737" y="10085"/>
                    <a:pt x="19037" y="10085"/>
                  </a:cubicBezTo>
                  <a:cubicBezTo>
                    <a:pt x="17496" y="10085"/>
                    <a:pt x="15900" y="9712"/>
                    <a:pt x="14274" y="9289"/>
                  </a:cubicBezTo>
                  <a:cubicBezTo>
                    <a:pt x="13819" y="9173"/>
                    <a:pt x="13364" y="9048"/>
                    <a:pt x="12918" y="8923"/>
                  </a:cubicBezTo>
                  <a:cubicBezTo>
                    <a:pt x="11170" y="8450"/>
                    <a:pt x="9519" y="7995"/>
                    <a:pt x="7816" y="7853"/>
                  </a:cubicBezTo>
                  <a:cubicBezTo>
                    <a:pt x="7458" y="7823"/>
                    <a:pt x="7099" y="7809"/>
                    <a:pt x="6741" y="7809"/>
                  </a:cubicBezTo>
                  <a:cubicBezTo>
                    <a:pt x="4373" y="7809"/>
                    <a:pt x="2015" y="8443"/>
                    <a:pt x="1" y="9628"/>
                  </a:cubicBezTo>
                  <a:lnTo>
                    <a:pt x="81" y="9762"/>
                  </a:lnTo>
                  <a:cubicBezTo>
                    <a:pt x="2069" y="8586"/>
                    <a:pt x="4393" y="7960"/>
                    <a:pt x="6732" y="7960"/>
                  </a:cubicBezTo>
                  <a:cubicBezTo>
                    <a:pt x="7090" y="7960"/>
                    <a:pt x="7449" y="7975"/>
                    <a:pt x="7807" y="8004"/>
                  </a:cubicBezTo>
                  <a:cubicBezTo>
                    <a:pt x="9493" y="8138"/>
                    <a:pt x="11143" y="8593"/>
                    <a:pt x="12883" y="9066"/>
                  </a:cubicBezTo>
                  <a:cubicBezTo>
                    <a:pt x="13329" y="9191"/>
                    <a:pt x="13784" y="9316"/>
                    <a:pt x="14239" y="9432"/>
                  </a:cubicBezTo>
                  <a:cubicBezTo>
                    <a:pt x="15817" y="9845"/>
                    <a:pt x="17460" y="10228"/>
                    <a:pt x="19048" y="10228"/>
                  </a:cubicBezTo>
                  <a:cubicBezTo>
                    <a:pt x="19758" y="10228"/>
                    <a:pt x="20457" y="10152"/>
                    <a:pt x="21135" y="9967"/>
                  </a:cubicBezTo>
                  <a:cubicBezTo>
                    <a:pt x="22901" y="9485"/>
                    <a:pt x="24676" y="8165"/>
                    <a:pt x="26532" y="5926"/>
                  </a:cubicBezTo>
                  <a:cubicBezTo>
                    <a:pt x="28075" y="4088"/>
                    <a:pt x="29895" y="2482"/>
                    <a:pt x="31795" y="1287"/>
                  </a:cubicBezTo>
                  <a:cubicBezTo>
                    <a:pt x="32995" y="531"/>
                    <a:pt x="34404" y="148"/>
                    <a:pt x="35751" y="148"/>
                  </a:cubicBezTo>
                  <a:cubicBezTo>
                    <a:pt x="36980" y="148"/>
                    <a:pt x="38156" y="466"/>
                    <a:pt x="39075" y="1108"/>
                  </a:cubicBezTo>
                  <a:cubicBezTo>
                    <a:pt x="40832" y="2340"/>
                    <a:pt x="41983" y="4677"/>
                    <a:pt x="42313" y="7683"/>
                  </a:cubicBezTo>
                  <a:cubicBezTo>
                    <a:pt x="42501" y="9378"/>
                    <a:pt x="42260" y="10966"/>
                    <a:pt x="42010" y="12652"/>
                  </a:cubicBezTo>
                  <a:cubicBezTo>
                    <a:pt x="41787" y="14151"/>
                    <a:pt x="41555" y="15712"/>
                    <a:pt x="41635" y="17380"/>
                  </a:cubicBezTo>
                  <a:cubicBezTo>
                    <a:pt x="41787" y="20494"/>
                    <a:pt x="42661" y="23125"/>
                    <a:pt x="44178" y="24990"/>
                  </a:cubicBezTo>
                  <a:cubicBezTo>
                    <a:pt x="45462" y="26578"/>
                    <a:pt x="47148" y="27639"/>
                    <a:pt x="48942" y="28755"/>
                  </a:cubicBezTo>
                  <a:cubicBezTo>
                    <a:pt x="50298" y="29602"/>
                    <a:pt x="51689" y="30476"/>
                    <a:pt x="52885" y="31591"/>
                  </a:cubicBezTo>
                  <a:cubicBezTo>
                    <a:pt x="55570" y="34098"/>
                    <a:pt x="56899" y="37096"/>
                    <a:pt x="56649" y="40022"/>
                  </a:cubicBezTo>
                  <a:cubicBezTo>
                    <a:pt x="56524" y="41440"/>
                    <a:pt x="56043" y="42796"/>
                    <a:pt x="55534" y="44241"/>
                  </a:cubicBezTo>
                  <a:cubicBezTo>
                    <a:pt x="55160" y="45285"/>
                    <a:pt x="54776" y="46374"/>
                    <a:pt x="54535" y="47507"/>
                  </a:cubicBezTo>
                  <a:cubicBezTo>
                    <a:pt x="53786" y="50959"/>
                    <a:pt x="54678" y="54643"/>
                    <a:pt x="56872" y="57123"/>
                  </a:cubicBezTo>
                  <a:cubicBezTo>
                    <a:pt x="59477" y="60076"/>
                    <a:pt x="63759" y="61521"/>
                    <a:pt x="69951" y="61530"/>
                  </a:cubicBezTo>
                  <a:lnTo>
                    <a:pt x="69960" y="61379"/>
                  </a:lnTo>
                  <a:cubicBezTo>
                    <a:pt x="63804" y="61370"/>
                    <a:pt x="59558" y="59951"/>
                    <a:pt x="56979" y="57025"/>
                  </a:cubicBezTo>
                  <a:cubicBezTo>
                    <a:pt x="54821" y="54581"/>
                    <a:pt x="53946" y="50941"/>
                    <a:pt x="54678" y="47533"/>
                  </a:cubicBezTo>
                  <a:cubicBezTo>
                    <a:pt x="54919" y="46418"/>
                    <a:pt x="55302" y="45339"/>
                    <a:pt x="55677" y="44286"/>
                  </a:cubicBezTo>
                  <a:cubicBezTo>
                    <a:pt x="56185" y="42841"/>
                    <a:pt x="56667" y="41467"/>
                    <a:pt x="56801" y="40031"/>
                  </a:cubicBezTo>
                  <a:cubicBezTo>
                    <a:pt x="57051" y="37060"/>
                    <a:pt x="55704" y="34027"/>
                    <a:pt x="52992" y="31484"/>
                  </a:cubicBezTo>
                  <a:cubicBezTo>
                    <a:pt x="51778" y="30360"/>
                    <a:pt x="50378" y="29477"/>
                    <a:pt x="49022" y="28630"/>
                  </a:cubicBezTo>
                  <a:cubicBezTo>
                    <a:pt x="47238" y="27515"/>
                    <a:pt x="45561" y="26462"/>
                    <a:pt x="44294" y="24901"/>
                  </a:cubicBezTo>
                  <a:cubicBezTo>
                    <a:pt x="42402" y="22563"/>
                    <a:pt x="41885" y="19521"/>
                    <a:pt x="41778" y="17371"/>
                  </a:cubicBezTo>
                  <a:cubicBezTo>
                    <a:pt x="41698" y="15712"/>
                    <a:pt x="41930" y="14169"/>
                    <a:pt x="42153" y="12670"/>
                  </a:cubicBezTo>
                  <a:cubicBezTo>
                    <a:pt x="42411" y="10984"/>
                    <a:pt x="42652" y="9387"/>
                    <a:pt x="42465" y="7665"/>
                  </a:cubicBezTo>
                  <a:cubicBezTo>
                    <a:pt x="42126" y="4614"/>
                    <a:pt x="40948" y="2241"/>
                    <a:pt x="39155" y="984"/>
                  </a:cubicBezTo>
                  <a:cubicBezTo>
                    <a:pt x="38213" y="327"/>
                    <a:pt x="37007" y="0"/>
                    <a:pt x="35749"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2" name="Google Shape;6602;p79"/>
            <p:cNvSpPr/>
            <p:nvPr/>
          </p:nvSpPr>
          <p:spPr>
            <a:xfrm>
              <a:off x="3799888" y="2105050"/>
              <a:ext cx="1752550" cy="1544075"/>
            </a:xfrm>
            <a:custGeom>
              <a:avLst/>
              <a:gdLst/>
              <a:ahLst/>
              <a:cxnLst/>
              <a:rect l="l" t="t" r="r" b="b"/>
              <a:pathLst>
                <a:path w="70102" h="61763" extrusionOk="0">
                  <a:moveTo>
                    <a:pt x="35396" y="1"/>
                  </a:moveTo>
                  <a:cubicBezTo>
                    <a:pt x="34180" y="1"/>
                    <a:pt x="32916" y="300"/>
                    <a:pt x="31786" y="904"/>
                  </a:cubicBezTo>
                  <a:cubicBezTo>
                    <a:pt x="29868" y="1939"/>
                    <a:pt x="28057" y="3446"/>
                    <a:pt x="26398" y="5409"/>
                  </a:cubicBezTo>
                  <a:cubicBezTo>
                    <a:pt x="24961" y="7095"/>
                    <a:pt x="23356" y="8754"/>
                    <a:pt x="21393" y="9423"/>
                  </a:cubicBezTo>
                  <a:cubicBezTo>
                    <a:pt x="20596" y="9699"/>
                    <a:pt x="19758" y="9808"/>
                    <a:pt x="18909" y="9808"/>
                  </a:cubicBezTo>
                  <a:cubicBezTo>
                    <a:pt x="17449" y="9808"/>
                    <a:pt x="15962" y="9485"/>
                    <a:pt x="14613" y="9129"/>
                  </a:cubicBezTo>
                  <a:cubicBezTo>
                    <a:pt x="13997" y="8960"/>
                    <a:pt x="13373" y="8781"/>
                    <a:pt x="12775" y="8603"/>
                  </a:cubicBezTo>
                  <a:cubicBezTo>
                    <a:pt x="11250" y="8148"/>
                    <a:pt x="9671" y="7684"/>
                    <a:pt x="8101" y="7496"/>
                  </a:cubicBezTo>
                  <a:cubicBezTo>
                    <a:pt x="7588" y="7437"/>
                    <a:pt x="7072" y="7408"/>
                    <a:pt x="6557" y="7408"/>
                  </a:cubicBezTo>
                  <a:cubicBezTo>
                    <a:pt x="4268" y="7408"/>
                    <a:pt x="1988" y="7985"/>
                    <a:pt x="0" y="9084"/>
                  </a:cubicBezTo>
                  <a:lnTo>
                    <a:pt x="72" y="9209"/>
                  </a:lnTo>
                  <a:cubicBezTo>
                    <a:pt x="2033" y="8127"/>
                    <a:pt x="4285" y="7559"/>
                    <a:pt x="6542" y="7559"/>
                  </a:cubicBezTo>
                  <a:cubicBezTo>
                    <a:pt x="7056" y="7559"/>
                    <a:pt x="7571" y="7589"/>
                    <a:pt x="8083" y="7648"/>
                  </a:cubicBezTo>
                  <a:cubicBezTo>
                    <a:pt x="9644" y="7835"/>
                    <a:pt x="11143" y="8273"/>
                    <a:pt x="12731" y="8745"/>
                  </a:cubicBezTo>
                  <a:cubicBezTo>
                    <a:pt x="13328" y="8924"/>
                    <a:pt x="13953" y="9102"/>
                    <a:pt x="14577" y="9272"/>
                  </a:cubicBezTo>
                  <a:cubicBezTo>
                    <a:pt x="15934" y="9632"/>
                    <a:pt x="17433" y="9957"/>
                    <a:pt x="18910" y="9957"/>
                  </a:cubicBezTo>
                  <a:cubicBezTo>
                    <a:pt x="19774" y="9957"/>
                    <a:pt x="20630" y="9846"/>
                    <a:pt x="21446" y="9566"/>
                  </a:cubicBezTo>
                  <a:cubicBezTo>
                    <a:pt x="23436" y="8888"/>
                    <a:pt x="25059" y="7211"/>
                    <a:pt x="26505" y="5498"/>
                  </a:cubicBezTo>
                  <a:cubicBezTo>
                    <a:pt x="28155" y="3562"/>
                    <a:pt x="29957" y="2055"/>
                    <a:pt x="31857" y="1038"/>
                  </a:cubicBezTo>
                  <a:cubicBezTo>
                    <a:pt x="32963" y="442"/>
                    <a:pt x="34201" y="147"/>
                    <a:pt x="35391" y="147"/>
                  </a:cubicBezTo>
                  <a:cubicBezTo>
                    <a:pt x="36696" y="147"/>
                    <a:pt x="37944" y="502"/>
                    <a:pt x="38896" y="1207"/>
                  </a:cubicBezTo>
                  <a:cubicBezTo>
                    <a:pt x="41019" y="2777"/>
                    <a:pt x="41733" y="5605"/>
                    <a:pt x="41956" y="7711"/>
                  </a:cubicBezTo>
                  <a:cubicBezTo>
                    <a:pt x="42125" y="9343"/>
                    <a:pt x="41974" y="10895"/>
                    <a:pt x="41813" y="12537"/>
                  </a:cubicBezTo>
                  <a:cubicBezTo>
                    <a:pt x="41661" y="14000"/>
                    <a:pt x="41519" y="15516"/>
                    <a:pt x="41617" y="17104"/>
                  </a:cubicBezTo>
                  <a:cubicBezTo>
                    <a:pt x="41822" y="20325"/>
                    <a:pt x="42768" y="23019"/>
                    <a:pt x="44356" y="24884"/>
                  </a:cubicBezTo>
                  <a:cubicBezTo>
                    <a:pt x="45676" y="26427"/>
                    <a:pt x="47460" y="27471"/>
                    <a:pt x="49182" y="28488"/>
                  </a:cubicBezTo>
                  <a:cubicBezTo>
                    <a:pt x="50636" y="29344"/>
                    <a:pt x="52144" y="30236"/>
                    <a:pt x="53402" y="31423"/>
                  </a:cubicBezTo>
                  <a:cubicBezTo>
                    <a:pt x="55953" y="33831"/>
                    <a:pt x="57220" y="37087"/>
                    <a:pt x="56783" y="40129"/>
                  </a:cubicBezTo>
                  <a:cubicBezTo>
                    <a:pt x="56586" y="41512"/>
                    <a:pt x="56069" y="42815"/>
                    <a:pt x="55516" y="44189"/>
                  </a:cubicBezTo>
                  <a:cubicBezTo>
                    <a:pt x="55079" y="45286"/>
                    <a:pt x="54624" y="46419"/>
                    <a:pt x="54338" y="47605"/>
                  </a:cubicBezTo>
                  <a:cubicBezTo>
                    <a:pt x="53526" y="51049"/>
                    <a:pt x="54428" y="54760"/>
                    <a:pt x="56693" y="57285"/>
                  </a:cubicBezTo>
                  <a:cubicBezTo>
                    <a:pt x="60164" y="61156"/>
                    <a:pt x="66007" y="61700"/>
                    <a:pt x="70093" y="61763"/>
                  </a:cubicBezTo>
                  <a:lnTo>
                    <a:pt x="70102" y="61620"/>
                  </a:lnTo>
                  <a:cubicBezTo>
                    <a:pt x="66034" y="61549"/>
                    <a:pt x="60235" y="61014"/>
                    <a:pt x="56801" y="57186"/>
                  </a:cubicBezTo>
                  <a:cubicBezTo>
                    <a:pt x="54570" y="54697"/>
                    <a:pt x="53687" y="51040"/>
                    <a:pt x="54490" y="47641"/>
                  </a:cubicBezTo>
                  <a:cubicBezTo>
                    <a:pt x="54767" y="46463"/>
                    <a:pt x="55213" y="45339"/>
                    <a:pt x="55650" y="44242"/>
                  </a:cubicBezTo>
                  <a:cubicBezTo>
                    <a:pt x="56203" y="42859"/>
                    <a:pt x="56729" y="41548"/>
                    <a:pt x="56934" y="40147"/>
                  </a:cubicBezTo>
                  <a:cubicBezTo>
                    <a:pt x="57371" y="37061"/>
                    <a:pt x="56087" y="33760"/>
                    <a:pt x="53500" y="31316"/>
                  </a:cubicBezTo>
                  <a:cubicBezTo>
                    <a:pt x="52233" y="30111"/>
                    <a:pt x="50725" y="29219"/>
                    <a:pt x="49253" y="28363"/>
                  </a:cubicBezTo>
                  <a:cubicBezTo>
                    <a:pt x="47460" y="27301"/>
                    <a:pt x="45765" y="26311"/>
                    <a:pt x="44472" y="24785"/>
                  </a:cubicBezTo>
                  <a:cubicBezTo>
                    <a:pt x="42902" y="22948"/>
                    <a:pt x="41965" y="20280"/>
                    <a:pt x="41769" y="17095"/>
                  </a:cubicBezTo>
                  <a:cubicBezTo>
                    <a:pt x="41661" y="15525"/>
                    <a:pt x="41813" y="14009"/>
                    <a:pt x="41956" y="12555"/>
                  </a:cubicBezTo>
                  <a:cubicBezTo>
                    <a:pt x="42116" y="10904"/>
                    <a:pt x="42277" y="9343"/>
                    <a:pt x="42099" y="7693"/>
                  </a:cubicBezTo>
                  <a:cubicBezTo>
                    <a:pt x="41876" y="5561"/>
                    <a:pt x="41153" y="2688"/>
                    <a:pt x="38985" y="1082"/>
                  </a:cubicBezTo>
                  <a:cubicBezTo>
                    <a:pt x="38009" y="363"/>
                    <a:pt x="36732" y="1"/>
                    <a:pt x="35396"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3" name="Google Shape;6603;p79"/>
            <p:cNvSpPr/>
            <p:nvPr/>
          </p:nvSpPr>
          <p:spPr>
            <a:xfrm>
              <a:off x="3798538" y="2094375"/>
              <a:ext cx="1756125" cy="1550525"/>
            </a:xfrm>
            <a:custGeom>
              <a:avLst/>
              <a:gdLst/>
              <a:ahLst/>
              <a:cxnLst/>
              <a:rect l="l" t="t" r="r" b="b"/>
              <a:pathLst>
                <a:path w="70245" h="62021" extrusionOk="0">
                  <a:moveTo>
                    <a:pt x="35004" y="0"/>
                  </a:moveTo>
                  <a:cubicBezTo>
                    <a:pt x="33955" y="0"/>
                    <a:pt x="32871" y="221"/>
                    <a:pt x="31858" y="671"/>
                  </a:cubicBezTo>
                  <a:cubicBezTo>
                    <a:pt x="29966" y="1518"/>
                    <a:pt x="28120" y="2972"/>
                    <a:pt x="26371" y="4988"/>
                  </a:cubicBezTo>
                  <a:lnTo>
                    <a:pt x="26255" y="5122"/>
                  </a:lnTo>
                  <a:cubicBezTo>
                    <a:pt x="24908" y="6683"/>
                    <a:pt x="23517" y="8289"/>
                    <a:pt x="21697" y="9048"/>
                  </a:cubicBezTo>
                  <a:cubicBezTo>
                    <a:pt x="20848" y="9398"/>
                    <a:pt x="19906" y="9574"/>
                    <a:pt x="18835" y="9574"/>
                  </a:cubicBezTo>
                  <a:cubicBezTo>
                    <a:pt x="17698" y="9574"/>
                    <a:pt x="16418" y="9376"/>
                    <a:pt x="14952" y="8976"/>
                  </a:cubicBezTo>
                  <a:cubicBezTo>
                    <a:pt x="14185" y="8771"/>
                    <a:pt x="13427" y="8530"/>
                    <a:pt x="12695" y="8298"/>
                  </a:cubicBezTo>
                  <a:cubicBezTo>
                    <a:pt x="11295" y="7843"/>
                    <a:pt x="9841" y="7388"/>
                    <a:pt x="8378" y="7165"/>
                  </a:cubicBezTo>
                  <a:cubicBezTo>
                    <a:pt x="7697" y="7061"/>
                    <a:pt x="7010" y="7010"/>
                    <a:pt x="6324" y="7010"/>
                  </a:cubicBezTo>
                  <a:cubicBezTo>
                    <a:pt x="4131" y="7010"/>
                    <a:pt x="1944" y="7535"/>
                    <a:pt x="1" y="8548"/>
                  </a:cubicBezTo>
                  <a:lnTo>
                    <a:pt x="72" y="8682"/>
                  </a:lnTo>
                  <a:cubicBezTo>
                    <a:pt x="1994" y="7680"/>
                    <a:pt x="4166" y="7157"/>
                    <a:pt x="6345" y="7157"/>
                  </a:cubicBezTo>
                  <a:cubicBezTo>
                    <a:pt x="7019" y="7157"/>
                    <a:pt x="7692" y="7207"/>
                    <a:pt x="8360" y="7308"/>
                  </a:cubicBezTo>
                  <a:cubicBezTo>
                    <a:pt x="9814" y="7531"/>
                    <a:pt x="11250" y="7986"/>
                    <a:pt x="12642" y="8432"/>
                  </a:cubicBezTo>
                  <a:cubicBezTo>
                    <a:pt x="13382" y="8673"/>
                    <a:pt x="14149" y="8914"/>
                    <a:pt x="14908" y="9128"/>
                  </a:cubicBezTo>
                  <a:cubicBezTo>
                    <a:pt x="15985" y="9418"/>
                    <a:pt x="17364" y="9724"/>
                    <a:pt x="18796" y="9724"/>
                  </a:cubicBezTo>
                  <a:cubicBezTo>
                    <a:pt x="19783" y="9724"/>
                    <a:pt x="20796" y="9578"/>
                    <a:pt x="21750" y="9181"/>
                  </a:cubicBezTo>
                  <a:cubicBezTo>
                    <a:pt x="23606" y="8414"/>
                    <a:pt x="25015" y="6791"/>
                    <a:pt x="26371" y="5220"/>
                  </a:cubicBezTo>
                  <a:lnTo>
                    <a:pt x="26478" y="5087"/>
                  </a:lnTo>
                  <a:cubicBezTo>
                    <a:pt x="28218" y="3079"/>
                    <a:pt x="30047" y="1643"/>
                    <a:pt x="31920" y="805"/>
                  </a:cubicBezTo>
                  <a:cubicBezTo>
                    <a:pt x="32912" y="365"/>
                    <a:pt x="33976" y="150"/>
                    <a:pt x="35005" y="150"/>
                  </a:cubicBezTo>
                  <a:cubicBezTo>
                    <a:pt x="36401" y="150"/>
                    <a:pt x="37731" y="547"/>
                    <a:pt x="38727" y="1322"/>
                  </a:cubicBezTo>
                  <a:cubicBezTo>
                    <a:pt x="40324" y="2571"/>
                    <a:pt x="41287" y="4730"/>
                    <a:pt x="41591" y="7754"/>
                  </a:cubicBezTo>
                  <a:cubicBezTo>
                    <a:pt x="41751" y="9315"/>
                    <a:pt x="41680" y="10885"/>
                    <a:pt x="41608" y="12402"/>
                  </a:cubicBezTo>
                  <a:cubicBezTo>
                    <a:pt x="41546" y="13847"/>
                    <a:pt x="41484" y="15337"/>
                    <a:pt x="41600" y="16844"/>
                  </a:cubicBezTo>
                  <a:cubicBezTo>
                    <a:pt x="41867" y="20234"/>
                    <a:pt x="42857" y="22902"/>
                    <a:pt x="44543" y="24793"/>
                  </a:cubicBezTo>
                  <a:cubicBezTo>
                    <a:pt x="45891" y="26301"/>
                    <a:pt x="47702" y="27300"/>
                    <a:pt x="49450" y="28272"/>
                  </a:cubicBezTo>
                  <a:cubicBezTo>
                    <a:pt x="51002" y="29138"/>
                    <a:pt x="52608" y="30030"/>
                    <a:pt x="53911" y="31270"/>
                  </a:cubicBezTo>
                  <a:cubicBezTo>
                    <a:pt x="56391" y="33643"/>
                    <a:pt x="57550" y="37086"/>
                    <a:pt x="56926" y="40253"/>
                  </a:cubicBezTo>
                  <a:cubicBezTo>
                    <a:pt x="56649" y="41609"/>
                    <a:pt x="56069" y="42921"/>
                    <a:pt x="55499" y="44187"/>
                  </a:cubicBezTo>
                  <a:cubicBezTo>
                    <a:pt x="54990" y="45320"/>
                    <a:pt x="54464" y="46489"/>
                    <a:pt x="54151" y="47729"/>
                  </a:cubicBezTo>
                  <a:cubicBezTo>
                    <a:pt x="53286" y="51110"/>
                    <a:pt x="54214" y="54928"/>
                    <a:pt x="56524" y="57471"/>
                  </a:cubicBezTo>
                  <a:cubicBezTo>
                    <a:pt x="59959" y="61226"/>
                    <a:pt x="65660" y="61878"/>
                    <a:pt x="70236" y="62020"/>
                  </a:cubicBezTo>
                  <a:lnTo>
                    <a:pt x="70245" y="61869"/>
                  </a:lnTo>
                  <a:cubicBezTo>
                    <a:pt x="65695" y="61726"/>
                    <a:pt x="60030" y="61084"/>
                    <a:pt x="56631" y="57373"/>
                  </a:cubicBezTo>
                  <a:cubicBezTo>
                    <a:pt x="54357" y="54866"/>
                    <a:pt x="53438" y="51092"/>
                    <a:pt x="54294" y="47765"/>
                  </a:cubicBezTo>
                  <a:cubicBezTo>
                    <a:pt x="54606" y="46542"/>
                    <a:pt x="55133" y="45374"/>
                    <a:pt x="55632" y="44250"/>
                  </a:cubicBezTo>
                  <a:cubicBezTo>
                    <a:pt x="56203" y="42974"/>
                    <a:pt x="56792" y="41654"/>
                    <a:pt x="57069" y="40280"/>
                  </a:cubicBezTo>
                  <a:cubicBezTo>
                    <a:pt x="57702" y="37068"/>
                    <a:pt x="56533" y="33571"/>
                    <a:pt x="54009" y="31163"/>
                  </a:cubicBezTo>
                  <a:cubicBezTo>
                    <a:pt x="52697" y="29905"/>
                    <a:pt x="51083" y="29013"/>
                    <a:pt x="49521" y="28147"/>
                  </a:cubicBezTo>
                  <a:cubicBezTo>
                    <a:pt x="47782" y="27175"/>
                    <a:pt x="45989" y="26185"/>
                    <a:pt x="44651" y="24686"/>
                  </a:cubicBezTo>
                  <a:cubicBezTo>
                    <a:pt x="42991" y="22830"/>
                    <a:pt x="42019" y="20190"/>
                    <a:pt x="41751" y="16836"/>
                  </a:cubicBezTo>
                  <a:cubicBezTo>
                    <a:pt x="41635" y="15328"/>
                    <a:pt x="41698" y="13847"/>
                    <a:pt x="41760" y="12411"/>
                  </a:cubicBezTo>
                  <a:cubicBezTo>
                    <a:pt x="41831" y="10885"/>
                    <a:pt x="41894" y="9306"/>
                    <a:pt x="41742" y="7736"/>
                  </a:cubicBezTo>
                  <a:cubicBezTo>
                    <a:pt x="41430" y="4676"/>
                    <a:pt x="40449" y="2473"/>
                    <a:pt x="38816" y="1206"/>
                  </a:cubicBezTo>
                  <a:cubicBezTo>
                    <a:pt x="37793" y="409"/>
                    <a:pt x="36432" y="0"/>
                    <a:pt x="35004" y="0"/>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4" name="Google Shape;6604;p79"/>
            <p:cNvSpPr/>
            <p:nvPr/>
          </p:nvSpPr>
          <p:spPr>
            <a:xfrm>
              <a:off x="3797213" y="2082900"/>
              <a:ext cx="1759700" cy="1557750"/>
            </a:xfrm>
            <a:custGeom>
              <a:avLst/>
              <a:gdLst/>
              <a:ahLst/>
              <a:cxnLst/>
              <a:rect l="l" t="t" r="r" b="b"/>
              <a:pathLst>
                <a:path w="70388" h="62310" extrusionOk="0">
                  <a:moveTo>
                    <a:pt x="34620" y="1"/>
                  </a:moveTo>
                  <a:cubicBezTo>
                    <a:pt x="33739" y="1"/>
                    <a:pt x="32828" y="155"/>
                    <a:pt x="31937" y="470"/>
                  </a:cubicBezTo>
                  <a:cubicBezTo>
                    <a:pt x="30037" y="1139"/>
                    <a:pt x="28208" y="2495"/>
                    <a:pt x="26344" y="4609"/>
                  </a:cubicBezTo>
                  <a:cubicBezTo>
                    <a:pt x="26112" y="4877"/>
                    <a:pt x="25880" y="5144"/>
                    <a:pt x="25657" y="5412"/>
                  </a:cubicBezTo>
                  <a:cubicBezTo>
                    <a:pt x="24587" y="6670"/>
                    <a:pt x="23480" y="7972"/>
                    <a:pt x="21999" y="8695"/>
                  </a:cubicBezTo>
                  <a:cubicBezTo>
                    <a:pt x="21065" y="9157"/>
                    <a:pt x="19985" y="9388"/>
                    <a:pt x="18768" y="9388"/>
                  </a:cubicBezTo>
                  <a:cubicBezTo>
                    <a:pt x="17708" y="9388"/>
                    <a:pt x="16544" y="9213"/>
                    <a:pt x="15282" y="8864"/>
                  </a:cubicBezTo>
                  <a:cubicBezTo>
                    <a:pt x="14417" y="8623"/>
                    <a:pt x="13551" y="8320"/>
                    <a:pt x="12713" y="8035"/>
                  </a:cubicBezTo>
                  <a:cubicBezTo>
                    <a:pt x="11401" y="7580"/>
                    <a:pt x="10045" y="7107"/>
                    <a:pt x="8662" y="6857"/>
                  </a:cubicBezTo>
                  <a:cubicBezTo>
                    <a:pt x="7833" y="6705"/>
                    <a:pt x="6993" y="6630"/>
                    <a:pt x="6153" y="6630"/>
                  </a:cubicBezTo>
                  <a:cubicBezTo>
                    <a:pt x="4029" y="6630"/>
                    <a:pt x="1912" y="7110"/>
                    <a:pt x="0" y="8043"/>
                  </a:cubicBezTo>
                  <a:lnTo>
                    <a:pt x="63" y="8177"/>
                  </a:lnTo>
                  <a:cubicBezTo>
                    <a:pt x="1959" y="7255"/>
                    <a:pt x="4063" y="6778"/>
                    <a:pt x="6170" y="6778"/>
                  </a:cubicBezTo>
                  <a:cubicBezTo>
                    <a:pt x="6995" y="6778"/>
                    <a:pt x="7822" y="6851"/>
                    <a:pt x="8636" y="7000"/>
                  </a:cubicBezTo>
                  <a:cubicBezTo>
                    <a:pt x="10010" y="7258"/>
                    <a:pt x="11357" y="7722"/>
                    <a:pt x="12659" y="8177"/>
                  </a:cubicBezTo>
                  <a:cubicBezTo>
                    <a:pt x="13498" y="8463"/>
                    <a:pt x="14372" y="8766"/>
                    <a:pt x="15246" y="9007"/>
                  </a:cubicBezTo>
                  <a:cubicBezTo>
                    <a:pt x="16520" y="9363"/>
                    <a:pt x="17696" y="9540"/>
                    <a:pt x="18768" y="9540"/>
                  </a:cubicBezTo>
                  <a:cubicBezTo>
                    <a:pt x="20008" y="9540"/>
                    <a:pt x="21109" y="9302"/>
                    <a:pt x="22062" y="8829"/>
                  </a:cubicBezTo>
                  <a:cubicBezTo>
                    <a:pt x="23570" y="8088"/>
                    <a:pt x="24685" y="6777"/>
                    <a:pt x="25764" y="5501"/>
                  </a:cubicBezTo>
                  <a:cubicBezTo>
                    <a:pt x="25996" y="5233"/>
                    <a:pt x="26219" y="4975"/>
                    <a:pt x="26451" y="4707"/>
                  </a:cubicBezTo>
                  <a:cubicBezTo>
                    <a:pt x="28298" y="2611"/>
                    <a:pt x="30109" y="1272"/>
                    <a:pt x="31982" y="612"/>
                  </a:cubicBezTo>
                  <a:cubicBezTo>
                    <a:pt x="32839" y="309"/>
                    <a:pt x="33728" y="161"/>
                    <a:pt x="34590" y="161"/>
                  </a:cubicBezTo>
                  <a:cubicBezTo>
                    <a:pt x="36087" y="161"/>
                    <a:pt x="37506" y="608"/>
                    <a:pt x="38548" y="1469"/>
                  </a:cubicBezTo>
                  <a:cubicBezTo>
                    <a:pt x="40073" y="2718"/>
                    <a:pt x="40948" y="4796"/>
                    <a:pt x="41233" y="7829"/>
                  </a:cubicBezTo>
                  <a:cubicBezTo>
                    <a:pt x="41367" y="9275"/>
                    <a:pt x="41385" y="10755"/>
                    <a:pt x="41403" y="12183"/>
                  </a:cubicBezTo>
                  <a:cubicBezTo>
                    <a:pt x="41421" y="13637"/>
                    <a:pt x="41447" y="15145"/>
                    <a:pt x="41590" y="16617"/>
                  </a:cubicBezTo>
                  <a:cubicBezTo>
                    <a:pt x="41920" y="20131"/>
                    <a:pt x="42982" y="22861"/>
                    <a:pt x="44721" y="24726"/>
                  </a:cubicBezTo>
                  <a:cubicBezTo>
                    <a:pt x="46113" y="26216"/>
                    <a:pt x="47960" y="27179"/>
                    <a:pt x="49735" y="28107"/>
                  </a:cubicBezTo>
                  <a:cubicBezTo>
                    <a:pt x="51385" y="28963"/>
                    <a:pt x="53080" y="29855"/>
                    <a:pt x="54419" y="31149"/>
                  </a:cubicBezTo>
                  <a:cubicBezTo>
                    <a:pt x="56845" y="33495"/>
                    <a:pt x="57880" y="37126"/>
                    <a:pt x="57059" y="40409"/>
                  </a:cubicBezTo>
                  <a:cubicBezTo>
                    <a:pt x="56720" y="41747"/>
                    <a:pt x="56096" y="43014"/>
                    <a:pt x="55489" y="44236"/>
                  </a:cubicBezTo>
                  <a:cubicBezTo>
                    <a:pt x="54909" y="45405"/>
                    <a:pt x="54311" y="46600"/>
                    <a:pt x="53964" y="47876"/>
                  </a:cubicBezTo>
                  <a:cubicBezTo>
                    <a:pt x="53027" y="51257"/>
                    <a:pt x="53964" y="55111"/>
                    <a:pt x="56345" y="57680"/>
                  </a:cubicBezTo>
                  <a:cubicBezTo>
                    <a:pt x="59735" y="61338"/>
                    <a:pt x="65097" y="62069"/>
                    <a:pt x="70387" y="62310"/>
                  </a:cubicBezTo>
                  <a:lnTo>
                    <a:pt x="70387" y="62158"/>
                  </a:lnTo>
                  <a:cubicBezTo>
                    <a:pt x="65133" y="61917"/>
                    <a:pt x="59807" y="61195"/>
                    <a:pt x="56453" y="57582"/>
                  </a:cubicBezTo>
                  <a:cubicBezTo>
                    <a:pt x="54106" y="55039"/>
                    <a:pt x="53179" y="51248"/>
                    <a:pt x="54106" y="47911"/>
                  </a:cubicBezTo>
                  <a:cubicBezTo>
                    <a:pt x="54454" y="46654"/>
                    <a:pt x="55043" y="45458"/>
                    <a:pt x="55614" y="44307"/>
                  </a:cubicBezTo>
                  <a:cubicBezTo>
                    <a:pt x="56230" y="43076"/>
                    <a:pt x="56863" y="41801"/>
                    <a:pt x="57202" y="40445"/>
                  </a:cubicBezTo>
                  <a:cubicBezTo>
                    <a:pt x="58040" y="37117"/>
                    <a:pt x="56988" y="33424"/>
                    <a:pt x="54526" y="31042"/>
                  </a:cubicBezTo>
                  <a:cubicBezTo>
                    <a:pt x="53170" y="29730"/>
                    <a:pt x="51457" y="28838"/>
                    <a:pt x="49806" y="27973"/>
                  </a:cubicBezTo>
                  <a:cubicBezTo>
                    <a:pt x="48040" y="27045"/>
                    <a:pt x="46202" y="26091"/>
                    <a:pt x="44837" y="24628"/>
                  </a:cubicBezTo>
                  <a:cubicBezTo>
                    <a:pt x="43116" y="22781"/>
                    <a:pt x="42072" y="20087"/>
                    <a:pt x="41733" y="16608"/>
                  </a:cubicBezTo>
                  <a:cubicBezTo>
                    <a:pt x="41590" y="15136"/>
                    <a:pt x="41572" y="13637"/>
                    <a:pt x="41554" y="12183"/>
                  </a:cubicBezTo>
                  <a:cubicBezTo>
                    <a:pt x="41537" y="10747"/>
                    <a:pt x="41519" y="9266"/>
                    <a:pt x="41376" y="7812"/>
                  </a:cubicBezTo>
                  <a:cubicBezTo>
                    <a:pt x="41090" y="4743"/>
                    <a:pt x="40198" y="2628"/>
                    <a:pt x="38646" y="1353"/>
                  </a:cubicBezTo>
                  <a:cubicBezTo>
                    <a:pt x="37568" y="460"/>
                    <a:pt x="36139" y="1"/>
                    <a:pt x="34620" y="1"/>
                  </a:cubicBezTo>
                  <a:close/>
                </a:path>
              </a:pathLst>
            </a:custGeom>
            <a:gradFill>
              <a:gsLst>
                <a:gs pos="0">
                  <a:schemeClr val="dk1"/>
                </a:gs>
                <a:gs pos="43000">
                  <a:schemeClr val="lt2"/>
                </a:gs>
                <a:gs pos="62000">
                  <a:schemeClr val="accent1"/>
                </a:gs>
                <a:gs pos="87000">
                  <a:srgbClr val="FFFFFF">
                    <a:alpha val="0"/>
                  </a:srgbClr>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5" name="Google Shape;6605;p79"/>
          <p:cNvGrpSpPr/>
          <p:nvPr/>
        </p:nvGrpSpPr>
        <p:grpSpPr>
          <a:xfrm rot="-5400000" flipH="1">
            <a:off x="5926787" y="2210125"/>
            <a:ext cx="2807970" cy="1999082"/>
            <a:chOff x="5159663" y="3107375"/>
            <a:chExt cx="1947950" cy="1357150"/>
          </a:xfrm>
        </p:grpSpPr>
        <p:sp>
          <p:nvSpPr>
            <p:cNvPr id="6606" name="Google Shape;6606;p79"/>
            <p:cNvSpPr/>
            <p:nvPr/>
          </p:nvSpPr>
          <p:spPr>
            <a:xfrm>
              <a:off x="5159663" y="3107375"/>
              <a:ext cx="1688575" cy="1282200"/>
            </a:xfrm>
            <a:custGeom>
              <a:avLst/>
              <a:gdLst/>
              <a:ahLst/>
              <a:cxnLst/>
              <a:rect l="l" t="t" r="r" b="b"/>
              <a:pathLst>
                <a:path w="67543" h="51288" extrusionOk="0">
                  <a:moveTo>
                    <a:pt x="58113" y="1"/>
                  </a:moveTo>
                  <a:lnTo>
                    <a:pt x="58023" y="126"/>
                  </a:lnTo>
                  <a:cubicBezTo>
                    <a:pt x="59968" y="1437"/>
                    <a:pt x="61297" y="2829"/>
                    <a:pt x="62073" y="4381"/>
                  </a:cubicBezTo>
                  <a:cubicBezTo>
                    <a:pt x="63037" y="6281"/>
                    <a:pt x="63082" y="8449"/>
                    <a:pt x="62198" y="10055"/>
                  </a:cubicBezTo>
                  <a:cubicBezTo>
                    <a:pt x="61351" y="11598"/>
                    <a:pt x="59852" y="12481"/>
                    <a:pt x="58264" y="13418"/>
                  </a:cubicBezTo>
                  <a:cubicBezTo>
                    <a:pt x="57229" y="14034"/>
                    <a:pt x="56159" y="14658"/>
                    <a:pt x="55293" y="15488"/>
                  </a:cubicBezTo>
                  <a:cubicBezTo>
                    <a:pt x="52287" y="18360"/>
                    <a:pt x="52082" y="23731"/>
                    <a:pt x="54838" y="27451"/>
                  </a:cubicBezTo>
                  <a:cubicBezTo>
                    <a:pt x="56462" y="29645"/>
                    <a:pt x="58532" y="31412"/>
                    <a:pt x="61155" y="33392"/>
                  </a:cubicBezTo>
                  <a:cubicBezTo>
                    <a:pt x="67355" y="38076"/>
                    <a:pt x="64072" y="45096"/>
                    <a:pt x="63358" y="46452"/>
                  </a:cubicBezTo>
                  <a:cubicBezTo>
                    <a:pt x="62977" y="47176"/>
                    <a:pt x="61009" y="50361"/>
                    <a:pt x="56094" y="50361"/>
                  </a:cubicBezTo>
                  <a:cubicBezTo>
                    <a:pt x="55372" y="50361"/>
                    <a:pt x="54586" y="50292"/>
                    <a:pt x="53732" y="50137"/>
                  </a:cubicBezTo>
                  <a:cubicBezTo>
                    <a:pt x="51047" y="49646"/>
                    <a:pt x="49611" y="47523"/>
                    <a:pt x="47951" y="45061"/>
                  </a:cubicBezTo>
                  <a:cubicBezTo>
                    <a:pt x="46444" y="42813"/>
                    <a:pt x="44740" y="40279"/>
                    <a:pt x="41733" y="38647"/>
                  </a:cubicBezTo>
                  <a:cubicBezTo>
                    <a:pt x="41154" y="38334"/>
                    <a:pt x="40592" y="37951"/>
                    <a:pt x="40047" y="37576"/>
                  </a:cubicBezTo>
                  <a:cubicBezTo>
                    <a:pt x="39298" y="37068"/>
                    <a:pt x="38531" y="36550"/>
                    <a:pt x="37701" y="36184"/>
                  </a:cubicBezTo>
                  <a:cubicBezTo>
                    <a:pt x="36225" y="35535"/>
                    <a:pt x="34742" y="35211"/>
                    <a:pt x="33367" y="35211"/>
                  </a:cubicBezTo>
                  <a:cubicBezTo>
                    <a:pt x="31909" y="35211"/>
                    <a:pt x="30573" y="35575"/>
                    <a:pt x="29494" y="36300"/>
                  </a:cubicBezTo>
                  <a:cubicBezTo>
                    <a:pt x="27897" y="37371"/>
                    <a:pt x="26942" y="39110"/>
                    <a:pt x="26024" y="40797"/>
                  </a:cubicBezTo>
                  <a:cubicBezTo>
                    <a:pt x="25149" y="42393"/>
                    <a:pt x="24248" y="44053"/>
                    <a:pt x="22794" y="45123"/>
                  </a:cubicBezTo>
                  <a:cubicBezTo>
                    <a:pt x="21520" y="46064"/>
                    <a:pt x="19875" y="46532"/>
                    <a:pt x="17813" y="46532"/>
                  </a:cubicBezTo>
                  <a:cubicBezTo>
                    <a:pt x="16787" y="46532"/>
                    <a:pt x="15657" y="46416"/>
                    <a:pt x="14417" y="46185"/>
                  </a:cubicBezTo>
                  <a:cubicBezTo>
                    <a:pt x="13864" y="46087"/>
                    <a:pt x="13311" y="45971"/>
                    <a:pt x="12767" y="45855"/>
                  </a:cubicBezTo>
                  <a:cubicBezTo>
                    <a:pt x="11078" y="45501"/>
                    <a:pt x="9341" y="45143"/>
                    <a:pt x="7612" y="45143"/>
                  </a:cubicBezTo>
                  <a:cubicBezTo>
                    <a:pt x="6985" y="45143"/>
                    <a:pt x="6359" y="45190"/>
                    <a:pt x="5737" y="45302"/>
                  </a:cubicBezTo>
                  <a:cubicBezTo>
                    <a:pt x="2829" y="45819"/>
                    <a:pt x="1" y="48353"/>
                    <a:pt x="429" y="51288"/>
                  </a:cubicBezTo>
                  <a:lnTo>
                    <a:pt x="572" y="51270"/>
                  </a:lnTo>
                  <a:cubicBezTo>
                    <a:pt x="152" y="48415"/>
                    <a:pt x="2918" y="45953"/>
                    <a:pt x="5764" y="45444"/>
                  </a:cubicBezTo>
                  <a:cubicBezTo>
                    <a:pt x="6371" y="45336"/>
                    <a:pt x="6983" y="45291"/>
                    <a:pt x="7597" y="45291"/>
                  </a:cubicBezTo>
                  <a:cubicBezTo>
                    <a:pt x="9317" y="45291"/>
                    <a:pt x="11050" y="45649"/>
                    <a:pt x="12740" y="45997"/>
                  </a:cubicBezTo>
                  <a:cubicBezTo>
                    <a:pt x="13284" y="46113"/>
                    <a:pt x="13837" y="46229"/>
                    <a:pt x="14390" y="46328"/>
                  </a:cubicBezTo>
                  <a:cubicBezTo>
                    <a:pt x="15641" y="46561"/>
                    <a:pt x="16782" y="46678"/>
                    <a:pt x="17819" y="46678"/>
                  </a:cubicBezTo>
                  <a:cubicBezTo>
                    <a:pt x="19911" y="46678"/>
                    <a:pt x="21580" y="46202"/>
                    <a:pt x="22874" y="45248"/>
                  </a:cubicBezTo>
                  <a:cubicBezTo>
                    <a:pt x="24364" y="44151"/>
                    <a:pt x="25274" y="42483"/>
                    <a:pt x="26157" y="40868"/>
                  </a:cubicBezTo>
                  <a:cubicBezTo>
                    <a:pt x="27067" y="39200"/>
                    <a:pt x="28013" y="37478"/>
                    <a:pt x="29574" y="36425"/>
                  </a:cubicBezTo>
                  <a:cubicBezTo>
                    <a:pt x="30629" y="35714"/>
                    <a:pt x="31938" y="35357"/>
                    <a:pt x="33369" y="35357"/>
                  </a:cubicBezTo>
                  <a:cubicBezTo>
                    <a:pt x="34721" y="35357"/>
                    <a:pt x="36182" y="35677"/>
                    <a:pt x="37639" y="36318"/>
                  </a:cubicBezTo>
                  <a:cubicBezTo>
                    <a:pt x="38451" y="36675"/>
                    <a:pt x="39218" y="37201"/>
                    <a:pt x="39958" y="37701"/>
                  </a:cubicBezTo>
                  <a:cubicBezTo>
                    <a:pt x="40511" y="38076"/>
                    <a:pt x="41073" y="38459"/>
                    <a:pt x="41662" y="38771"/>
                  </a:cubicBezTo>
                  <a:cubicBezTo>
                    <a:pt x="44633" y="40386"/>
                    <a:pt x="46337" y="42911"/>
                    <a:pt x="47835" y="45141"/>
                  </a:cubicBezTo>
                  <a:cubicBezTo>
                    <a:pt x="49513" y="47630"/>
                    <a:pt x="50958" y="49780"/>
                    <a:pt x="53706" y="50280"/>
                  </a:cubicBezTo>
                  <a:cubicBezTo>
                    <a:pt x="54571" y="50440"/>
                    <a:pt x="55365" y="50511"/>
                    <a:pt x="56096" y="50511"/>
                  </a:cubicBezTo>
                  <a:cubicBezTo>
                    <a:pt x="61092" y="50511"/>
                    <a:pt x="63099" y="47264"/>
                    <a:pt x="63483" y="46524"/>
                  </a:cubicBezTo>
                  <a:cubicBezTo>
                    <a:pt x="64215" y="45150"/>
                    <a:pt x="67542" y="38031"/>
                    <a:pt x="61244" y="33276"/>
                  </a:cubicBezTo>
                  <a:cubicBezTo>
                    <a:pt x="58639" y="31305"/>
                    <a:pt x="56569" y="29547"/>
                    <a:pt x="54954" y="27362"/>
                  </a:cubicBezTo>
                  <a:cubicBezTo>
                    <a:pt x="52242" y="23695"/>
                    <a:pt x="52439" y="18423"/>
                    <a:pt x="55401" y="15595"/>
                  </a:cubicBezTo>
                  <a:cubicBezTo>
                    <a:pt x="56248" y="14783"/>
                    <a:pt x="57310" y="14150"/>
                    <a:pt x="58336" y="13543"/>
                  </a:cubicBezTo>
                  <a:cubicBezTo>
                    <a:pt x="59870" y="12642"/>
                    <a:pt x="61467" y="11705"/>
                    <a:pt x="62332" y="10126"/>
                  </a:cubicBezTo>
                  <a:cubicBezTo>
                    <a:pt x="63233" y="8485"/>
                    <a:pt x="63189" y="6254"/>
                    <a:pt x="62207" y="4310"/>
                  </a:cubicBezTo>
                  <a:cubicBezTo>
                    <a:pt x="61413" y="2740"/>
                    <a:pt x="60075" y="1330"/>
                    <a:pt x="58113" y="1"/>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7" name="Google Shape;6607;p79"/>
            <p:cNvSpPr/>
            <p:nvPr/>
          </p:nvSpPr>
          <p:spPr>
            <a:xfrm>
              <a:off x="5165688" y="3113850"/>
              <a:ext cx="1695925" cy="1279300"/>
            </a:xfrm>
            <a:custGeom>
              <a:avLst/>
              <a:gdLst/>
              <a:ahLst/>
              <a:cxnLst/>
              <a:rect l="l" t="t" r="r" b="b"/>
              <a:pathLst>
                <a:path w="67837" h="51172" extrusionOk="0">
                  <a:moveTo>
                    <a:pt x="58799" y="1"/>
                  </a:moveTo>
                  <a:lnTo>
                    <a:pt x="58710" y="125"/>
                  </a:lnTo>
                  <a:cubicBezTo>
                    <a:pt x="60512" y="1490"/>
                    <a:pt x="61788" y="2989"/>
                    <a:pt x="62484" y="4577"/>
                  </a:cubicBezTo>
                  <a:cubicBezTo>
                    <a:pt x="63331" y="6522"/>
                    <a:pt x="63304" y="8636"/>
                    <a:pt x="62412" y="10251"/>
                  </a:cubicBezTo>
                  <a:cubicBezTo>
                    <a:pt x="61565" y="11758"/>
                    <a:pt x="60057" y="12704"/>
                    <a:pt x="58603" y="13623"/>
                  </a:cubicBezTo>
                  <a:cubicBezTo>
                    <a:pt x="57604" y="14247"/>
                    <a:pt x="56569" y="14899"/>
                    <a:pt x="55739" y="15728"/>
                  </a:cubicBezTo>
                  <a:cubicBezTo>
                    <a:pt x="52911" y="18565"/>
                    <a:pt x="52769" y="23793"/>
                    <a:pt x="55409" y="27388"/>
                  </a:cubicBezTo>
                  <a:cubicBezTo>
                    <a:pt x="57149" y="29761"/>
                    <a:pt x="59379" y="31661"/>
                    <a:pt x="61529" y="33365"/>
                  </a:cubicBezTo>
                  <a:cubicBezTo>
                    <a:pt x="67649" y="38200"/>
                    <a:pt x="63929" y="45292"/>
                    <a:pt x="63483" y="46086"/>
                  </a:cubicBezTo>
                  <a:cubicBezTo>
                    <a:pt x="63095" y="46777"/>
                    <a:pt x="61108" y="49835"/>
                    <a:pt x="56332" y="49835"/>
                  </a:cubicBezTo>
                  <a:cubicBezTo>
                    <a:pt x="55616" y="49835"/>
                    <a:pt x="54837" y="49766"/>
                    <a:pt x="53991" y="49610"/>
                  </a:cubicBezTo>
                  <a:cubicBezTo>
                    <a:pt x="51368" y="49128"/>
                    <a:pt x="49950" y="47077"/>
                    <a:pt x="48299" y="44704"/>
                  </a:cubicBezTo>
                  <a:cubicBezTo>
                    <a:pt x="46809" y="42545"/>
                    <a:pt x="45105" y="40091"/>
                    <a:pt x="42162" y="38548"/>
                  </a:cubicBezTo>
                  <a:cubicBezTo>
                    <a:pt x="41635" y="38272"/>
                    <a:pt x="41109" y="37950"/>
                    <a:pt x="40600" y="37638"/>
                  </a:cubicBezTo>
                  <a:cubicBezTo>
                    <a:pt x="39744" y="37112"/>
                    <a:pt x="38843" y="36568"/>
                    <a:pt x="37906" y="36211"/>
                  </a:cubicBezTo>
                  <a:cubicBezTo>
                    <a:pt x="36553" y="35705"/>
                    <a:pt x="35212" y="35454"/>
                    <a:pt x="33950" y="35454"/>
                  </a:cubicBezTo>
                  <a:cubicBezTo>
                    <a:pt x="32342" y="35454"/>
                    <a:pt x="30864" y="35861"/>
                    <a:pt x="29654" y="36666"/>
                  </a:cubicBezTo>
                  <a:cubicBezTo>
                    <a:pt x="28075" y="37710"/>
                    <a:pt x="27094" y="39351"/>
                    <a:pt x="26148" y="40939"/>
                  </a:cubicBezTo>
                  <a:cubicBezTo>
                    <a:pt x="25229" y="42464"/>
                    <a:pt x="24275" y="44052"/>
                    <a:pt x="22812" y="45043"/>
                  </a:cubicBezTo>
                  <a:cubicBezTo>
                    <a:pt x="21463" y="45947"/>
                    <a:pt x="19858" y="46238"/>
                    <a:pt x="18299" y="46238"/>
                  </a:cubicBezTo>
                  <a:cubicBezTo>
                    <a:pt x="16950" y="46238"/>
                    <a:pt x="15635" y="46020"/>
                    <a:pt x="14551" y="45792"/>
                  </a:cubicBezTo>
                  <a:cubicBezTo>
                    <a:pt x="14123" y="45703"/>
                    <a:pt x="13694" y="45614"/>
                    <a:pt x="13275" y="45524"/>
                  </a:cubicBezTo>
                  <a:cubicBezTo>
                    <a:pt x="11483" y="45127"/>
                    <a:pt x="9643" y="44724"/>
                    <a:pt x="7817" y="44724"/>
                  </a:cubicBezTo>
                  <a:cubicBezTo>
                    <a:pt x="7145" y="44724"/>
                    <a:pt x="6474" y="44779"/>
                    <a:pt x="5808" y="44909"/>
                  </a:cubicBezTo>
                  <a:cubicBezTo>
                    <a:pt x="2900" y="45471"/>
                    <a:pt x="1" y="48129"/>
                    <a:pt x="313" y="51171"/>
                  </a:cubicBezTo>
                  <a:lnTo>
                    <a:pt x="465" y="51154"/>
                  </a:lnTo>
                  <a:cubicBezTo>
                    <a:pt x="152" y="48192"/>
                    <a:pt x="2989" y="45605"/>
                    <a:pt x="5835" y="45052"/>
                  </a:cubicBezTo>
                  <a:cubicBezTo>
                    <a:pt x="6487" y="44926"/>
                    <a:pt x="7144" y="44872"/>
                    <a:pt x="7804" y="44872"/>
                  </a:cubicBezTo>
                  <a:cubicBezTo>
                    <a:pt x="9619" y="44872"/>
                    <a:pt x="11453" y="45275"/>
                    <a:pt x="13240" y="45667"/>
                  </a:cubicBezTo>
                  <a:cubicBezTo>
                    <a:pt x="13668" y="45756"/>
                    <a:pt x="14096" y="45854"/>
                    <a:pt x="14515" y="45944"/>
                  </a:cubicBezTo>
                  <a:cubicBezTo>
                    <a:pt x="15612" y="46170"/>
                    <a:pt x="16938" y="46390"/>
                    <a:pt x="18300" y="46390"/>
                  </a:cubicBezTo>
                  <a:cubicBezTo>
                    <a:pt x="19884" y="46390"/>
                    <a:pt x="21515" y="46093"/>
                    <a:pt x="22892" y="45168"/>
                  </a:cubicBezTo>
                  <a:cubicBezTo>
                    <a:pt x="24391" y="44159"/>
                    <a:pt x="25345" y="42563"/>
                    <a:pt x="26273" y="41010"/>
                  </a:cubicBezTo>
                  <a:cubicBezTo>
                    <a:pt x="27210" y="39440"/>
                    <a:pt x="28191" y="37817"/>
                    <a:pt x="29735" y="36782"/>
                  </a:cubicBezTo>
                  <a:cubicBezTo>
                    <a:pt x="30919" y="36000"/>
                    <a:pt x="32365" y="35605"/>
                    <a:pt x="33939" y="35605"/>
                  </a:cubicBezTo>
                  <a:cubicBezTo>
                    <a:pt x="35185" y="35605"/>
                    <a:pt x="36512" y="35853"/>
                    <a:pt x="37853" y="36354"/>
                  </a:cubicBezTo>
                  <a:cubicBezTo>
                    <a:pt x="38780" y="36701"/>
                    <a:pt x="39664" y="37237"/>
                    <a:pt x="40529" y="37763"/>
                  </a:cubicBezTo>
                  <a:cubicBezTo>
                    <a:pt x="41037" y="38075"/>
                    <a:pt x="41564" y="38396"/>
                    <a:pt x="42090" y="38673"/>
                  </a:cubicBezTo>
                  <a:cubicBezTo>
                    <a:pt x="45007" y="40207"/>
                    <a:pt x="46693" y="42643"/>
                    <a:pt x="48183" y="44793"/>
                  </a:cubicBezTo>
                  <a:cubicBezTo>
                    <a:pt x="49843" y="47193"/>
                    <a:pt x="51279" y="49262"/>
                    <a:pt x="53964" y="49762"/>
                  </a:cubicBezTo>
                  <a:cubicBezTo>
                    <a:pt x="54821" y="49913"/>
                    <a:pt x="55606" y="49985"/>
                    <a:pt x="56337" y="49985"/>
                  </a:cubicBezTo>
                  <a:cubicBezTo>
                    <a:pt x="61190" y="49985"/>
                    <a:pt x="63215" y="46863"/>
                    <a:pt x="63617" y="46158"/>
                  </a:cubicBezTo>
                  <a:cubicBezTo>
                    <a:pt x="64063" y="45355"/>
                    <a:pt x="67836" y="38165"/>
                    <a:pt x="61618" y="33249"/>
                  </a:cubicBezTo>
                  <a:cubicBezTo>
                    <a:pt x="59477" y="31554"/>
                    <a:pt x="57256" y="29663"/>
                    <a:pt x="55534" y="27299"/>
                  </a:cubicBezTo>
                  <a:cubicBezTo>
                    <a:pt x="52929" y="23766"/>
                    <a:pt x="53072" y="18619"/>
                    <a:pt x="55838" y="15835"/>
                  </a:cubicBezTo>
                  <a:cubicBezTo>
                    <a:pt x="56658" y="15015"/>
                    <a:pt x="57684" y="14372"/>
                    <a:pt x="58683" y="13748"/>
                  </a:cubicBezTo>
                  <a:cubicBezTo>
                    <a:pt x="60155" y="12820"/>
                    <a:pt x="61681" y="11865"/>
                    <a:pt x="62537" y="10322"/>
                  </a:cubicBezTo>
                  <a:cubicBezTo>
                    <a:pt x="63456" y="8672"/>
                    <a:pt x="63492" y="6504"/>
                    <a:pt x="62618" y="4523"/>
                  </a:cubicBezTo>
                  <a:cubicBezTo>
                    <a:pt x="61913" y="2909"/>
                    <a:pt x="60619" y="1392"/>
                    <a:pt x="58799" y="1"/>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8" name="Google Shape;6608;p79"/>
            <p:cNvSpPr/>
            <p:nvPr/>
          </p:nvSpPr>
          <p:spPr>
            <a:xfrm>
              <a:off x="5171488" y="3120550"/>
              <a:ext cx="1671825" cy="1275950"/>
            </a:xfrm>
            <a:custGeom>
              <a:avLst/>
              <a:gdLst/>
              <a:ahLst/>
              <a:cxnLst/>
              <a:rect l="l" t="t" r="r" b="b"/>
              <a:pathLst>
                <a:path w="66873" h="51038" extrusionOk="0">
                  <a:moveTo>
                    <a:pt x="59495" y="0"/>
                  </a:moveTo>
                  <a:lnTo>
                    <a:pt x="59397" y="116"/>
                  </a:lnTo>
                  <a:cubicBezTo>
                    <a:pt x="61092" y="1552"/>
                    <a:pt x="62278" y="3114"/>
                    <a:pt x="62903" y="4773"/>
                  </a:cubicBezTo>
                  <a:cubicBezTo>
                    <a:pt x="63634" y="6718"/>
                    <a:pt x="63527" y="8841"/>
                    <a:pt x="62626" y="10438"/>
                  </a:cubicBezTo>
                  <a:cubicBezTo>
                    <a:pt x="61797" y="11919"/>
                    <a:pt x="60352" y="12882"/>
                    <a:pt x="58960" y="13810"/>
                  </a:cubicBezTo>
                  <a:cubicBezTo>
                    <a:pt x="57987" y="14452"/>
                    <a:pt x="56979" y="15130"/>
                    <a:pt x="56185" y="15969"/>
                  </a:cubicBezTo>
                  <a:cubicBezTo>
                    <a:pt x="53500" y="18806"/>
                    <a:pt x="53420" y="23792"/>
                    <a:pt x="55998" y="27316"/>
                  </a:cubicBezTo>
                  <a:cubicBezTo>
                    <a:pt x="57764" y="29752"/>
                    <a:pt x="59977" y="31723"/>
                    <a:pt x="61913" y="33320"/>
                  </a:cubicBezTo>
                  <a:cubicBezTo>
                    <a:pt x="66694" y="37299"/>
                    <a:pt x="65240" y="42973"/>
                    <a:pt x="63626" y="45702"/>
                  </a:cubicBezTo>
                  <a:cubicBezTo>
                    <a:pt x="62525" y="47561"/>
                    <a:pt x="60155" y="49296"/>
                    <a:pt x="56561" y="49296"/>
                  </a:cubicBezTo>
                  <a:cubicBezTo>
                    <a:pt x="55842" y="49296"/>
                    <a:pt x="55075" y="49226"/>
                    <a:pt x="54258" y="49075"/>
                  </a:cubicBezTo>
                  <a:cubicBezTo>
                    <a:pt x="51698" y="48602"/>
                    <a:pt x="50289" y="46630"/>
                    <a:pt x="48656" y="44346"/>
                  </a:cubicBezTo>
                  <a:cubicBezTo>
                    <a:pt x="47166" y="42268"/>
                    <a:pt x="45489" y="39904"/>
                    <a:pt x="42599" y="38441"/>
                  </a:cubicBezTo>
                  <a:cubicBezTo>
                    <a:pt x="42153" y="38209"/>
                    <a:pt x="41707" y="37959"/>
                    <a:pt x="41269" y="37718"/>
                  </a:cubicBezTo>
                  <a:cubicBezTo>
                    <a:pt x="40252" y="37156"/>
                    <a:pt x="39209" y="36576"/>
                    <a:pt x="38120" y="36237"/>
                  </a:cubicBezTo>
                  <a:cubicBezTo>
                    <a:pt x="37243" y="35964"/>
                    <a:pt x="35971" y="35671"/>
                    <a:pt x="34548" y="35671"/>
                  </a:cubicBezTo>
                  <a:cubicBezTo>
                    <a:pt x="33046" y="35671"/>
                    <a:pt x="31376" y="35997"/>
                    <a:pt x="29824" y="37013"/>
                  </a:cubicBezTo>
                  <a:cubicBezTo>
                    <a:pt x="28271" y="38030"/>
                    <a:pt x="27254" y="39574"/>
                    <a:pt x="26273" y="41063"/>
                  </a:cubicBezTo>
                  <a:cubicBezTo>
                    <a:pt x="25274" y="42598"/>
                    <a:pt x="24319" y="44043"/>
                    <a:pt x="22839" y="44944"/>
                  </a:cubicBezTo>
                  <a:cubicBezTo>
                    <a:pt x="21619" y="45687"/>
                    <a:pt x="20213" y="45944"/>
                    <a:pt x="18798" y="45944"/>
                  </a:cubicBezTo>
                  <a:cubicBezTo>
                    <a:pt x="17376" y="45944"/>
                    <a:pt x="15945" y="45685"/>
                    <a:pt x="14685" y="45399"/>
                  </a:cubicBezTo>
                  <a:cubicBezTo>
                    <a:pt x="14399" y="45328"/>
                    <a:pt x="14114" y="45265"/>
                    <a:pt x="13828" y="45194"/>
                  </a:cubicBezTo>
                  <a:cubicBezTo>
                    <a:pt x="11921" y="44751"/>
                    <a:pt x="9967" y="44295"/>
                    <a:pt x="8028" y="44295"/>
                  </a:cubicBezTo>
                  <a:cubicBezTo>
                    <a:pt x="7309" y="44295"/>
                    <a:pt x="6591" y="44357"/>
                    <a:pt x="5880" y="44507"/>
                  </a:cubicBezTo>
                  <a:cubicBezTo>
                    <a:pt x="2989" y="45114"/>
                    <a:pt x="1" y="47790"/>
                    <a:pt x="215" y="51037"/>
                  </a:cubicBezTo>
                  <a:lnTo>
                    <a:pt x="366" y="51028"/>
                  </a:lnTo>
                  <a:cubicBezTo>
                    <a:pt x="152" y="47852"/>
                    <a:pt x="3078" y="45247"/>
                    <a:pt x="5906" y="44650"/>
                  </a:cubicBezTo>
                  <a:cubicBezTo>
                    <a:pt x="6607" y="44503"/>
                    <a:pt x="7314" y="44441"/>
                    <a:pt x="8025" y="44441"/>
                  </a:cubicBezTo>
                  <a:cubicBezTo>
                    <a:pt x="9949" y="44441"/>
                    <a:pt x="11897" y="44894"/>
                    <a:pt x="13793" y="45337"/>
                  </a:cubicBezTo>
                  <a:cubicBezTo>
                    <a:pt x="14078" y="45408"/>
                    <a:pt x="14372" y="45479"/>
                    <a:pt x="14658" y="45542"/>
                  </a:cubicBezTo>
                  <a:cubicBezTo>
                    <a:pt x="15927" y="45832"/>
                    <a:pt x="17372" y="46096"/>
                    <a:pt x="18810" y="46096"/>
                  </a:cubicBezTo>
                  <a:cubicBezTo>
                    <a:pt x="20242" y="46096"/>
                    <a:pt x="21668" y="45835"/>
                    <a:pt x="22910" y="45078"/>
                  </a:cubicBezTo>
                  <a:cubicBezTo>
                    <a:pt x="24426" y="44150"/>
                    <a:pt x="25390" y="42687"/>
                    <a:pt x="26398" y="41144"/>
                  </a:cubicBezTo>
                  <a:cubicBezTo>
                    <a:pt x="27370" y="39663"/>
                    <a:pt x="28378" y="38137"/>
                    <a:pt x="29904" y="37138"/>
                  </a:cubicBezTo>
                  <a:cubicBezTo>
                    <a:pt x="31427" y="36141"/>
                    <a:pt x="33070" y="35822"/>
                    <a:pt x="34548" y="35822"/>
                  </a:cubicBezTo>
                  <a:cubicBezTo>
                    <a:pt x="35953" y="35822"/>
                    <a:pt x="37211" y="36110"/>
                    <a:pt x="38076" y="36380"/>
                  </a:cubicBezTo>
                  <a:cubicBezTo>
                    <a:pt x="39146" y="36710"/>
                    <a:pt x="40190" y="37290"/>
                    <a:pt x="41198" y="37852"/>
                  </a:cubicBezTo>
                  <a:cubicBezTo>
                    <a:pt x="41635" y="38093"/>
                    <a:pt x="42081" y="38343"/>
                    <a:pt x="42536" y="38566"/>
                  </a:cubicBezTo>
                  <a:cubicBezTo>
                    <a:pt x="45382" y="40020"/>
                    <a:pt x="47059" y="42366"/>
                    <a:pt x="48531" y="44427"/>
                  </a:cubicBezTo>
                  <a:cubicBezTo>
                    <a:pt x="50190" y="46737"/>
                    <a:pt x="51609" y="48736"/>
                    <a:pt x="54232" y="49226"/>
                  </a:cubicBezTo>
                  <a:cubicBezTo>
                    <a:pt x="55053" y="49378"/>
                    <a:pt x="55826" y="49448"/>
                    <a:pt x="56551" y="49448"/>
                  </a:cubicBezTo>
                  <a:cubicBezTo>
                    <a:pt x="60211" y="49448"/>
                    <a:pt x="62633" y="47674"/>
                    <a:pt x="63750" y="45783"/>
                  </a:cubicBezTo>
                  <a:cubicBezTo>
                    <a:pt x="65392" y="43008"/>
                    <a:pt x="66873" y="37245"/>
                    <a:pt x="62002" y="33213"/>
                  </a:cubicBezTo>
                  <a:cubicBezTo>
                    <a:pt x="60075" y="31607"/>
                    <a:pt x="57871" y="29654"/>
                    <a:pt x="56123" y="27236"/>
                  </a:cubicBezTo>
                  <a:cubicBezTo>
                    <a:pt x="53580" y="23757"/>
                    <a:pt x="53652" y="18859"/>
                    <a:pt x="56292" y="16067"/>
                  </a:cubicBezTo>
                  <a:cubicBezTo>
                    <a:pt x="57077" y="15237"/>
                    <a:pt x="58077" y="14577"/>
                    <a:pt x="59040" y="13935"/>
                  </a:cubicBezTo>
                  <a:cubicBezTo>
                    <a:pt x="60450" y="12998"/>
                    <a:pt x="61913" y="12026"/>
                    <a:pt x="62760" y="10509"/>
                  </a:cubicBezTo>
                  <a:cubicBezTo>
                    <a:pt x="63679" y="8877"/>
                    <a:pt x="63786" y="6709"/>
                    <a:pt x="63037" y="4719"/>
                  </a:cubicBezTo>
                  <a:cubicBezTo>
                    <a:pt x="62403" y="3042"/>
                    <a:pt x="61208" y="1454"/>
                    <a:pt x="59495" y="0"/>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9" name="Google Shape;6609;p79"/>
            <p:cNvSpPr/>
            <p:nvPr/>
          </p:nvSpPr>
          <p:spPr>
            <a:xfrm>
              <a:off x="5177963" y="3127000"/>
              <a:ext cx="1676050" cy="1273050"/>
            </a:xfrm>
            <a:custGeom>
              <a:avLst/>
              <a:gdLst/>
              <a:ahLst/>
              <a:cxnLst/>
              <a:rect l="l" t="t" r="r" b="b"/>
              <a:pathLst>
                <a:path w="67042" h="50922" extrusionOk="0">
                  <a:moveTo>
                    <a:pt x="60164" y="1"/>
                  </a:moveTo>
                  <a:lnTo>
                    <a:pt x="60057" y="117"/>
                  </a:lnTo>
                  <a:cubicBezTo>
                    <a:pt x="61654" y="1616"/>
                    <a:pt x="62742" y="3248"/>
                    <a:pt x="63286" y="4970"/>
                  </a:cubicBezTo>
                  <a:cubicBezTo>
                    <a:pt x="63911" y="6950"/>
                    <a:pt x="63741" y="9011"/>
                    <a:pt x="62813" y="10635"/>
                  </a:cubicBezTo>
                  <a:cubicBezTo>
                    <a:pt x="61993" y="12080"/>
                    <a:pt x="60619" y="13052"/>
                    <a:pt x="59299" y="13998"/>
                  </a:cubicBezTo>
                  <a:cubicBezTo>
                    <a:pt x="58353" y="14667"/>
                    <a:pt x="57372" y="15363"/>
                    <a:pt x="56604" y="16219"/>
                  </a:cubicBezTo>
                  <a:cubicBezTo>
                    <a:pt x="54115" y="18994"/>
                    <a:pt x="54098" y="23847"/>
                    <a:pt x="56560" y="27263"/>
                  </a:cubicBezTo>
                  <a:cubicBezTo>
                    <a:pt x="57960" y="29208"/>
                    <a:pt x="59780" y="31117"/>
                    <a:pt x="62269" y="33294"/>
                  </a:cubicBezTo>
                  <a:cubicBezTo>
                    <a:pt x="66873" y="37308"/>
                    <a:pt x="65240" y="42929"/>
                    <a:pt x="63732" y="45337"/>
                  </a:cubicBezTo>
                  <a:cubicBezTo>
                    <a:pt x="62620" y="47118"/>
                    <a:pt x="60273" y="48775"/>
                    <a:pt x="56775" y="48775"/>
                  </a:cubicBezTo>
                  <a:cubicBezTo>
                    <a:pt x="56067" y="48775"/>
                    <a:pt x="55311" y="48707"/>
                    <a:pt x="54508" y="48558"/>
                  </a:cubicBezTo>
                  <a:cubicBezTo>
                    <a:pt x="52001" y="48085"/>
                    <a:pt x="50601" y="46185"/>
                    <a:pt x="48977" y="43990"/>
                  </a:cubicBezTo>
                  <a:cubicBezTo>
                    <a:pt x="47505" y="41992"/>
                    <a:pt x="45828" y="39735"/>
                    <a:pt x="43009" y="38343"/>
                  </a:cubicBezTo>
                  <a:cubicBezTo>
                    <a:pt x="42688" y="38174"/>
                    <a:pt x="42357" y="38013"/>
                    <a:pt x="42036" y="37844"/>
                  </a:cubicBezTo>
                  <a:cubicBezTo>
                    <a:pt x="40832" y="37228"/>
                    <a:pt x="39583" y="36586"/>
                    <a:pt x="38307" y="36265"/>
                  </a:cubicBezTo>
                  <a:cubicBezTo>
                    <a:pt x="37280" y="36009"/>
                    <a:pt x="36266" y="35882"/>
                    <a:pt x="35284" y="35882"/>
                  </a:cubicBezTo>
                  <a:cubicBezTo>
                    <a:pt x="33325" y="35882"/>
                    <a:pt x="31497" y="36387"/>
                    <a:pt x="29957" y="37380"/>
                  </a:cubicBezTo>
                  <a:cubicBezTo>
                    <a:pt x="28441" y="38361"/>
                    <a:pt x="27406" y="39797"/>
                    <a:pt x="26407" y="41189"/>
                  </a:cubicBezTo>
                  <a:cubicBezTo>
                    <a:pt x="25345" y="42652"/>
                    <a:pt x="24346" y="44035"/>
                    <a:pt x="22838" y="44865"/>
                  </a:cubicBezTo>
                  <a:cubicBezTo>
                    <a:pt x="21753" y="45455"/>
                    <a:pt x="20518" y="45669"/>
                    <a:pt x="19262" y="45669"/>
                  </a:cubicBezTo>
                  <a:cubicBezTo>
                    <a:pt x="17728" y="45669"/>
                    <a:pt x="16163" y="45350"/>
                    <a:pt x="14800" y="45007"/>
                  </a:cubicBezTo>
                  <a:lnTo>
                    <a:pt x="14408" y="44909"/>
                  </a:lnTo>
                  <a:cubicBezTo>
                    <a:pt x="12371" y="44395"/>
                    <a:pt x="10283" y="43872"/>
                    <a:pt x="8214" y="43872"/>
                  </a:cubicBezTo>
                  <a:cubicBezTo>
                    <a:pt x="7447" y="43872"/>
                    <a:pt x="6682" y="43944"/>
                    <a:pt x="5924" y="44115"/>
                  </a:cubicBezTo>
                  <a:cubicBezTo>
                    <a:pt x="2623" y="44865"/>
                    <a:pt x="0" y="47916"/>
                    <a:pt x="90" y="50922"/>
                  </a:cubicBezTo>
                  <a:lnTo>
                    <a:pt x="241" y="50913"/>
                  </a:lnTo>
                  <a:cubicBezTo>
                    <a:pt x="152" y="47978"/>
                    <a:pt x="2721" y="44989"/>
                    <a:pt x="5960" y="44258"/>
                  </a:cubicBezTo>
                  <a:cubicBezTo>
                    <a:pt x="6702" y="44090"/>
                    <a:pt x="7453" y="44020"/>
                    <a:pt x="8207" y="44020"/>
                  </a:cubicBezTo>
                  <a:cubicBezTo>
                    <a:pt x="10261" y="44020"/>
                    <a:pt x="12343" y="44543"/>
                    <a:pt x="14372" y="45052"/>
                  </a:cubicBezTo>
                  <a:lnTo>
                    <a:pt x="14765" y="45150"/>
                  </a:lnTo>
                  <a:cubicBezTo>
                    <a:pt x="16138" y="45497"/>
                    <a:pt x="17715" y="45817"/>
                    <a:pt x="19264" y="45817"/>
                  </a:cubicBezTo>
                  <a:cubicBezTo>
                    <a:pt x="20542" y="45817"/>
                    <a:pt x="21800" y="45599"/>
                    <a:pt x="22910" y="44998"/>
                  </a:cubicBezTo>
                  <a:cubicBezTo>
                    <a:pt x="24444" y="44151"/>
                    <a:pt x="25452" y="42750"/>
                    <a:pt x="26523" y="41269"/>
                  </a:cubicBezTo>
                  <a:cubicBezTo>
                    <a:pt x="27513" y="39896"/>
                    <a:pt x="28539" y="38477"/>
                    <a:pt x="30038" y="37505"/>
                  </a:cubicBezTo>
                  <a:cubicBezTo>
                    <a:pt x="31550" y="36532"/>
                    <a:pt x="33351" y="36032"/>
                    <a:pt x="35279" y="36032"/>
                  </a:cubicBezTo>
                  <a:cubicBezTo>
                    <a:pt x="36251" y="36032"/>
                    <a:pt x="37255" y="36159"/>
                    <a:pt x="38272" y="36416"/>
                  </a:cubicBezTo>
                  <a:cubicBezTo>
                    <a:pt x="39529" y="36729"/>
                    <a:pt x="40770" y="37362"/>
                    <a:pt x="41965" y="37978"/>
                  </a:cubicBezTo>
                  <a:cubicBezTo>
                    <a:pt x="42295" y="38147"/>
                    <a:pt x="42616" y="38308"/>
                    <a:pt x="42946" y="38477"/>
                  </a:cubicBezTo>
                  <a:cubicBezTo>
                    <a:pt x="45730" y="39851"/>
                    <a:pt x="47389" y="42099"/>
                    <a:pt x="48861" y="44079"/>
                  </a:cubicBezTo>
                  <a:cubicBezTo>
                    <a:pt x="50431" y="46212"/>
                    <a:pt x="51912" y="48219"/>
                    <a:pt x="54472" y="48701"/>
                  </a:cubicBezTo>
                  <a:cubicBezTo>
                    <a:pt x="55287" y="48852"/>
                    <a:pt x="56055" y="48921"/>
                    <a:pt x="56775" y="48921"/>
                  </a:cubicBezTo>
                  <a:cubicBezTo>
                    <a:pt x="60334" y="48921"/>
                    <a:pt x="62722" y="47228"/>
                    <a:pt x="63857" y="45418"/>
                  </a:cubicBezTo>
                  <a:cubicBezTo>
                    <a:pt x="65392" y="42973"/>
                    <a:pt x="67042" y="37264"/>
                    <a:pt x="62367" y="33187"/>
                  </a:cubicBezTo>
                  <a:cubicBezTo>
                    <a:pt x="59887" y="31019"/>
                    <a:pt x="58076" y="29110"/>
                    <a:pt x="56685" y="27174"/>
                  </a:cubicBezTo>
                  <a:cubicBezTo>
                    <a:pt x="54258" y="23811"/>
                    <a:pt x="54267" y="19047"/>
                    <a:pt x="56711" y="16317"/>
                  </a:cubicBezTo>
                  <a:cubicBezTo>
                    <a:pt x="57470" y="15470"/>
                    <a:pt x="58442" y="14783"/>
                    <a:pt x="59379" y="14114"/>
                  </a:cubicBezTo>
                  <a:cubicBezTo>
                    <a:pt x="60726" y="13168"/>
                    <a:pt x="62109" y="12187"/>
                    <a:pt x="62947" y="10706"/>
                  </a:cubicBezTo>
                  <a:cubicBezTo>
                    <a:pt x="63893" y="9047"/>
                    <a:pt x="64062" y="6941"/>
                    <a:pt x="63429" y="4925"/>
                  </a:cubicBezTo>
                  <a:cubicBezTo>
                    <a:pt x="62876" y="3177"/>
                    <a:pt x="61779" y="1526"/>
                    <a:pt x="60164" y="1"/>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0" name="Google Shape;6610;p79"/>
            <p:cNvSpPr/>
            <p:nvPr/>
          </p:nvSpPr>
          <p:spPr>
            <a:xfrm>
              <a:off x="5183538" y="3133700"/>
              <a:ext cx="1680975" cy="1269925"/>
            </a:xfrm>
            <a:custGeom>
              <a:avLst/>
              <a:gdLst/>
              <a:ahLst/>
              <a:cxnLst/>
              <a:rect l="l" t="t" r="r" b="b"/>
              <a:pathLst>
                <a:path w="67239" h="50797" extrusionOk="0">
                  <a:moveTo>
                    <a:pt x="60869" y="0"/>
                  </a:moveTo>
                  <a:lnTo>
                    <a:pt x="60762" y="108"/>
                  </a:lnTo>
                  <a:cubicBezTo>
                    <a:pt x="62260" y="1669"/>
                    <a:pt x="63251" y="3373"/>
                    <a:pt x="63714" y="5166"/>
                  </a:cubicBezTo>
                  <a:cubicBezTo>
                    <a:pt x="64223" y="7137"/>
                    <a:pt x="63973" y="9207"/>
                    <a:pt x="63045" y="10822"/>
                  </a:cubicBezTo>
                  <a:cubicBezTo>
                    <a:pt x="62234" y="12231"/>
                    <a:pt x="60931" y="13212"/>
                    <a:pt x="59673" y="14167"/>
                  </a:cubicBezTo>
                  <a:cubicBezTo>
                    <a:pt x="58754" y="14863"/>
                    <a:pt x="57800" y="15577"/>
                    <a:pt x="57059" y="16451"/>
                  </a:cubicBezTo>
                  <a:cubicBezTo>
                    <a:pt x="54722" y="19225"/>
                    <a:pt x="54758" y="23846"/>
                    <a:pt x="57158" y="27192"/>
                  </a:cubicBezTo>
                  <a:cubicBezTo>
                    <a:pt x="58567" y="29163"/>
                    <a:pt x="60369" y="31153"/>
                    <a:pt x="62662" y="33258"/>
                  </a:cubicBezTo>
                  <a:cubicBezTo>
                    <a:pt x="67060" y="37308"/>
                    <a:pt x="65383" y="42679"/>
                    <a:pt x="63884" y="44953"/>
                  </a:cubicBezTo>
                  <a:cubicBezTo>
                    <a:pt x="63319" y="45808"/>
                    <a:pt x="61331" y="48250"/>
                    <a:pt x="57114" y="48250"/>
                  </a:cubicBezTo>
                  <a:cubicBezTo>
                    <a:pt x="56402" y="48250"/>
                    <a:pt x="55627" y="48181"/>
                    <a:pt x="54785" y="48022"/>
                  </a:cubicBezTo>
                  <a:cubicBezTo>
                    <a:pt x="52340" y="47558"/>
                    <a:pt x="50948" y="45738"/>
                    <a:pt x="49334" y="43624"/>
                  </a:cubicBezTo>
                  <a:cubicBezTo>
                    <a:pt x="47871" y="41715"/>
                    <a:pt x="46211" y="39547"/>
                    <a:pt x="43464" y="38236"/>
                  </a:cubicBezTo>
                  <a:lnTo>
                    <a:pt x="42991" y="38004"/>
                  </a:lnTo>
                  <a:cubicBezTo>
                    <a:pt x="41546" y="37308"/>
                    <a:pt x="40047" y="36585"/>
                    <a:pt x="38539" y="36291"/>
                  </a:cubicBezTo>
                  <a:cubicBezTo>
                    <a:pt x="37717" y="36132"/>
                    <a:pt x="36899" y="36053"/>
                    <a:pt x="36096" y="36053"/>
                  </a:cubicBezTo>
                  <a:cubicBezTo>
                    <a:pt x="33935" y="36053"/>
                    <a:pt x="31879" y="36624"/>
                    <a:pt x="30136" y="37736"/>
                  </a:cubicBezTo>
                  <a:cubicBezTo>
                    <a:pt x="28655" y="38682"/>
                    <a:pt x="27602" y="40002"/>
                    <a:pt x="26585" y="41287"/>
                  </a:cubicBezTo>
                  <a:cubicBezTo>
                    <a:pt x="25470" y="42696"/>
                    <a:pt x="24408" y="44026"/>
                    <a:pt x="22874" y="44766"/>
                  </a:cubicBezTo>
                  <a:cubicBezTo>
                    <a:pt x="21921" y="45224"/>
                    <a:pt x="20861" y="45401"/>
                    <a:pt x="19764" y="45401"/>
                  </a:cubicBezTo>
                  <a:cubicBezTo>
                    <a:pt x="18169" y="45401"/>
                    <a:pt x="16495" y="45028"/>
                    <a:pt x="14952" y="44605"/>
                  </a:cubicBezTo>
                  <a:cubicBezTo>
                    <a:pt x="12911" y="44049"/>
                    <a:pt x="10668" y="43440"/>
                    <a:pt x="8434" y="43440"/>
                  </a:cubicBezTo>
                  <a:cubicBezTo>
                    <a:pt x="7622" y="43440"/>
                    <a:pt x="6812" y="43521"/>
                    <a:pt x="6013" y="43713"/>
                  </a:cubicBezTo>
                  <a:cubicBezTo>
                    <a:pt x="2659" y="44516"/>
                    <a:pt x="18" y="47630"/>
                    <a:pt x="0" y="50797"/>
                  </a:cubicBezTo>
                  <a:lnTo>
                    <a:pt x="152" y="50797"/>
                  </a:lnTo>
                  <a:cubicBezTo>
                    <a:pt x="161" y="47701"/>
                    <a:pt x="2757" y="44650"/>
                    <a:pt x="6049" y="43856"/>
                  </a:cubicBezTo>
                  <a:cubicBezTo>
                    <a:pt x="6830" y="43667"/>
                    <a:pt x="7625" y="43588"/>
                    <a:pt x="8423" y="43588"/>
                  </a:cubicBezTo>
                  <a:cubicBezTo>
                    <a:pt x="10638" y="43588"/>
                    <a:pt x="12874" y="44197"/>
                    <a:pt x="14907" y="44748"/>
                  </a:cubicBezTo>
                  <a:cubicBezTo>
                    <a:pt x="16462" y="45175"/>
                    <a:pt x="18150" y="45552"/>
                    <a:pt x="19763" y="45552"/>
                  </a:cubicBezTo>
                  <a:cubicBezTo>
                    <a:pt x="20880" y="45552"/>
                    <a:pt x="21961" y="45371"/>
                    <a:pt x="22936" y="44900"/>
                  </a:cubicBezTo>
                  <a:cubicBezTo>
                    <a:pt x="24506" y="44142"/>
                    <a:pt x="25568" y="42803"/>
                    <a:pt x="26701" y="41385"/>
                  </a:cubicBezTo>
                  <a:cubicBezTo>
                    <a:pt x="27709" y="40109"/>
                    <a:pt x="28753" y="38789"/>
                    <a:pt x="30216" y="37861"/>
                  </a:cubicBezTo>
                  <a:cubicBezTo>
                    <a:pt x="31936" y="36767"/>
                    <a:pt x="33970" y="36200"/>
                    <a:pt x="36106" y="36200"/>
                  </a:cubicBezTo>
                  <a:cubicBezTo>
                    <a:pt x="36895" y="36200"/>
                    <a:pt x="37698" y="36277"/>
                    <a:pt x="38504" y="36434"/>
                  </a:cubicBezTo>
                  <a:cubicBezTo>
                    <a:pt x="40002" y="36728"/>
                    <a:pt x="41492" y="37451"/>
                    <a:pt x="42928" y="38138"/>
                  </a:cubicBezTo>
                  <a:lnTo>
                    <a:pt x="43392" y="38370"/>
                  </a:lnTo>
                  <a:cubicBezTo>
                    <a:pt x="46113" y="39663"/>
                    <a:pt x="47764" y="41822"/>
                    <a:pt x="49209" y="43713"/>
                  </a:cubicBezTo>
                  <a:cubicBezTo>
                    <a:pt x="50779" y="45765"/>
                    <a:pt x="52251" y="47692"/>
                    <a:pt x="54758" y="48165"/>
                  </a:cubicBezTo>
                  <a:cubicBezTo>
                    <a:pt x="55569" y="48319"/>
                    <a:pt x="56334" y="48389"/>
                    <a:pt x="57051" y="48389"/>
                  </a:cubicBezTo>
                  <a:cubicBezTo>
                    <a:pt x="60503" y="48389"/>
                    <a:pt x="62863" y="46769"/>
                    <a:pt x="64000" y="45034"/>
                  </a:cubicBezTo>
                  <a:cubicBezTo>
                    <a:pt x="65534" y="42723"/>
                    <a:pt x="67238" y="37263"/>
                    <a:pt x="62760" y="33151"/>
                  </a:cubicBezTo>
                  <a:cubicBezTo>
                    <a:pt x="60476" y="31046"/>
                    <a:pt x="58683" y="29065"/>
                    <a:pt x="57273" y="27102"/>
                  </a:cubicBezTo>
                  <a:cubicBezTo>
                    <a:pt x="54918" y="23811"/>
                    <a:pt x="54874" y="19270"/>
                    <a:pt x="57175" y="16549"/>
                  </a:cubicBezTo>
                  <a:cubicBezTo>
                    <a:pt x="57898" y="15684"/>
                    <a:pt x="58844" y="14970"/>
                    <a:pt x="59762" y="14283"/>
                  </a:cubicBezTo>
                  <a:cubicBezTo>
                    <a:pt x="61029" y="13320"/>
                    <a:pt x="62350" y="12329"/>
                    <a:pt x="63170" y="10902"/>
                  </a:cubicBezTo>
                  <a:cubicBezTo>
                    <a:pt x="64125" y="9243"/>
                    <a:pt x="64375" y="7137"/>
                    <a:pt x="63857" y="5130"/>
                  </a:cubicBezTo>
                  <a:cubicBezTo>
                    <a:pt x="63393" y="3310"/>
                    <a:pt x="62385" y="1580"/>
                    <a:pt x="60869" y="0"/>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1" name="Google Shape;6611;p79"/>
            <p:cNvSpPr/>
            <p:nvPr/>
          </p:nvSpPr>
          <p:spPr>
            <a:xfrm>
              <a:off x="5186888" y="3140400"/>
              <a:ext cx="1687200" cy="1266800"/>
            </a:xfrm>
            <a:custGeom>
              <a:avLst/>
              <a:gdLst/>
              <a:ahLst/>
              <a:cxnLst/>
              <a:rect l="l" t="t" r="r" b="b"/>
              <a:pathLst>
                <a:path w="67488" h="50672" extrusionOk="0">
                  <a:moveTo>
                    <a:pt x="61662" y="0"/>
                  </a:moveTo>
                  <a:lnTo>
                    <a:pt x="61546" y="98"/>
                  </a:lnTo>
                  <a:cubicBezTo>
                    <a:pt x="62956" y="1722"/>
                    <a:pt x="63857" y="3488"/>
                    <a:pt x="64223" y="5353"/>
                  </a:cubicBezTo>
                  <a:cubicBezTo>
                    <a:pt x="64624" y="7360"/>
                    <a:pt x="64321" y="9367"/>
                    <a:pt x="63357" y="11009"/>
                  </a:cubicBezTo>
                  <a:cubicBezTo>
                    <a:pt x="62563" y="12374"/>
                    <a:pt x="61332" y="13364"/>
                    <a:pt x="60146" y="14327"/>
                  </a:cubicBezTo>
                  <a:cubicBezTo>
                    <a:pt x="59245" y="15050"/>
                    <a:pt x="58317" y="15799"/>
                    <a:pt x="57603" y="16691"/>
                  </a:cubicBezTo>
                  <a:cubicBezTo>
                    <a:pt x="55453" y="19412"/>
                    <a:pt x="55552" y="23891"/>
                    <a:pt x="57844" y="27120"/>
                  </a:cubicBezTo>
                  <a:cubicBezTo>
                    <a:pt x="59272" y="29136"/>
                    <a:pt x="61056" y="31188"/>
                    <a:pt x="63143" y="33222"/>
                  </a:cubicBezTo>
                  <a:cubicBezTo>
                    <a:pt x="67488" y="37442"/>
                    <a:pt x="65320" y="42848"/>
                    <a:pt x="64116" y="44578"/>
                  </a:cubicBezTo>
                  <a:cubicBezTo>
                    <a:pt x="63553" y="45392"/>
                    <a:pt x="61571" y="47716"/>
                    <a:pt x="57473" y="47716"/>
                  </a:cubicBezTo>
                  <a:cubicBezTo>
                    <a:pt x="56764" y="47716"/>
                    <a:pt x="55990" y="47646"/>
                    <a:pt x="55150" y="47487"/>
                  </a:cubicBezTo>
                  <a:cubicBezTo>
                    <a:pt x="52759" y="47032"/>
                    <a:pt x="51376" y="45283"/>
                    <a:pt x="49771" y="43267"/>
                  </a:cubicBezTo>
                  <a:cubicBezTo>
                    <a:pt x="48317" y="41438"/>
                    <a:pt x="46675" y="39368"/>
                    <a:pt x="43999" y="38120"/>
                  </a:cubicBezTo>
                  <a:cubicBezTo>
                    <a:pt x="42170" y="37272"/>
                    <a:pt x="40520" y="36549"/>
                    <a:pt x="38851" y="36317"/>
                  </a:cubicBezTo>
                  <a:cubicBezTo>
                    <a:pt x="38232" y="36229"/>
                    <a:pt x="37616" y="36185"/>
                    <a:pt x="37006" y="36185"/>
                  </a:cubicBezTo>
                  <a:cubicBezTo>
                    <a:pt x="34662" y="36185"/>
                    <a:pt x="32406" y="36833"/>
                    <a:pt x="30403" y="38093"/>
                  </a:cubicBezTo>
                  <a:cubicBezTo>
                    <a:pt x="28967" y="38994"/>
                    <a:pt x="27905" y="40207"/>
                    <a:pt x="26879" y="41376"/>
                  </a:cubicBezTo>
                  <a:cubicBezTo>
                    <a:pt x="25702" y="42741"/>
                    <a:pt x="24578" y="44016"/>
                    <a:pt x="22999" y="44676"/>
                  </a:cubicBezTo>
                  <a:cubicBezTo>
                    <a:pt x="22165" y="45024"/>
                    <a:pt x="21265" y="45162"/>
                    <a:pt x="20339" y="45162"/>
                  </a:cubicBezTo>
                  <a:cubicBezTo>
                    <a:pt x="18630" y="45162"/>
                    <a:pt x="16830" y="44693"/>
                    <a:pt x="15193" y="44213"/>
                  </a:cubicBezTo>
                  <a:cubicBezTo>
                    <a:pt x="13084" y="43586"/>
                    <a:pt x="10883" y="43006"/>
                    <a:pt x="8722" y="43006"/>
                  </a:cubicBezTo>
                  <a:cubicBezTo>
                    <a:pt x="7866" y="43006"/>
                    <a:pt x="7017" y="43097"/>
                    <a:pt x="6182" y="43312"/>
                  </a:cubicBezTo>
                  <a:cubicBezTo>
                    <a:pt x="2784" y="44177"/>
                    <a:pt x="125" y="47344"/>
                    <a:pt x="0" y="50662"/>
                  </a:cubicBezTo>
                  <a:lnTo>
                    <a:pt x="143" y="50671"/>
                  </a:lnTo>
                  <a:cubicBezTo>
                    <a:pt x="268" y="47460"/>
                    <a:pt x="2935" y="44293"/>
                    <a:pt x="6218" y="43454"/>
                  </a:cubicBezTo>
                  <a:cubicBezTo>
                    <a:pt x="7036" y="43246"/>
                    <a:pt x="7870" y="43158"/>
                    <a:pt x="8710" y="43158"/>
                  </a:cubicBezTo>
                  <a:cubicBezTo>
                    <a:pt x="10855" y="43158"/>
                    <a:pt x="13045" y="43733"/>
                    <a:pt x="15148" y="44355"/>
                  </a:cubicBezTo>
                  <a:cubicBezTo>
                    <a:pt x="16796" y="44839"/>
                    <a:pt x="18605" y="45312"/>
                    <a:pt x="20333" y="45312"/>
                  </a:cubicBezTo>
                  <a:cubicBezTo>
                    <a:pt x="21279" y="45312"/>
                    <a:pt x="22202" y="45170"/>
                    <a:pt x="23061" y="44810"/>
                  </a:cubicBezTo>
                  <a:cubicBezTo>
                    <a:pt x="24667" y="44141"/>
                    <a:pt x="25800" y="42848"/>
                    <a:pt x="26995" y="41474"/>
                  </a:cubicBezTo>
                  <a:cubicBezTo>
                    <a:pt x="28012" y="40314"/>
                    <a:pt x="29065" y="39101"/>
                    <a:pt x="30483" y="38218"/>
                  </a:cubicBezTo>
                  <a:cubicBezTo>
                    <a:pt x="32468" y="36970"/>
                    <a:pt x="34694" y="36331"/>
                    <a:pt x="37010" y="36331"/>
                  </a:cubicBezTo>
                  <a:cubicBezTo>
                    <a:pt x="37610" y="36331"/>
                    <a:pt x="38216" y="36374"/>
                    <a:pt x="38825" y="36460"/>
                  </a:cubicBezTo>
                  <a:cubicBezTo>
                    <a:pt x="40484" y="36701"/>
                    <a:pt x="42116" y="37415"/>
                    <a:pt x="43936" y="38262"/>
                  </a:cubicBezTo>
                  <a:cubicBezTo>
                    <a:pt x="46577" y="39484"/>
                    <a:pt x="48210" y="41545"/>
                    <a:pt x="49655" y="43356"/>
                  </a:cubicBezTo>
                  <a:cubicBezTo>
                    <a:pt x="51207" y="45319"/>
                    <a:pt x="52679" y="47165"/>
                    <a:pt x="55123" y="47629"/>
                  </a:cubicBezTo>
                  <a:cubicBezTo>
                    <a:pt x="55973" y="47791"/>
                    <a:pt x="56755" y="47861"/>
                    <a:pt x="57473" y="47861"/>
                  </a:cubicBezTo>
                  <a:cubicBezTo>
                    <a:pt x="61637" y="47861"/>
                    <a:pt x="63662" y="45488"/>
                    <a:pt x="64241" y="44659"/>
                  </a:cubicBezTo>
                  <a:cubicBezTo>
                    <a:pt x="66007" y="42125"/>
                    <a:pt x="67194" y="36951"/>
                    <a:pt x="63250" y="33115"/>
                  </a:cubicBezTo>
                  <a:cubicBezTo>
                    <a:pt x="61163" y="31081"/>
                    <a:pt x="59388" y="29038"/>
                    <a:pt x="57960" y="27040"/>
                  </a:cubicBezTo>
                  <a:cubicBezTo>
                    <a:pt x="55712" y="23864"/>
                    <a:pt x="55605" y="19448"/>
                    <a:pt x="57719" y="16781"/>
                  </a:cubicBezTo>
                  <a:cubicBezTo>
                    <a:pt x="58424" y="15897"/>
                    <a:pt x="59307" y="15193"/>
                    <a:pt x="60235" y="14443"/>
                  </a:cubicBezTo>
                  <a:cubicBezTo>
                    <a:pt x="61439" y="13471"/>
                    <a:pt x="62679" y="12472"/>
                    <a:pt x="63491" y="11089"/>
                  </a:cubicBezTo>
                  <a:cubicBezTo>
                    <a:pt x="64464" y="9412"/>
                    <a:pt x="64776" y="7360"/>
                    <a:pt x="64374" y="5326"/>
                  </a:cubicBezTo>
                  <a:cubicBezTo>
                    <a:pt x="64000" y="3435"/>
                    <a:pt x="63081" y="1642"/>
                    <a:pt x="61662" y="0"/>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2" name="Google Shape;6612;p79"/>
            <p:cNvSpPr/>
            <p:nvPr/>
          </p:nvSpPr>
          <p:spPr>
            <a:xfrm>
              <a:off x="5190238" y="3146850"/>
              <a:ext cx="1686325" cy="1263925"/>
            </a:xfrm>
            <a:custGeom>
              <a:avLst/>
              <a:gdLst/>
              <a:ahLst/>
              <a:cxnLst/>
              <a:rect l="l" t="t" r="r" b="b"/>
              <a:pathLst>
                <a:path w="67453" h="50557" extrusionOk="0">
                  <a:moveTo>
                    <a:pt x="62447" y="1"/>
                  </a:moveTo>
                  <a:lnTo>
                    <a:pt x="62331" y="90"/>
                  </a:lnTo>
                  <a:cubicBezTo>
                    <a:pt x="63661" y="1785"/>
                    <a:pt x="64463" y="3623"/>
                    <a:pt x="64740" y="5559"/>
                  </a:cubicBezTo>
                  <a:cubicBezTo>
                    <a:pt x="65026" y="7548"/>
                    <a:pt x="64651" y="9555"/>
                    <a:pt x="63678" y="11206"/>
                  </a:cubicBezTo>
                  <a:cubicBezTo>
                    <a:pt x="62902" y="12526"/>
                    <a:pt x="61743" y="13516"/>
                    <a:pt x="60627" y="14480"/>
                  </a:cubicBezTo>
                  <a:cubicBezTo>
                    <a:pt x="59709" y="15265"/>
                    <a:pt x="58834" y="16014"/>
                    <a:pt x="58156" y="16933"/>
                  </a:cubicBezTo>
                  <a:cubicBezTo>
                    <a:pt x="56149" y="19645"/>
                    <a:pt x="56310" y="23900"/>
                    <a:pt x="58522" y="27058"/>
                  </a:cubicBezTo>
                  <a:cubicBezTo>
                    <a:pt x="59994" y="29155"/>
                    <a:pt x="61707" y="31215"/>
                    <a:pt x="63625" y="33187"/>
                  </a:cubicBezTo>
                  <a:cubicBezTo>
                    <a:pt x="67283" y="36961"/>
                    <a:pt x="66007" y="41947"/>
                    <a:pt x="64356" y="44204"/>
                  </a:cubicBezTo>
                  <a:cubicBezTo>
                    <a:pt x="63781" y="44984"/>
                    <a:pt x="61810" y="47191"/>
                    <a:pt x="57834" y="47191"/>
                  </a:cubicBezTo>
                  <a:cubicBezTo>
                    <a:pt x="57126" y="47191"/>
                    <a:pt x="56354" y="47121"/>
                    <a:pt x="55516" y="46961"/>
                  </a:cubicBezTo>
                  <a:cubicBezTo>
                    <a:pt x="53187" y="46515"/>
                    <a:pt x="51742" y="44766"/>
                    <a:pt x="50208" y="42911"/>
                  </a:cubicBezTo>
                  <a:cubicBezTo>
                    <a:pt x="48771" y="41171"/>
                    <a:pt x="47139" y="39200"/>
                    <a:pt x="44534" y="38022"/>
                  </a:cubicBezTo>
                  <a:cubicBezTo>
                    <a:pt x="42821" y="37255"/>
                    <a:pt x="40983" y="36514"/>
                    <a:pt x="39163" y="36345"/>
                  </a:cubicBezTo>
                  <a:cubicBezTo>
                    <a:pt x="38778" y="36311"/>
                    <a:pt x="38393" y="36294"/>
                    <a:pt x="38008" y="36294"/>
                  </a:cubicBezTo>
                  <a:cubicBezTo>
                    <a:pt x="35483" y="36294"/>
                    <a:pt x="32969" y="37026"/>
                    <a:pt x="30671" y="38450"/>
                  </a:cubicBezTo>
                  <a:cubicBezTo>
                    <a:pt x="29288" y="39307"/>
                    <a:pt x="28235" y="40404"/>
                    <a:pt x="27209" y="41466"/>
                  </a:cubicBezTo>
                  <a:cubicBezTo>
                    <a:pt x="25951" y="42777"/>
                    <a:pt x="24756" y="44017"/>
                    <a:pt x="23132" y="44597"/>
                  </a:cubicBezTo>
                  <a:cubicBezTo>
                    <a:pt x="22434" y="44843"/>
                    <a:pt x="21693" y="44946"/>
                    <a:pt x="20926" y="44946"/>
                  </a:cubicBezTo>
                  <a:cubicBezTo>
                    <a:pt x="19164" y="44946"/>
                    <a:pt x="17264" y="44405"/>
                    <a:pt x="15424" y="43821"/>
                  </a:cubicBezTo>
                  <a:cubicBezTo>
                    <a:pt x="13334" y="43160"/>
                    <a:pt x="11151" y="42583"/>
                    <a:pt x="9009" y="42583"/>
                  </a:cubicBezTo>
                  <a:cubicBezTo>
                    <a:pt x="8116" y="42583"/>
                    <a:pt x="7230" y="42683"/>
                    <a:pt x="6361" y="42920"/>
                  </a:cubicBezTo>
                  <a:cubicBezTo>
                    <a:pt x="2971" y="43830"/>
                    <a:pt x="232" y="47113"/>
                    <a:pt x="0" y="50547"/>
                  </a:cubicBezTo>
                  <a:lnTo>
                    <a:pt x="143" y="50556"/>
                  </a:lnTo>
                  <a:cubicBezTo>
                    <a:pt x="375" y="47184"/>
                    <a:pt x="3060" y="43955"/>
                    <a:pt x="6396" y="43062"/>
                  </a:cubicBezTo>
                  <a:cubicBezTo>
                    <a:pt x="7253" y="42832"/>
                    <a:pt x="8127" y="42734"/>
                    <a:pt x="9010" y="42734"/>
                  </a:cubicBezTo>
                  <a:cubicBezTo>
                    <a:pt x="11132" y="42734"/>
                    <a:pt x="13300" y="43302"/>
                    <a:pt x="15380" y="43963"/>
                  </a:cubicBezTo>
                  <a:cubicBezTo>
                    <a:pt x="17223" y="44551"/>
                    <a:pt x="19130" y="45091"/>
                    <a:pt x="20908" y="45091"/>
                  </a:cubicBezTo>
                  <a:cubicBezTo>
                    <a:pt x="21695" y="45091"/>
                    <a:pt x="22457" y="44985"/>
                    <a:pt x="23177" y="44731"/>
                  </a:cubicBezTo>
                  <a:cubicBezTo>
                    <a:pt x="24836" y="44151"/>
                    <a:pt x="26041" y="42893"/>
                    <a:pt x="27316" y="41573"/>
                  </a:cubicBezTo>
                  <a:cubicBezTo>
                    <a:pt x="28333" y="40511"/>
                    <a:pt x="29386" y="39423"/>
                    <a:pt x="30751" y="38575"/>
                  </a:cubicBezTo>
                  <a:cubicBezTo>
                    <a:pt x="33023" y="37169"/>
                    <a:pt x="35510" y="36445"/>
                    <a:pt x="38002" y="36445"/>
                  </a:cubicBezTo>
                  <a:cubicBezTo>
                    <a:pt x="38386" y="36445"/>
                    <a:pt x="38771" y="36462"/>
                    <a:pt x="39154" y="36497"/>
                  </a:cubicBezTo>
                  <a:cubicBezTo>
                    <a:pt x="40948" y="36666"/>
                    <a:pt x="42776" y="37398"/>
                    <a:pt x="44471" y="38165"/>
                  </a:cubicBezTo>
                  <a:cubicBezTo>
                    <a:pt x="47041" y="39325"/>
                    <a:pt x="48593" y="41189"/>
                    <a:pt x="50092" y="43000"/>
                  </a:cubicBezTo>
                  <a:cubicBezTo>
                    <a:pt x="51644" y="44882"/>
                    <a:pt x="53107" y="46649"/>
                    <a:pt x="55489" y="47113"/>
                  </a:cubicBezTo>
                  <a:cubicBezTo>
                    <a:pt x="56336" y="47273"/>
                    <a:pt x="57113" y="47345"/>
                    <a:pt x="57826" y="47345"/>
                  </a:cubicBezTo>
                  <a:cubicBezTo>
                    <a:pt x="61876" y="47345"/>
                    <a:pt x="63893" y="45088"/>
                    <a:pt x="64472" y="44294"/>
                  </a:cubicBezTo>
                  <a:cubicBezTo>
                    <a:pt x="66158" y="41992"/>
                    <a:pt x="67452" y="36925"/>
                    <a:pt x="63732" y="33089"/>
                  </a:cubicBezTo>
                  <a:cubicBezTo>
                    <a:pt x="61823" y="31117"/>
                    <a:pt x="60110" y="29065"/>
                    <a:pt x="58647" y="26978"/>
                  </a:cubicBezTo>
                  <a:cubicBezTo>
                    <a:pt x="56461" y="23864"/>
                    <a:pt x="56310" y="19681"/>
                    <a:pt x="58272" y="17022"/>
                  </a:cubicBezTo>
                  <a:cubicBezTo>
                    <a:pt x="58941" y="16121"/>
                    <a:pt x="59807" y="15372"/>
                    <a:pt x="60726" y="14587"/>
                  </a:cubicBezTo>
                  <a:cubicBezTo>
                    <a:pt x="61850" y="13623"/>
                    <a:pt x="63018" y="12624"/>
                    <a:pt x="63803" y="11286"/>
                  </a:cubicBezTo>
                  <a:cubicBezTo>
                    <a:pt x="64794" y="9600"/>
                    <a:pt x="65177" y="7566"/>
                    <a:pt x="64892" y="5532"/>
                  </a:cubicBezTo>
                  <a:cubicBezTo>
                    <a:pt x="64606" y="3569"/>
                    <a:pt x="63794" y="1714"/>
                    <a:pt x="62447" y="1"/>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3" name="Google Shape;6613;p79"/>
            <p:cNvSpPr/>
            <p:nvPr/>
          </p:nvSpPr>
          <p:spPr>
            <a:xfrm>
              <a:off x="5193563" y="3153550"/>
              <a:ext cx="1693025" cy="1260775"/>
            </a:xfrm>
            <a:custGeom>
              <a:avLst/>
              <a:gdLst/>
              <a:ahLst/>
              <a:cxnLst/>
              <a:rect l="l" t="t" r="r" b="b"/>
              <a:pathLst>
                <a:path w="67721" h="50431" extrusionOk="0">
                  <a:moveTo>
                    <a:pt x="63242" y="0"/>
                  </a:moveTo>
                  <a:lnTo>
                    <a:pt x="63126" y="81"/>
                  </a:lnTo>
                  <a:cubicBezTo>
                    <a:pt x="64348" y="1811"/>
                    <a:pt x="65089" y="3774"/>
                    <a:pt x="65258" y="5746"/>
                  </a:cubicBezTo>
                  <a:cubicBezTo>
                    <a:pt x="65428" y="7726"/>
                    <a:pt x="64982" y="9733"/>
                    <a:pt x="63991" y="11393"/>
                  </a:cubicBezTo>
                  <a:cubicBezTo>
                    <a:pt x="63242" y="12668"/>
                    <a:pt x="62163" y="13650"/>
                    <a:pt x="61119" y="14604"/>
                  </a:cubicBezTo>
                  <a:cubicBezTo>
                    <a:pt x="60209" y="15434"/>
                    <a:pt x="59353" y="16219"/>
                    <a:pt x="58701" y="17173"/>
                  </a:cubicBezTo>
                  <a:cubicBezTo>
                    <a:pt x="56881" y="19823"/>
                    <a:pt x="57096" y="23953"/>
                    <a:pt x="59210" y="26995"/>
                  </a:cubicBezTo>
                  <a:cubicBezTo>
                    <a:pt x="60717" y="29163"/>
                    <a:pt x="62412" y="31286"/>
                    <a:pt x="64107" y="33151"/>
                  </a:cubicBezTo>
                  <a:cubicBezTo>
                    <a:pt x="67551" y="36933"/>
                    <a:pt x="66231" y="41706"/>
                    <a:pt x="64589" y="43829"/>
                  </a:cubicBezTo>
                  <a:cubicBezTo>
                    <a:pt x="64016" y="44568"/>
                    <a:pt x="62055" y="46657"/>
                    <a:pt x="58198" y="46657"/>
                  </a:cubicBezTo>
                  <a:cubicBezTo>
                    <a:pt x="57491" y="46657"/>
                    <a:pt x="56720" y="46587"/>
                    <a:pt x="55882" y="46425"/>
                  </a:cubicBezTo>
                  <a:cubicBezTo>
                    <a:pt x="53607" y="45988"/>
                    <a:pt x="52171" y="44311"/>
                    <a:pt x="50637" y="42545"/>
                  </a:cubicBezTo>
                  <a:cubicBezTo>
                    <a:pt x="49218" y="40894"/>
                    <a:pt x="47595" y="39021"/>
                    <a:pt x="45070" y="37915"/>
                  </a:cubicBezTo>
                  <a:cubicBezTo>
                    <a:pt x="43536" y="37246"/>
                    <a:pt x="41510" y="36461"/>
                    <a:pt x="39476" y="36371"/>
                  </a:cubicBezTo>
                  <a:cubicBezTo>
                    <a:pt x="39290" y="36363"/>
                    <a:pt x="39104" y="36359"/>
                    <a:pt x="38917" y="36359"/>
                  </a:cubicBezTo>
                  <a:cubicBezTo>
                    <a:pt x="36278" y="36359"/>
                    <a:pt x="33597" y="37182"/>
                    <a:pt x="30939" y="38807"/>
                  </a:cubicBezTo>
                  <a:cubicBezTo>
                    <a:pt x="29637" y="39601"/>
                    <a:pt x="28593" y="40582"/>
                    <a:pt x="27585" y="41528"/>
                  </a:cubicBezTo>
                  <a:cubicBezTo>
                    <a:pt x="26229" y="42812"/>
                    <a:pt x="24944" y="44017"/>
                    <a:pt x="23258" y="44498"/>
                  </a:cubicBezTo>
                  <a:cubicBezTo>
                    <a:pt x="22685" y="44665"/>
                    <a:pt x="22091" y="44738"/>
                    <a:pt x="21475" y="44738"/>
                  </a:cubicBezTo>
                  <a:cubicBezTo>
                    <a:pt x="19713" y="44738"/>
                    <a:pt x="17775" y="44140"/>
                    <a:pt x="15666" y="43419"/>
                  </a:cubicBezTo>
                  <a:cubicBezTo>
                    <a:pt x="13817" y="42792"/>
                    <a:pt x="11569" y="42152"/>
                    <a:pt x="9300" y="42152"/>
                  </a:cubicBezTo>
                  <a:cubicBezTo>
                    <a:pt x="8371" y="42152"/>
                    <a:pt x="7440" y="42259"/>
                    <a:pt x="6531" y="42518"/>
                  </a:cubicBezTo>
                  <a:cubicBezTo>
                    <a:pt x="3096" y="43481"/>
                    <a:pt x="349" y="46809"/>
                    <a:pt x="1" y="50413"/>
                  </a:cubicBezTo>
                  <a:lnTo>
                    <a:pt x="144" y="50431"/>
                  </a:lnTo>
                  <a:cubicBezTo>
                    <a:pt x="491" y="46880"/>
                    <a:pt x="3195" y="43615"/>
                    <a:pt x="6576" y="42661"/>
                  </a:cubicBezTo>
                  <a:cubicBezTo>
                    <a:pt x="7470" y="42407"/>
                    <a:pt x="8387" y="42302"/>
                    <a:pt x="9302" y="42302"/>
                  </a:cubicBezTo>
                  <a:cubicBezTo>
                    <a:pt x="11546" y="42302"/>
                    <a:pt x="13777" y="42934"/>
                    <a:pt x="15622" y="43562"/>
                  </a:cubicBezTo>
                  <a:cubicBezTo>
                    <a:pt x="17742" y="44282"/>
                    <a:pt x="19691" y="44884"/>
                    <a:pt x="21480" y="44884"/>
                  </a:cubicBezTo>
                  <a:cubicBezTo>
                    <a:pt x="22107" y="44884"/>
                    <a:pt x="22714" y="44810"/>
                    <a:pt x="23303" y="44641"/>
                  </a:cubicBezTo>
                  <a:cubicBezTo>
                    <a:pt x="25024" y="44150"/>
                    <a:pt x="26318" y="42928"/>
                    <a:pt x="27683" y="41644"/>
                  </a:cubicBezTo>
                  <a:cubicBezTo>
                    <a:pt x="28691" y="40698"/>
                    <a:pt x="29726" y="39726"/>
                    <a:pt x="31010" y="38932"/>
                  </a:cubicBezTo>
                  <a:cubicBezTo>
                    <a:pt x="33650" y="37325"/>
                    <a:pt x="36297" y="36511"/>
                    <a:pt x="38915" y="36511"/>
                  </a:cubicBezTo>
                  <a:cubicBezTo>
                    <a:pt x="39102" y="36511"/>
                    <a:pt x="39290" y="36515"/>
                    <a:pt x="39476" y="36523"/>
                  </a:cubicBezTo>
                  <a:cubicBezTo>
                    <a:pt x="41484" y="36612"/>
                    <a:pt x="43491" y="37388"/>
                    <a:pt x="45016" y="38057"/>
                  </a:cubicBezTo>
                  <a:cubicBezTo>
                    <a:pt x="47505" y="39146"/>
                    <a:pt x="49040" y="40921"/>
                    <a:pt x="50530" y="42643"/>
                  </a:cubicBezTo>
                  <a:cubicBezTo>
                    <a:pt x="52073" y="44427"/>
                    <a:pt x="53536" y="46122"/>
                    <a:pt x="55855" y="46577"/>
                  </a:cubicBezTo>
                  <a:cubicBezTo>
                    <a:pt x="56702" y="46741"/>
                    <a:pt x="57482" y="46812"/>
                    <a:pt x="58197" y="46812"/>
                  </a:cubicBezTo>
                  <a:cubicBezTo>
                    <a:pt x="62120" y="46812"/>
                    <a:pt x="64124" y="44673"/>
                    <a:pt x="64705" y="43919"/>
                  </a:cubicBezTo>
                  <a:cubicBezTo>
                    <a:pt x="66373" y="41760"/>
                    <a:pt x="67720" y="36898"/>
                    <a:pt x="64223" y="33053"/>
                  </a:cubicBezTo>
                  <a:cubicBezTo>
                    <a:pt x="62528" y="31197"/>
                    <a:pt x="60842" y="29074"/>
                    <a:pt x="59335" y="26906"/>
                  </a:cubicBezTo>
                  <a:cubicBezTo>
                    <a:pt x="57247" y="23918"/>
                    <a:pt x="57033" y="19859"/>
                    <a:pt x="58826" y="17263"/>
                  </a:cubicBezTo>
                  <a:cubicBezTo>
                    <a:pt x="59469" y="16317"/>
                    <a:pt x="60316" y="15541"/>
                    <a:pt x="61217" y="14711"/>
                  </a:cubicBezTo>
                  <a:cubicBezTo>
                    <a:pt x="62270" y="13757"/>
                    <a:pt x="63358" y="12757"/>
                    <a:pt x="64125" y="11473"/>
                  </a:cubicBezTo>
                  <a:cubicBezTo>
                    <a:pt x="65124" y="9787"/>
                    <a:pt x="65579" y="7744"/>
                    <a:pt x="65410" y="5737"/>
                  </a:cubicBezTo>
                  <a:cubicBezTo>
                    <a:pt x="65232" y="3729"/>
                    <a:pt x="64482" y="1749"/>
                    <a:pt x="63242" y="0"/>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4" name="Google Shape;6614;p79"/>
            <p:cNvSpPr/>
            <p:nvPr/>
          </p:nvSpPr>
          <p:spPr>
            <a:xfrm>
              <a:off x="5196688" y="3160025"/>
              <a:ext cx="1691225" cy="1257875"/>
            </a:xfrm>
            <a:custGeom>
              <a:avLst/>
              <a:gdLst/>
              <a:ahLst/>
              <a:cxnLst/>
              <a:rect l="l" t="t" r="r" b="b"/>
              <a:pathLst>
                <a:path w="67649" h="50315" extrusionOk="0">
                  <a:moveTo>
                    <a:pt x="64045" y="0"/>
                  </a:moveTo>
                  <a:lnTo>
                    <a:pt x="63920" y="80"/>
                  </a:lnTo>
                  <a:cubicBezTo>
                    <a:pt x="65071" y="1882"/>
                    <a:pt x="65713" y="3908"/>
                    <a:pt x="65785" y="5942"/>
                  </a:cubicBezTo>
                  <a:cubicBezTo>
                    <a:pt x="65847" y="7940"/>
                    <a:pt x="65338" y="9885"/>
                    <a:pt x="64321" y="11589"/>
                  </a:cubicBezTo>
                  <a:cubicBezTo>
                    <a:pt x="63590" y="12802"/>
                    <a:pt x="62600" y="13774"/>
                    <a:pt x="61636" y="14720"/>
                  </a:cubicBezTo>
                  <a:cubicBezTo>
                    <a:pt x="60735" y="15594"/>
                    <a:pt x="59888" y="16424"/>
                    <a:pt x="59254" y="17423"/>
                  </a:cubicBezTo>
                  <a:cubicBezTo>
                    <a:pt x="57586" y="20046"/>
                    <a:pt x="57854" y="23953"/>
                    <a:pt x="59906" y="26933"/>
                  </a:cubicBezTo>
                  <a:cubicBezTo>
                    <a:pt x="61529" y="29288"/>
                    <a:pt x="63108" y="31366"/>
                    <a:pt x="64598" y="33124"/>
                  </a:cubicBezTo>
                  <a:cubicBezTo>
                    <a:pt x="67649" y="36701"/>
                    <a:pt x="66570" y="41322"/>
                    <a:pt x="64839" y="43454"/>
                  </a:cubicBezTo>
                  <a:cubicBezTo>
                    <a:pt x="64261" y="44160"/>
                    <a:pt x="62313" y="46141"/>
                    <a:pt x="58569" y="46141"/>
                  </a:cubicBezTo>
                  <a:cubicBezTo>
                    <a:pt x="57863" y="46141"/>
                    <a:pt x="57093" y="46070"/>
                    <a:pt x="56257" y="45908"/>
                  </a:cubicBezTo>
                  <a:cubicBezTo>
                    <a:pt x="54044" y="45462"/>
                    <a:pt x="52608" y="43874"/>
                    <a:pt x="51083" y="42196"/>
                  </a:cubicBezTo>
                  <a:cubicBezTo>
                    <a:pt x="49593" y="40555"/>
                    <a:pt x="48058" y="38860"/>
                    <a:pt x="45614" y="37816"/>
                  </a:cubicBezTo>
                  <a:cubicBezTo>
                    <a:pt x="43384" y="36871"/>
                    <a:pt x="41484" y="36407"/>
                    <a:pt x="39815" y="36407"/>
                  </a:cubicBezTo>
                  <a:lnTo>
                    <a:pt x="39806" y="36407"/>
                  </a:lnTo>
                  <a:cubicBezTo>
                    <a:pt x="37103" y="36407"/>
                    <a:pt x="34293" y="37317"/>
                    <a:pt x="31207" y="39172"/>
                  </a:cubicBezTo>
                  <a:cubicBezTo>
                    <a:pt x="30002" y="39904"/>
                    <a:pt x="28994" y="40760"/>
                    <a:pt x="28022" y="41590"/>
                  </a:cubicBezTo>
                  <a:cubicBezTo>
                    <a:pt x="26550" y="42839"/>
                    <a:pt x="25167" y="44025"/>
                    <a:pt x="23392" y="44418"/>
                  </a:cubicBezTo>
                  <a:cubicBezTo>
                    <a:pt x="22953" y="44516"/>
                    <a:pt x="22501" y="44560"/>
                    <a:pt x="22040" y="44560"/>
                  </a:cubicBezTo>
                  <a:cubicBezTo>
                    <a:pt x="20109" y="44560"/>
                    <a:pt x="18006" y="43795"/>
                    <a:pt x="15960" y="43053"/>
                  </a:cubicBezTo>
                  <a:lnTo>
                    <a:pt x="15916" y="43035"/>
                  </a:lnTo>
                  <a:cubicBezTo>
                    <a:pt x="13496" y="42158"/>
                    <a:pt x="11423" y="41723"/>
                    <a:pt x="9583" y="41723"/>
                  </a:cubicBezTo>
                  <a:cubicBezTo>
                    <a:pt x="8560" y="41723"/>
                    <a:pt x="7608" y="41857"/>
                    <a:pt x="6709" y="42125"/>
                  </a:cubicBezTo>
                  <a:cubicBezTo>
                    <a:pt x="3301" y="43133"/>
                    <a:pt x="474" y="46568"/>
                    <a:pt x="1" y="50297"/>
                  </a:cubicBezTo>
                  <a:lnTo>
                    <a:pt x="152" y="50315"/>
                  </a:lnTo>
                  <a:cubicBezTo>
                    <a:pt x="616" y="46648"/>
                    <a:pt x="3391" y="43258"/>
                    <a:pt x="6754" y="42268"/>
                  </a:cubicBezTo>
                  <a:cubicBezTo>
                    <a:pt x="7638" y="42004"/>
                    <a:pt x="8576" y="41871"/>
                    <a:pt x="9586" y="41871"/>
                  </a:cubicBezTo>
                  <a:cubicBezTo>
                    <a:pt x="11408" y="41871"/>
                    <a:pt x="13463" y="42302"/>
                    <a:pt x="15862" y="43169"/>
                  </a:cubicBezTo>
                  <a:lnTo>
                    <a:pt x="15907" y="43187"/>
                  </a:lnTo>
                  <a:cubicBezTo>
                    <a:pt x="17971" y="43935"/>
                    <a:pt x="20087" y="44706"/>
                    <a:pt x="22044" y="44706"/>
                  </a:cubicBezTo>
                  <a:cubicBezTo>
                    <a:pt x="22516" y="44706"/>
                    <a:pt x="22977" y="44661"/>
                    <a:pt x="23427" y="44561"/>
                  </a:cubicBezTo>
                  <a:cubicBezTo>
                    <a:pt x="25229" y="44159"/>
                    <a:pt x="26630" y="42964"/>
                    <a:pt x="28111" y="41706"/>
                  </a:cubicBezTo>
                  <a:cubicBezTo>
                    <a:pt x="29083" y="40876"/>
                    <a:pt x="30082" y="40020"/>
                    <a:pt x="31287" y="39297"/>
                  </a:cubicBezTo>
                  <a:cubicBezTo>
                    <a:pt x="34347" y="37459"/>
                    <a:pt x="37130" y="36558"/>
                    <a:pt x="39806" y="36558"/>
                  </a:cubicBezTo>
                  <a:lnTo>
                    <a:pt x="39815" y="36558"/>
                  </a:lnTo>
                  <a:cubicBezTo>
                    <a:pt x="41466" y="36558"/>
                    <a:pt x="43339" y="37013"/>
                    <a:pt x="45560" y="37959"/>
                  </a:cubicBezTo>
                  <a:cubicBezTo>
                    <a:pt x="47978" y="38985"/>
                    <a:pt x="49495" y="40662"/>
                    <a:pt x="50967" y="42295"/>
                  </a:cubicBezTo>
                  <a:cubicBezTo>
                    <a:pt x="52510" y="43990"/>
                    <a:pt x="53964" y="45604"/>
                    <a:pt x="56230" y="46050"/>
                  </a:cubicBezTo>
                  <a:cubicBezTo>
                    <a:pt x="57078" y="46216"/>
                    <a:pt x="57858" y="46287"/>
                    <a:pt x="58574" y="46287"/>
                  </a:cubicBezTo>
                  <a:cubicBezTo>
                    <a:pt x="62380" y="46287"/>
                    <a:pt x="64368" y="44266"/>
                    <a:pt x="64946" y="43552"/>
                  </a:cubicBezTo>
                  <a:cubicBezTo>
                    <a:pt x="65892" y="42393"/>
                    <a:pt x="66534" y="40689"/>
                    <a:pt x="66668" y="38985"/>
                  </a:cubicBezTo>
                  <a:cubicBezTo>
                    <a:pt x="66784" y="37451"/>
                    <a:pt x="66543" y="35176"/>
                    <a:pt x="64714" y="33026"/>
                  </a:cubicBezTo>
                  <a:cubicBezTo>
                    <a:pt x="63224" y="31277"/>
                    <a:pt x="61645" y="29199"/>
                    <a:pt x="60030" y="26852"/>
                  </a:cubicBezTo>
                  <a:cubicBezTo>
                    <a:pt x="58014" y="23917"/>
                    <a:pt x="57747" y="20072"/>
                    <a:pt x="59379" y="17503"/>
                  </a:cubicBezTo>
                  <a:cubicBezTo>
                    <a:pt x="60004" y="16522"/>
                    <a:pt x="60842" y="15692"/>
                    <a:pt x="61734" y="14827"/>
                  </a:cubicBezTo>
                  <a:cubicBezTo>
                    <a:pt x="62707" y="13872"/>
                    <a:pt x="63706" y="12900"/>
                    <a:pt x="64446" y="11669"/>
                  </a:cubicBezTo>
                  <a:cubicBezTo>
                    <a:pt x="65481" y="9938"/>
                    <a:pt x="65999" y="7958"/>
                    <a:pt x="65927" y="5942"/>
                  </a:cubicBezTo>
                  <a:cubicBezTo>
                    <a:pt x="65865" y="3872"/>
                    <a:pt x="65214" y="1820"/>
                    <a:pt x="64045" y="0"/>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5" name="Google Shape;6615;p79"/>
            <p:cNvSpPr/>
            <p:nvPr/>
          </p:nvSpPr>
          <p:spPr>
            <a:xfrm>
              <a:off x="5200038" y="3166700"/>
              <a:ext cx="1702150" cy="1254775"/>
            </a:xfrm>
            <a:custGeom>
              <a:avLst/>
              <a:gdLst/>
              <a:ahLst/>
              <a:cxnLst/>
              <a:rect l="l" t="t" r="r" b="b"/>
              <a:pathLst>
                <a:path w="68086" h="50191" extrusionOk="0">
                  <a:moveTo>
                    <a:pt x="64839" y="1"/>
                  </a:moveTo>
                  <a:lnTo>
                    <a:pt x="64714" y="72"/>
                  </a:lnTo>
                  <a:cubicBezTo>
                    <a:pt x="65784" y="1937"/>
                    <a:pt x="66337" y="4033"/>
                    <a:pt x="66293" y="6138"/>
                  </a:cubicBezTo>
                  <a:cubicBezTo>
                    <a:pt x="66257" y="8101"/>
                    <a:pt x="65686" y="10055"/>
                    <a:pt x="64634" y="11777"/>
                  </a:cubicBezTo>
                  <a:cubicBezTo>
                    <a:pt x="63938" y="12927"/>
                    <a:pt x="63028" y="13873"/>
                    <a:pt x="62145" y="14801"/>
                  </a:cubicBezTo>
                  <a:cubicBezTo>
                    <a:pt x="61252" y="15729"/>
                    <a:pt x="60405" y="16612"/>
                    <a:pt x="59798" y="17655"/>
                  </a:cubicBezTo>
                  <a:cubicBezTo>
                    <a:pt x="58291" y="20251"/>
                    <a:pt x="58612" y="23954"/>
                    <a:pt x="60592" y="26862"/>
                  </a:cubicBezTo>
                  <a:cubicBezTo>
                    <a:pt x="61922" y="28816"/>
                    <a:pt x="63501" y="31090"/>
                    <a:pt x="65080" y="33089"/>
                  </a:cubicBezTo>
                  <a:cubicBezTo>
                    <a:pt x="67916" y="36666"/>
                    <a:pt x="66783" y="41082"/>
                    <a:pt x="65071" y="43080"/>
                  </a:cubicBezTo>
                  <a:cubicBezTo>
                    <a:pt x="64504" y="43744"/>
                    <a:pt x="62571" y="45611"/>
                    <a:pt x="58950" y="45611"/>
                  </a:cubicBezTo>
                  <a:cubicBezTo>
                    <a:pt x="58240" y="45611"/>
                    <a:pt x="57465" y="45540"/>
                    <a:pt x="56622" y="45373"/>
                  </a:cubicBezTo>
                  <a:cubicBezTo>
                    <a:pt x="54464" y="44936"/>
                    <a:pt x="53027" y="43428"/>
                    <a:pt x="51511" y="41831"/>
                  </a:cubicBezTo>
                  <a:cubicBezTo>
                    <a:pt x="50039" y="40288"/>
                    <a:pt x="48522" y="38682"/>
                    <a:pt x="46158" y="37710"/>
                  </a:cubicBezTo>
                  <a:cubicBezTo>
                    <a:pt x="44049" y="36848"/>
                    <a:pt x="42212" y="36424"/>
                    <a:pt x="40550" y="36424"/>
                  </a:cubicBezTo>
                  <a:cubicBezTo>
                    <a:pt x="40405" y="36424"/>
                    <a:pt x="40261" y="36428"/>
                    <a:pt x="40118" y="36434"/>
                  </a:cubicBezTo>
                  <a:cubicBezTo>
                    <a:pt x="37514" y="36550"/>
                    <a:pt x="34926" y="37469"/>
                    <a:pt x="31474" y="39521"/>
                  </a:cubicBezTo>
                  <a:cubicBezTo>
                    <a:pt x="30377" y="40181"/>
                    <a:pt x="29431" y="40912"/>
                    <a:pt x="28512" y="41617"/>
                  </a:cubicBezTo>
                  <a:cubicBezTo>
                    <a:pt x="26906" y="42857"/>
                    <a:pt x="25390" y="44035"/>
                    <a:pt x="23525" y="44320"/>
                  </a:cubicBezTo>
                  <a:cubicBezTo>
                    <a:pt x="23206" y="44371"/>
                    <a:pt x="22883" y="44394"/>
                    <a:pt x="22556" y="44394"/>
                  </a:cubicBezTo>
                  <a:cubicBezTo>
                    <a:pt x="20679" y="44394"/>
                    <a:pt x="18694" y="43626"/>
                    <a:pt x="16612" y="42813"/>
                  </a:cubicBezTo>
                  <a:lnTo>
                    <a:pt x="16157" y="42634"/>
                  </a:lnTo>
                  <a:cubicBezTo>
                    <a:pt x="13852" y="41744"/>
                    <a:pt x="11744" y="41296"/>
                    <a:pt x="9858" y="41296"/>
                  </a:cubicBezTo>
                  <a:cubicBezTo>
                    <a:pt x="8796" y="41296"/>
                    <a:pt x="7804" y="41438"/>
                    <a:pt x="6888" y="41724"/>
                  </a:cubicBezTo>
                  <a:cubicBezTo>
                    <a:pt x="3435" y="42786"/>
                    <a:pt x="607" y="46265"/>
                    <a:pt x="1" y="50172"/>
                  </a:cubicBezTo>
                  <a:lnTo>
                    <a:pt x="152" y="50190"/>
                  </a:lnTo>
                  <a:cubicBezTo>
                    <a:pt x="741" y="46336"/>
                    <a:pt x="3533" y="42911"/>
                    <a:pt x="6932" y="41858"/>
                  </a:cubicBezTo>
                  <a:cubicBezTo>
                    <a:pt x="7829" y="41584"/>
                    <a:pt x="8800" y="41446"/>
                    <a:pt x="9842" y="41446"/>
                  </a:cubicBezTo>
                  <a:cubicBezTo>
                    <a:pt x="11711" y="41446"/>
                    <a:pt x="13806" y="41889"/>
                    <a:pt x="16103" y="42777"/>
                  </a:cubicBezTo>
                  <a:lnTo>
                    <a:pt x="16558" y="42955"/>
                  </a:lnTo>
                  <a:cubicBezTo>
                    <a:pt x="18658" y="43770"/>
                    <a:pt x="20667" y="44545"/>
                    <a:pt x="22569" y="44545"/>
                  </a:cubicBezTo>
                  <a:cubicBezTo>
                    <a:pt x="22897" y="44545"/>
                    <a:pt x="23222" y="44522"/>
                    <a:pt x="23543" y="44472"/>
                  </a:cubicBezTo>
                  <a:cubicBezTo>
                    <a:pt x="25452" y="44169"/>
                    <a:pt x="26987" y="42991"/>
                    <a:pt x="28601" y="41733"/>
                  </a:cubicBezTo>
                  <a:cubicBezTo>
                    <a:pt x="29520" y="41028"/>
                    <a:pt x="30466" y="40297"/>
                    <a:pt x="31554" y="39655"/>
                  </a:cubicBezTo>
                  <a:cubicBezTo>
                    <a:pt x="34980" y="37612"/>
                    <a:pt x="37549" y="36693"/>
                    <a:pt x="40127" y="36577"/>
                  </a:cubicBezTo>
                  <a:cubicBezTo>
                    <a:pt x="40268" y="36570"/>
                    <a:pt x="40411" y="36567"/>
                    <a:pt x="40554" y="36567"/>
                  </a:cubicBezTo>
                  <a:cubicBezTo>
                    <a:pt x="42199" y="36567"/>
                    <a:pt x="44011" y="36991"/>
                    <a:pt x="46096" y="37853"/>
                  </a:cubicBezTo>
                  <a:cubicBezTo>
                    <a:pt x="48433" y="38816"/>
                    <a:pt x="49941" y="40395"/>
                    <a:pt x="51404" y="41929"/>
                  </a:cubicBezTo>
                  <a:cubicBezTo>
                    <a:pt x="52938" y="43553"/>
                    <a:pt x="54392" y="45079"/>
                    <a:pt x="56596" y="45516"/>
                  </a:cubicBezTo>
                  <a:cubicBezTo>
                    <a:pt x="57449" y="45685"/>
                    <a:pt x="58234" y="45758"/>
                    <a:pt x="58953" y="45758"/>
                  </a:cubicBezTo>
                  <a:cubicBezTo>
                    <a:pt x="62636" y="45758"/>
                    <a:pt x="64604" y="43849"/>
                    <a:pt x="65187" y="43169"/>
                  </a:cubicBezTo>
                  <a:cubicBezTo>
                    <a:pt x="66926" y="41136"/>
                    <a:pt x="68086" y="36639"/>
                    <a:pt x="65196" y="32991"/>
                  </a:cubicBezTo>
                  <a:cubicBezTo>
                    <a:pt x="63617" y="31001"/>
                    <a:pt x="62046" y="28735"/>
                    <a:pt x="60717" y="26782"/>
                  </a:cubicBezTo>
                  <a:cubicBezTo>
                    <a:pt x="58790" y="23963"/>
                    <a:pt x="58469" y="20243"/>
                    <a:pt x="59932" y="17736"/>
                  </a:cubicBezTo>
                  <a:cubicBezTo>
                    <a:pt x="60530" y="16701"/>
                    <a:pt x="61368" y="15827"/>
                    <a:pt x="62252" y="14899"/>
                  </a:cubicBezTo>
                  <a:cubicBezTo>
                    <a:pt x="63144" y="13971"/>
                    <a:pt x="64054" y="13017"/>
                    <a:pt x="64758" y="11857"/>
                  </a:cubicBezTo>
                  <a:cubicBezTo>
                    <a:pt x="65829" y="10108"/>
                    <a:pt x="66409" y="8128"/>
                    <a:pt x="66444" y="6138"/>
                  </a:cubicBezTo>
                  <a:cubicBezTo>
                    <a:pt x="66489" y="4015"/>
                    <a:pt x="65927" y="1892"/>
                    <a:pt x="64839" y="1"/>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6" name="Google Shape;6616;p79"/>
            <p:cNvSpPr/>
            <p:nvPr/>
          </p:nvSpPr>
          <p:spPr>
            <a:xfrm>
              <a:off x="5203388" y="3173175"/>
              <a:ext cx="1708850" cy="1251875"/>
            </a:xfrm>
            <a:custGeom>
              <a:avLst/>
              <a:gdLst/>
              <a:ahLst/>
              <a:cxnLst/>
              <a:rect l="l" t="t" r="r" b="b"/>
              <a:pathLst>
                <a:path w="68354" h="50075" extrusionOk="0">
                  <a:moveTo>
                    <a:pt x="65632" y="1"/>
                  </a:moveTo>
                  <a:lnTo>
                    <a:pt x="65499" y="72"/>
                  </a:lnTo>
                  <a:cubicBezTo>
                    <a:pt x="66507" y="2008"/>
                    <a:pt x="66962" y="4176"/>
                    <a:pt x="66810" y="6334"/>
                  </a:cubicBezTo>
                  <a:cubicBezTo>
                    <a:pt x="66676" y="8261"/>
                    <a:pt x="66034" y="10215"/>
                    <a:pt x="64954" y="11981"/>
                  </a:cubicBezTo>
                  <a:cubicBezTo>
                    <a:pt x="64294" y="13043"/>
                    <a:pt x="63474" y="13962"/>
                    <a:pt x="62680" y="14854"/>
                  </a:cubicBezTo>
                  <a:cubicBezTo>
                    <a:pt x="61779" y="15853"/>
                    <a:pt x="60931" y="16799"/>
                    <a:pt x="60342" y="17905"/>
                  </a:cubicBezTo>
                  <a:cubicBezTo>
                    <a:pt x="59013" y="20430"/>
                    <a:pt x="59388" y="23998"/>
                    <a:pt x="61279" y="26799"/>
                  </a:cubicBezTo>
                  <a:cubicBezTo>
                    <a:pt x="61573" y="27236"/>
                    <a:pt x="61859" y="27673"/>
                    <a:pt x="62153" y="28102"/>
                  </a:cubicBezTo>
                  <a:cubicBezTo>
                    <a:pt x="63331" y="29868"/>
                    <a:pt x="64446" y="31536"/>
                    <a:pt x="65561" y="33053"/>
                  </a:cubicBezTo>
                  <a:cubicBezTo>
                    <a:pt x="68184" y="36621"/>
                    <a:pt x="66988" y="40850"/>
                    <a:pt x="65311" y="42705"/>
                  </a:cubicBezTo>
                  <a:cubicBezTo>
                    <a:pt x="63910" y="44250"/>
                    <a:pt x="61760" y="45082"/>
                    <a:pt x="59307" y="45082"/>
                  </a:cubicBezTo>
                  <a:cubicBezTo>
                    <a:pt x="58558" y="45082"/>
                    <a:pt x="57781" y="45005"/>
                    <a:pt x="56988" y="44846"/>
                  </a:cubicBezTo>
                  <a:cubicBezTo>
                    <a:pt x="54883" y="44418"/>
                    <a:pt x="53455" y="42991"/>
                    <a:pt x="51939" y="41483"/>
                  </a:cubicBezTo>
                  <a:cubicBezTo>
                    <a:pt x="50476" y="40029"/>
                    <a:pt x="48977" y="38521"/>
                    <a:pt x="46693" y="37611"/>
                  </a:cubicBezTo>
                  <a:cubicBezTo>
                    <a:pt x="44719" y="36826"/>
                    <a:pt x="42895" y="36426"/>
                    <a:pt x="41254" y="36426"/>
                  </a:cubicBezTo>
                  <a:cubicBezTo>
                    <a:pt x="40974" y="36426"/>
                    <a:pt x="40700" y="36437"/>
                    <a:pt x="40431" y="36461"/>
                  </a:cubicBezTo>
                  <a:cubicBezTo>
                    <a:pt x="37344" y="36728"/>
                    <a:pt x="34560" y="38236"/>
                    <a:pt x="31741" y="39886"/>
                  </a:cubicBezTo>
                  <a:cubicBezTo>
                    <a:pt x="30787" y="40448"/>
                    <a:pt x="29930" y="41046"/>
                    <a:pt x="29110" y="41626"/>
                  </a:cubicBezTo>
                  <a:cubicBezTo>
                    <a:pt x="27254" y="42937"/>
                    <a:pt x="25648" y="44061"/>
                    <a:pt x="23650" y="44240"/>
                  </a:cubicBezTo>
                  <a:cubicBezTo>
                    <a:pt x="23466" y="44257"/>
                    <a:pt x="23282" y="44265"/>
                    <a:pt x="23096" y="44265"/>
                  </a:cubicBezTo>
                  <a:cubicBezTo>
                    <a:pt x="21237" y="44265"/>
                    <a:pt x="19288" y="43450"/>
                    <a:pt x="17236" y="42598"/>
                  </a:cubicBezTo>
                  <a:cubicBezTo>
                    <a:pt x="16959" y="42482"/>
                    <a:pt x="16674" y="42366"/>
                    <a:pt x="16388" y="42250"/>
                  </a:cubicBezTo>
                  <a:cubicBezTo>
                    <a:pt x="14692" y="41551"/>
                    <a:pt x="12440" y="40868"/>
                    <a:pt x="10121" y="40868"/>
                  </a:cubicBezTo>
                  <a:cubicBezTo>
                    <a:pt x="9099" y="40868"/>
                    <a:pt x="8064" y="41001"/>
                    <a:pt x="7057" y="41323"/>
                  </a:cubicBezTo>
                  <a:cubicBezTo>
                    <a:pt x="3569" y="42447"/>
                    <a:pt x="732" y="45953"/>
                    <a:pt x="0" y="50047"/>
                  </a:cubicBezTo>
                  <a:lnTo>
                    <a:pt x="152" y="50074"/>
                  </a:lnTo>
                  <a:cubicBezTo>
                    <a:pt x="875" y="46033"/>
                    <a:pt x="3667" y="42571"/>
                    <a:pt x="7101" y="41465"/>
                  </a:cubicBezTo>
                  <a:cubicBezTo>
                    <a:pt x="8091" y="41150"/>
                    <a:pt x="9110" y="41020"/>
                    <a:pt x="10118" y="41020"/>
                  </a:cubicBezTo>
                  <a:cubicBezTo>
                    <a:pt x="12417" y="41020"/>
                    <a:pt x="14654" y="41696"/>
                    <a:pt x="16335" y="42384"/>
                  </a:cubicBezTo>
                  <a:cubicBezTo>
                    <a:pt x="16620" y="42500"/>
                    <a:pt x="16897" y="42616"/>
                    <a:pt x="17173" y="42732"/>
                  </a:cubicBezTo>
                  <a:cubicBezTo>
                    <a:pt x="19244" y="43593"/>
                    <a:pt x="21210" y="44416"/>
                    <a:pt x="23107" y="44416"/>
                  </a:cubicBezTo>
                  <a:cubicBezTo>
                    <a:pt x="23295" y="44416"/>
                    <a:pt x="23482" y="44408"/>
                    <a:pt x="23668" y="44391"/>
                  </a:cubicBezTo>
                  <a:cubicBezTo>
                    <a:pt x="25702" y="44204"/>
                    <a:pt x="27317" y="43071"/>
                    <a:pt x="29190" y="41751"/>
                  </a:cubicBezTo>
                  <a:cubicBezTo>
                    <a:pt x="30020" y="41171"/>
                    <a:pt x="30867" y="40573"/>
                    <a:pt x="31813" y="40020"/>
                  </a:cubicBezTo>
                  <a:cubicBezTo>
                    <a:pt x="34623" y="38370"/>
                    <a:pt x="37388" y="36871"/>
                    <a:pt x="40448" y="36612"/>
                  </a:cubicBezTo>
                  <a:cubicBezTo>
                    <a:pt x="40717" y="36589"/>
                    <a:pt x="40992" y="36577"/>
                    <a:pt x="41272" y="36577"/>
                  </a:cubicBezTo>
                  <a:cubicBezTo>
                    <a:pt x="42889" y="36577"/>
                    <a:pt x="44693" y="36971"/>
                    <a:pt x="46640" y="37754"/>
                  </a:cubicBezTo>
                  <a:cubicBezTo>
                    <a:pt x="48888" y="38655"/>
                    <a:pt x="50386" y="40145"/>
                    <a:pt x="51832" y="41581"/>
                  </a:cubicBezTo>
                  <a:cubicBezTo>
                    <a:pt x="53366" y="43116"/>
                    <a:pt x="54811" y="44552"/>
                    <a:pt x="56961" y="44989"/>
                  </a:cubicBezTo>
                  <a:cubicBezTo>
                    <a:pt x="57764" y="45150"/>
                    <a:pt x="58552" y="45228"/>
                    <a:pt x="59312" y="45228"/>
                  </a:cubicBezTo>
                  <a:cubicBezTo>
                    <a:pt x="61805" y="45228"/>
                    <a:pt x="63996" y="44383"/>
                    <a:pt x="65418" y="42803"/>
                  </a:cubicBezTo>
                  <a:cubicBezTo>
                    <a:pt x="67131" y="40912"/>
                    <a:pt x="68353" y="36603"/>
                    <a:pt x="65686" y="32964"/>
                  </a:cubicBezTo>
                  <a:cubicBezTo>
                    <a:pt x="64571" y="31447"/>
                    <a:pt x="63456" y="29788"/>
                    <a:pt x="62278" y="28021"/>
                  </a:cubicBezTo>
                  <a:cubicBezTo>
                    <a:pt x="61984" y="27593"/>
                    <a:pt x="61689" y="27156"/>
                    <a:pt x="61404" y="26719"/>
                  </a:cubicBezTo>
                  <a:cubicBezTo>
                    <a:pt x="59539" y="23962"/>
                    <a:pt x="59174" y="20447"/>
                    <a:pt x="60476" y="17976"/>
                  </a:cubicBezTo>
                  <a:cubicBezTo>
                    <a:pt x="61056" y="16879"/>
                    <a:pt x="61895" y="15942"/>
                    <a:pt x="62787" y="14952"/>
                  </a:cubicBezTo>
                  <a:cubicBezTo>
                    <a:pt x="63590" y="14060"/>
                    <a:pt x="64410" y="13132"/>
                    <a:pt x="65079" y="12053"/>
                  </a:cubicBezTo>
                  <a:cubicBezTo>
                    <a:pt x="66168" y="10269"/>
                    <a:pt x="66828" y="8297"/>
                    <a:pt x="66962" y="6352"/>
                  </a:cubicBezTo>
                  <a:cubicBezTo>
                    <a:pt x="67113" y="4158"/>
                    <a:pt x="66658" y="1963"/>
                    <a:pt x="65632" y="1"/>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7" name="Google Shape;6617;p79"/>
            <p:cNvSpPr/>
            <p:nvPr/>
          </p:nvSpPr>
          <p:spPr>
            <a:xfrm>
              <a:off x="5206738" y="3179875"/>
              <a:ext cx="1715075" cy="1248725"/>
            </a:xfrm>
            <a:custGeom>
              <a:avLst/>
              <a:gdLst/>
              <a:ahLst/>
              <a:cxnLst/>
              <a:rect l="l" t="t" r="r" b="b"/>
              <a:pathLst>
                <a:path w="68603" h="49949" extrusionOk="0">
                  <a:moveTo>
                    <a:pt x="66426" y="0"/>
                  </a:moveTo>
                  <a:lnTo>
                    <a:pt x="66284" y="63"/>
                  </a:lnTo>
                  <a:cubicBezTo>
                    <a:pt x="67238" y="2079"/>
                    <a:pt x="67595" y="4309"/>
                    <a:pt x="67327" y="6530"/>
                  </a:cubicBezTo>
                  <a:cubicBezTo>
                    <a:pt x="67104" y="8404"/>
                    <a:pt x="66391" y="10357"/>
                    <a:pt x="65267" y="12168"/>
                  </a:cubicBezTo>
                  <a:cubicBezTo>
                    <a:pt x="64660" y="13141"/>
                    <a:pt x="63928" y="14015"/>
                    <a:pt x="63224" y="14854"/>
                  </a:cubicBezTo>
                  <a:cubicBezTo>
                    <a:pt x="62314" y="15933"/>
                    <a:pt x="61457" y="16959"/>
                    <a:pt x="60895" y="18145"/>
                  </a:cubicBezTo>
                  <a:cubicBezTo>
                    <a:pt x="59718" y="20625"/>
                    <a:pt x="60137" y="23998"/>
                    <a:pt x="61966" y="26736"/>
                  </a:cubicBezTo>
                  <a:cubicBezTo>
                    <a:pt x="62644" y="27762"/>
                    <a:pt x="63313" y="28806"/>
                    <a:pt x="63955" y="29814"/>
                  </a:cubicBezTo>
                  <a:cubicBezTo>
                    <a:pt x="64678" y="30938"/>
                    <a:pt x="65365" y="32009"/>
                    <a:pt x="66043" y="33017"/>
                  </a:cubicBezTo>
                  <a:cubicBezTo>
                    <a:pt x="68434" y="36558"/>
                    <a:pt x="67193" y="40600"/>
                    <a:pt x="65543" y="42330"/>
                  </a:cubicBezTo>
                  <a:cubicBezTo>
                    <a:pt x="64830" y="43073"/>
                    <a:pt x="62999" y="44564"/>
                    <a:pt x="59762" y="44564"/>
                  </a:cubicBezTo>
                  <a:cubicBezTo>
                    <a:pt x="59032" y="44564"/>
                    <a:pt x="58230" y="44488"/>
                    <a:pt x="57354" y="44311"/>
                  </a:cubicBezTo>
                  <a:cubicBezTo>
                    <a:pt x="55311" y="43891"/>
                    <a:pt x="53874" y="42544"/>
                    <a:pt x="52358" y="41117"/>
                  </a:cubicBezTo>
                  <a:cubicBezTo>
                    <a:pt x="50921" y="39761"/>
                    <a:pt x="49423" y="38360"/>
                    <a:pt x="47228" y="37504"/>
                  </a:cubicBezTo>
                  <a:cubicBezTo>
                    <a:pt x="45348" y="36776"/>
                    <a:pt x="43591" y="36412"/>
                    <a:pt x="41984" y="36412"/>
                  </a:cubicBezTo>
                  <a:cubicBezTo>
                    <a:pt x="41563" y="36412"/>
                    <a:pt x="41152" y="36437"/>
                    <a:pt x="40751" y="36487"/>
                  </a:cubicBezTo>
                  <a:cubicBezTo>
                    <a:pt x="37852" y="36853"/>
                    <a:pt x="35265" y="38351"/>
                    <a:pt x="32517" y="39948"/>
                  </a:cubicBezTo>
                  <a:lnTo>
                    <a:pt x="32009" y="40243"/>
                  </a:lnTo>
                  <a:cubicBezTo>
                    <a:pt x="31242" y="40689"/>
                    <a:pt x="30519" y="41153"/>
                    <a:pt x="29832" y="41599"/>
                  </a:cubicBezTo>
                  <a:cubicBezTo>
                    <a:pt x="27745" y="42937"/>
                    <a:pt x="25943" y="44097"/>
                    <a:pt x="23775" y="44150"/>
                  </a:cubicBezTo>
                  <a:cubicBezTo>
                    <a:pt x="23728" y="44151"/>
                    <a:pt x="23682" y="44152"/>
                    <a:pt x="23635" y="44152"/>
                  </a:cubicBezTo>
                  <a:cubicBezTo>
                    <a:pt x="21770" y="44152"/>
                    <a:pt x="19853" y="43289"/>
                    <a:pt x="17833" y="42384"/>
                  </a:cubicBezTo>
                  <a:cubicBezTo>
                    <a:pt x="17432" y="42205"/>
                    <a:pt x="17030" y="42027"/>
                    <a:pt x="16629" y="41849"/>
                  </a:cubicBezTo>
                  <a:cubicBezTo>
                    <a:pt x="14473" y="40912"/>
                    <a:pt x="12346" y="40436"/>
                    <a:pt x="10404" y="40436"/>
                  </a:cubicBezTo>
                  <a:cubicBezTo>
                    <a:pt x="9275" y="40436"/>
                    <a:pt x="8209" y="40596"/>
                    <a:pt x="7235" y="40921"/>
                  </a:cubicBezTo>
                  <a:cubicBezTo>
                    <a:pt x="3711" y="42098"/>
                    <a:pt x="874" y="45631"/>
                    <a:pt x="0" y="49922"/>
                  </a:cubicBezTo>
                  <a:lnTo>
                    <a:pt x="143" y="49949"/>
                  </a:lnTo>
                  <a:cubicBezTo>
                    <a:pt x="1008" y="45711"/>
                    <a:pt x="3809" y="42223"/>
                    <a:pt x="7280" y="41063"/>
                  </a:cubicBezTo>
                  <a:cubicBezTo>
                    <a:pt x="8240" y="40746"/>
                    <a:pt x="9292" y="40588"/>
                    <a:pt x="10407" y="40588"/>
                  </a:cubicBezTo>
                  <a:cubicBezTo>
                    <a:pt x="12327" y="40588"/>
                    <a:pt x="14433" y="41057"/>
                    <a:pt x="16567" y="41982"/>
                  </a:cubicBezTo>
                  <a:cubicBezTo>
                    <a:pt x="16977" y="42161"/>
                    <a:pt x="17378" y="42339"/>
                    <a:pt x="17771" y="42518"/>
                  </a:cubicBezTo>
                  <a:cubicBezTo>
                    <a:pt x="19808" y="43432"/>
                    <a:pt x="21735" y="44303"/>
                    <a:pt x="23642" y="44303"/>
                  </a:cubicBezTo>
                  <a:cubicBezTo>
                    <a:pt x="23690" y="44303"/>
                    <a:pt x="23737" y="44303"/>
                    <a:pt x="23784" y="44302"/>
                  </a:cubicBezTo>
                  <a:cubicBezTo>
                    <a:pt x="25987" y="44239"/>
                    <a:pt x="27807" y="43071"/>
                    <a:pt x="29912" y="41724"/>
                  </a:cubicBezTo>
                  <a:cubicBezTo>
                    <a:pt x="30599" y="41278"/>
                    <a:pt x="31313" y="40814"/>
                    <a:pt x="32080" y="40368"/>
                  </a:cubicBezTo>
                  <a:lnTo>
                    <a:pt x="32598" y="40073"/>
                  </a:lnTo>
                  <a:cubicBezTo>
                    <a:pt x="35327" y="38494"/>
                    <a:pt x="37906" y="36996"/>
                    <a:pt x="40769" y="36639"/>
                  </a:cubicBezTo>
                  <a:cubicBezTo>
                    <a:pt x="41165" y="36589"/>
                    <a:pt x="41571" y="36564"/>
                    <a:pt x="41988" y="36564"/>
                  </a:cubicBezTo>
                  <a:cubicBezTo>
                    <a:pt x="43576" y="36564"/>
                    <a:pt x="45316" y="36926"/>
                    <a:pt x="47175" y="37647"/>
                  </a:cubicBezTo>
                  <a:cubicBezTo>
                    <a:pt x="49342" y="38485"/>
                    <a:pt x="50823" y="39877"/>
                    <a:pt x="52260" y="41224"/>
                  </a:cubicBezTo>
                  <a:cubicBezTo>
                    <a:pt x="53794" y="42669"/>
                    <a:pt x="55239" y="44025"/>
                    <a:pt x="57327" y="44462"/>
                  </a:cubicBezTo>
                  <a:cubicBezTo>
                    <a:pt x="58210" y="44640"/>
                    <a:pt x="59019" y="44716"/>
                    <a:pt x="59756" y="44716"/>
                  </a:cubicBezTo>
                  <a:cubicBezTo>
                    <a:pt x="63054" y="44716"/>
                    <a:pt x="64921" y="43194"/>
                    <a:pt x="65650" y="42428"/>
                  </a:cubicBezTo>
                  <a:cubicBezTo>
                    <a:pt x="67336" y="40662"/>
                    <a:pt x="68603" y="36549"/>
                    <a:pt x="66168" y="32936"/>
                  </a:cubicBezTo>
                  <a:cubicBezTo>
                    <a:pt x="65490" y="31919"/>
                    <a:pt x="64803" y="30858"/>
                    <a:pt x="64080" y="29734"/>
                  </a:cubicBezTo>
                  <a:cubicBezTo>
                    <a:pt x="63438" y="28726"/>
                    <a:pt x="62769" y="27682"/>
                    <a:pt x="62082" y="26647"/>
                  </a:cubicBezTo>
                  <a:cubicBezTo>
                    <a:pt x="60289" y="23953"/>
                    <a:pt x="59878" y="20643"/>
                    <a:pt x="61029" y="18208"/>
                  </a:cubicBezTo>
                  <a:cubicBezTo>
                    <a:pt x="61582" y="17039"/>
                    <a:pt x="62430" y="16022"/>
                    <a:pt x="63331" y="14952"/>
                  </a:cubicBezTo>
                  <a:cubicBezTo>
                    <a:pt x="64044" y="14104"/>
                    <a:pt x="64776" y="13230"/>
                    <a:pt x="65391" y="12240"/>
                  </a:cubicBezTo>
                  <a:cubicBezTo>
                    <a:pt x="66524" y="10411"/>
                    <a:pt x="67247" y="8448"/>
                    <a:pt x="67479" y="6548"/>
                  </a:cubicBezTo>
                  <a:cubicBezTo>
                    <a:pt x="67747" y="4300"/>
                    <a:pt x="67381" y="2043"/>
                    <a:pt x="66426" y="0"/>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8" name="Google Shape;6618;p79"/>
            <p:cNvSpPr/>
            <p:nvPr/>
          </p:nvSpPr>
          <p:spPr>
            <a:xfrm>
              <a:off x="5210063" y="3186550"/>
              <a:ext cx="1721575" cy="1245625"/>
            </a:xfrm>
            <a:custGeom>
              <a:avLst/>
              <a:gdLst/>
              <a:ahLst/>
              <a:cxnLst/>
              <a:rect l="l" t="t" r="r" b="b"/>
              <a:pathLst>
                <a:path w="68863" h="49825" extrusionOk="0">
                  <a:moveTo>
                    <a:pt x="67212" y="1"/>
                  </a:moveTo>
                  <a:lnTo>
                    <a:pt x="67078" y="54"/>
                  </a:lnTo>
                  <a:cubicBezTo>
                    <a:pt x="67962" y="2151"/>
                    <a:pt x="68229" y="4452"/>
                    <a:pt x="67846" y="6718"/>
                  </a:cubicBezTo>
                  <a:cubicBezTo>
                    <a:pt x="67533" y="8565"/>
                    <a:pt x="66775" y="10456"/>
                    <a:pt x="65580" y="12356"/>
                  </a:cubicBezTo>
                  <a:cubicBezTo>
                    <a:pt x="65035" y="13231"/>
                    <a:pt x="64402" y="14033"/>
                    <a:pt x="63786" y="14810"/>
                  </a:cubicBezTo>
                  <a:cubicBezTo>
                    <a:pt x="62859" y="15987"/>
                    <a:pt x="61975" y="17093"/>
                    <a:pt x="61440" y="18387"/>
                  </a:cubicBezTo>
                  <a:cubicBezTo>
                    <a:pt x="60441" y="20778"/>
                    <a:pt x="60914" y="24025"/>
                    <a:pt x="62645" y="26666"/>
                  </a:cubicBezTo>
                  <a:cubicBezTo>
                    <a:pt x="63599" y="28111"/>
                    <a:pt x="64482" y="29583"/>
                    <a:pt x="65339" y="31010"/>
                  </a:cubicBezTo>
                  <a:cubicBezTo>
                    <a:pt x="65749" y="31697"/>
                    <a:pt x="66142" y="32339"/>
                    <a:pt x="66525" y="32982"/>
                  </a:cubicBezTo>
                  <a:cubicBezTo>
                    <a:pt x="68693" y="36497"/>
                    <a:pt x="67391" y="40342"/>
                    <a:pt x="65785" y="41947"/>
                  </a:cubicBezTo>
                  <a:cubicBezTo>
                    <a:pt x="65079" y="42653"/>
                    <a:pt x="63285" y="44040"/>
                    <a:pt x="60172" y="44040"/>
                  </a:cubicBezTo>
                  <a:cubicBezTo>
                    <a:pt x="59431" y="44040"/>
                    <a:pt x="58614" y="43961"/>
                    <a:pt x="57720" y="43776"/>
                  </a:cubicBezTo>
                  <a:cubicBezTo>
                    <a:pt x="55722" y="43366"/>
                    <a:pt x="54294" y="42099"/>
                    <a:pt x="52778" y="40761"/>
                  </a:cubicBezTo>
                  <a:cubicBezTo>
                    <a:pt x="51351" y="39494"/>
                    <a:pt x="49879" y="38192"/>
                    <a:pt x="47764" y="37398"/>
                  </a:cubicBezTo>
                  <a:cubicBezTo>
                    <a:pt x="45978" y="36730"/>
                    <a:pt x="44246" y="36390"/>
                    <a:pt x="42663" y="36390"/>
                  </a:cubicBezTo>
                  <a:cubicBezTo>
                    <a:pt x="42111" y="36390"/>
                    <a:pt x="41577" y="36431"/>
                    <a:pt x="41065" y="36514"/>
                  </a:cubicBezTo>
                  <a:cubicBezTo>
                    <a:pt x="38495" y="36934"/>
                    <a:pt x="36229" y="38272"/>
                    <a:pt x="33838" y="39681"/>
                  </a:cubicBezTo>
                  <a:cubicBezTo>
                    <a:pt x="33330" y="39985"/>
                    <a:pt x="32804" y="40297"/>
                    <a:pt x="32277" y="40600"/>
                  </a:cubicBezTo>
                  <a:cubicBezTo>
                    <a:pt x="31742" y="40904"/>
                    <a:pt x="31225" y="41207"/>
                    <a:pt x="30734" y="41501"/>
                  </a:cubicBezTo>
                  <a:cubicBezTo>
                    <a:pt x="28433" y="42875"/>
                    <a:pt x="26437" y="44067"/>
                    <a:pt x="24175" y="44067"/>
                  </a:cubicBezTo>
                  <a:cubicBezTo>
                    <a:pt x="24087" y="44067"/>
                    <a:pt x="23998" y="44065"/>
                    <a:pt x="23909" y="44062"/>
                  </a:cubicBezTo>
                  <a:cubicBezTo>
                    <a:pt x="22107" y="43981"/>
                    <a:pt x="20305" y="43107"/>
                    <a:pt x="18396" y="42179"/>
                  </a:cubicBezTo>
                  <a:cubicBezTo>
                    <a:pt x="17906" y="41938"/>
                    <a:pt x="17388" y="41689"/>
                    <a:pt x="16871" y="41448"/>
                  </a:cubicBezTo>
                  <a:cubicBezTo>
                    <a:pt x="15499" y="40821"/>
                    <a:pt x="13209" y="39993"/>
                    <a:pt x="10688" y="39993"/>
                  </a:cubicBezTo>
                  <a:cubicBezTo>
                    <a:pt x="9618" y="39993"/>
                    <a:pt x="8506" y="40142"/>
                    <a:pt x="7405" y="40520"/>
                  </a:cubicBezTo>
                  <a:cubicBezTo>
                    <a:pt x="3908" y="41724"/>
                    <a:pt x="1009" y="45364"/>
                    <a:pt x="1" y="49798"/>
                  </a:cubicBezTo>
                  <a:lnTo>
                    <a:pt x="144" y="49825"/>
                  </a:lnTo>
                  <a:cubicBezTo>
                    <a:pt x="1143" y="45453"/>
                    <a:pt x="4007" y="41849"/>
                    <a:pt x="7459" y="40663"/>
                  </a:cubicBezTo>
                  <a:cubicBezTo>
                    <a:pt x="8544" y="40288"/>
                    <a:pt x="9641" y="40139"/>
                    <a:pt x="10699" y="40139"/>
                  </a:cubicBezTo>
                  <a:cubicBezTo>
                    <a:pt x="13189" y="40139"/>
                    <a:pt x="15456" y="40962"/>
                    <a:pt x="16808" y="41582"/>
                  </a:cubicBezTo>
                  <a:cubicBezTo>
                    <a:pt x="17326" y="41822"/>
                    <a:pt x="17834" y="42072"/>
                    <a:pt x="18334" y="42313"/>
                  </a:cubicBezTo>
                  <a:cubicBezTo>
                    <a:pt x="20252" y="43250"/>
                    <a:pt x="22063" y="44133"/>
                    <a:pt x="23900" y="44204"/>
                  </a:cubicBezTo>
                  <a:cubicBezTo>
                    <a:pt x="23999" y="44209"/>
                    <a:pt x="24096" y="44211"/>
                    <a:pt x="24193" y="44211"/>
                  </a:cubicBezTo>
                  <a:cubicBezTo>
                    <a:pt x="26496" y="44211"/>
                    <a:pt x="28503" y="43013"/>
                    <a:pt x="30805" y="41635"/>
                  </a:cubicBezTo>
                  <a:cubicBezTo>
                    <a:pt x="31305" y="41332"/>
                    <a:pt x="31813" y="41028"/>
                    <a:pt x="32349" y="40725"/>
                  </a:cubicBezTo>
                  <a:cubicBezTo>
                    <a:pt x="32875" y="40422"/>
                    <a:pt x="33401" y="40110"/>
                    <a:pt x="33910" y="39815"/>
                  </a:cubicBezTo>
                  <a:cubicBezTo>
                    <a:pt x="36292" y="38406"/>
                    <a:pt x="38549" y="37076"/>
                    <a:pt x="41091" y="36657"/>
                  </a:cubicBezTo>
                  <a:cubicBezTo>
                    <a:pt x="41587" y="36578"/>
                    <a:pt x="42106" y="36538"/>
                    <a:pt x="42643" y="36538"/>
                  </a:cubicBezTo>
                  <a:cubicBezTo>
                    <a:pt x="44211" y="36538"/>
                    <a:pt x="45936" y="36876"/>
                    <a:pt x="47711" y="37540"/>
                  </a:cubicBezTo>
                  <a:cubicBezTo>
                    <a:pt x="49798" y="38316"/>
                    <a:pt x="51270" y="39619"/>
                    <a:pt x="52680" y="40868"/>
                  </a:cubicBezTo>
                  <a:cubicBezTo>
                    <a:pt x="54214" y="42224"/>
                    <a:pt x="55659" y="43508"/>
                    <a:pt x="57693" y="43928"/>
                  </a:cubicBezTo>
                  <a:cubicBezTo>
                    <a:pt x="58592" y="44113"/>
                    <a:pt x="59413" y="44192"/>
                    <a:pt x="60160" y="44192"/>
                  </a:cubicBezTo>
                  <a:cubicBezTo>
                    <a:pt x="63334" y="44192"/>
                    <a:pt x="65161" y="42769"/>
                    <a:pt x="65883" y="42054"/>
                  </a:cubicBezTo>
                  <a:cubicBezTo>
                    <a:pt x="67533" y="40413"/>
                    <a:pt x="68863" y="36488"/>
                    <a:pt x="66659" y="32901"/>
                  </a:cubicBezTo>
                  <a:cubicBezTo>
                    <a:pt x="66267" y="32268"/>
                    <a:pt x="65874" y="31617"/>
                    <a:pt x="65464" y="30930"/>
                  </a:cubicBezTo>
                  <a:cubicBezTo>
                    <a:pt x="64607" y="29511"/>
                    <a:pt x="63724" y="28039"/>
                    <a:pt x="62769" y="26585"/>
                  </a:cubicBezTo>
                  <a:cubicBezTo>
                    <a:pt x="61066" y="23989"/>
                    <a:pt x="60593" y="20787"/>
                    <a:pt x="61574" y="18440"/>
                  </a:cubicBezTo>
                  <a:cubicBezTo>
                    <a:pt x="62100" y="17174"/>
                    <a:pt x="62975" y="16067"/>
                    <a:pt x="63902" y="14899"/>
                  </a:cubicBezTo>
                  <a:cubicBezTo>
                    <a:pt x="64518" y="14123"/>
                    <a:pt x="65151" y="13320"/>
                    <a:pt x="65713" y="12428"/>
                  </a:cubicBezTo>
                  <a:cubicBezTo>
                    <a:pt x="66909" y="10519"/>
                    <a:pt x="67676" y="8610"/>
                    <a:pt x="67988" y="6745"/>
                  </a:cubicBezTo>
                  <a:cubicBezTo>
                    <a:pt x="68381" y="4452"/>
                    <a:pt x="68113" y="2115"/>
                    <a:pt x="67212" y="1"/>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9" name="Google Shape;6619;p79"/>
            <p:cNvSpPr/>
            <p:nvPr/>
          </p:nvSpPr>
          <p:spPr>
            <a:xfrm>
              <a:off x="5213413" y="3193025"/>
              <a:ext cx="1725350" cy="1242725"/>
            </a:xfrm>
            <a:custGeom>
              <a:avLst/>
              <a:gdLst/>
              <a:ahLst/>
              <a:cxnLst/>
              <a:rect l="l" t="t" r="r" b="b"/>
              <a:pathLst>
                <a:path w="69014" h="49709" extrusionOk="0">
                  <a:moveTo>
                    <a:pt x="68006" y="0"/>
                  </a:moveTo>
                  <a:lnTo>
                    <a:pt x="67863" y="54"/>
                  </a:lnTo>
                  <a:cubicBezTo>
                    <a:pt x="68693" y="2231"/>
                    <a:pt x="68862" y="4604"/>
                    <a:pt x="68363" y="6923"/>
                  </a:cubicBezTo>
                  <a:cubicBezTo>
                    <a:pt x="67979" y="8681"/>
                    <a:pt x="67150" y="10572"/>
                    <a:pt x="65901" y="12552"/>
                  </a:cubicBezTo>
                  <a:cubicBezTo>
                    <a:pt x="65419" y="13311"/>
                    <a:pt x="64884" y="14015"/>
                    <a:pt x="64375" y="14711"/>
                  </a:cubicBezTo>
                  <a:cubicBezTo>
                    <a:pt x="63403" y="16005"/>
                    <a:pt x="62493" y="17227"/>
                    <a:pt x="61984" y="18628"/>
                  </a:cubicBezTo>
                  <a:cubicBezTo>
                    <a:pt x="61137" y="20965"/>
                    <a:pt x="61654" y="24025"/>
                    <a:pt x="63331" y="26603"/>
                  </a:cubicBezTo>
                  <a:cubicBezTo>
                    <a:pt x="64527" y="28450"/>
                    <a:pt x="65562" y="30314"/>
                    <a:pt x="66561" y="32125"/>
                  </a:cubicBezTo>
                  <a:cubicBezTo>
                    <a:pt x="66712" y="32402"/>
                    <a:pt x="66864" y="32678"/>
                    <a:pt x="67016" y="32946"/>
                  </a:cubicBezTo>
                  <a:cubicBezTo>
                    <a:pt x="68764" y="36104"/>
                    <a:pt x="67881" y="39815"/>
                    <a:pt x="66017" y="41572"/>
                  </a:cubicBezTo>
                  <a:cubicBezTo>
                    <a:pt x="64665" y="42851"/>
                    <a:pt x="62745" y="43523"/>
                    <a:pt x="60550" y="43523"/>
                  </a:cubicBezTo>
                  <a:cubicBezTo>
                    <a:pt x="59760" y="43523"/>
                    <a:pt x="58934" y="43436"/>
                    <a:pt x="58086" y="43258"/>
                  </a:cubicBezTo>
                  <a:cubicBezTo>
                    <a:pt x="56150" y="42848"/>
                    <a:pt x="54714" y="41662"/>
                    <a:pt x="53206" y="40413"/>
                  </a:cubicBezTo>
                  <a:cubicBezTo>
                    <a:pt x="51787" y="39244"/>
                    <a:pt x="50333" y="38031"/>
                    <a:pt x="48308" y="37299"/>
                  </a:cubicBezTo>
                  <a:cubicBezTo>
                    <a:pt x="46587" y="36676"/>
                    <a:pt x="44909" y="36360"/>
                    <a:pt x="43362" y="36360"/>
                  </a:cubicBezTo>
                  <a:cubicBezTo>
                    <a:pt x="42671" y="36360"/>
                    <a:pt x="42007" y="36423"/>
                    <a:pt x="41377" y="36550"/>
                  </a:cubicBezTo>
                  <a:cubicBezTo>
                    <a:pt x="39030" y="37014"/>
                    <a:pt x="36987" y="38272"/>
                    <a:pt x="34829" y="39592"/>
                  </a:cubicBezTo>
                  <a:cubicBezTo>
                    <a:pt x="34088" y="40047"/>
                    <a:pt x="33330" y="40520"/>
                    <a:pt x="32536" y="40957"/>
                  </a:cubicBezTo>
                  <a:cubicBezTo>
                    <a:pt x="32322" y="41082"/>
                    <a:pt x="32108" y="41207"/>
                    <a:pt x="31902" y="41323"/>
                  </a:cubicBezTo>
                  <a:cubicBezTo>
                    <a:pt x="29368" y="42756"/>
                    <a:pt x="27150" y="44012"/>
                    <a:pt x="24768" y="44012"/>
                  </a:cubicBezTo>
                  <a:cubicBezTo>
                    <a:pt x="24525" y="44012"/>
                    <a:pt x="24281" y="43999"/>
                    <a:pt x="24034" y="43972"/>
                  </a:cubicBezTo>
                  <a:cubicBezTo>
                    <a:pt x="22339" y="43794"/>
                    <a:pt x="20680" y="42919"/>
                    <a:pt x="18931" y="41992"/>
                  </a:cubicBezTo>
                  <a:cubicBezTo>
                    <a:pt x="18342" y="41679"/>
                    <a:pt x="17727" y="41358"/>
                    <a:pt x="17111" y="41064"/>
                  </a:cubicBezTo>
                  <a:cubicBezTo>
                    <a:pt x="15065" y="40074"/>
                    <a:pt x="12947" y="39570"/>
                    <a:pt x="10969" y="39570"/>
                  </a:cubicBezTo>
                  <a:cubicBezTo>
                    <a:pt x="9773" y="39570"/>
                    <a:pt x="8629" y="39754"/>
                    <a:pt x="7584" y="40127"/>
                  </a:cubicBezTo>
                  <a:cubicBezTo>
                    <a:pt x="3373" y="41626"/>
                    <a:pt x="902" y="46042"/>
                    <a:pt x="1" y="49673"/>
                  </a:cubicBezTo>
                  <a:lnTo>
                    <a:pt x="144" y="49708"/>
                  </a:lnTo>
                  <a:cubicBezTo>
                    <a:pt x="1045" y="46122"/>
                    <a:pt x="3480" y="41751"/>
                    <a:pt x="7628" y="40270"/>
                  </a:cubicBezTo>
                  <a:cubicBezTo>
                    <a:pt x="8660" y="39904"/>
                    <a:pt x="9790" y="39722"/>
                    <a:pt x="10972" y="39722"/>
                  </a:cubicBezTo>
                  <a:cubicBezTo>
                    <a:pt x="12927" y="39722"/>
                    <a:pt x="15021" y="40219"/>
                    <a:pt x="17040" y="41198"/>
                  </a:cubicBezTo>
                  <a:cubicBezTo>
                    <a:pt x="17664" y="41492"/>
                    <a:pt x="18271" y="41813"/>
                    <a:pt x="18860" y="42125"/>
                  </a:cubicBezTo>
                  <a:cubicBezTo>
                    <a:pt x="20626" y="43053"/>
                    <a:pt x="22294" y="43936"/>
                    <a:pt x="24016" y="44124"/>
                  </a:cubicBezTo>
                  <a:cubicBezTo>
                    <a:pt x="24266" y="44151"/>
                    <a:pt x="24514" y="44164"/>
                    <a:pt x="24760" y="44164"/>
                  </a:cubicBezTo>
                  <a:cubicBezTo>
                    <a:pt x="27186" y="44164"/>
                    <a:pt x="29422" y="42898"/>
                    <a:pt x="31974" y="41456"/>
                  </a:cubicBezTo>
                  <a:cubicBezTo>
                    <a:pt x="32179" y="41331"/>
                    <a:pt x="32393" y="41215"/>
                    <a:pt x="32616" y="41091"/>
                  </a:cubicBezTo>
                  <a:cubicBezTo>
                    <a:pt x="33401" y="40645"/>
                    <a:pt x="34168" y="40181"/>
                    <a:pt x="34909" y="39726"/>
                  </a:cubicBezTo>
                  <a:cubicBezTo>
                    <a:pt x="37050" y="38405"/>
                    <a:pt x="39084" y="37156"/>
                    <a:pt x="41412" y="36693"/>
                  </a:cubicBezTo>
                  <a:cubicBezTo>
                    <a:pt x="42029" y="36570"/>
                    <a:pt x="42679" y="36509"/>
                    <a:pt x="43353" y="36509"/>
                  </a:cubicBezTo>
                  <a:cubicBezTo>
                    <a:pt x="44884" y="36509"/>
                    <a:pt x="46546" y="36823"/>
                    <a:pt x="48255" y="37442"/>
                  </a:cubicBezTo>
                  <a:cubicBezTo>
                    <a:pt x="50253" y="38164"/>
                    <a:pt x="51707" y="39369"/>
                    <a:pt x="53108" y="40529"/>
                  </a:cubicBezTo>
                  <a:cubicBezTo>
                    <a:pt x="54633" y="41795"/>
                    <a:pt x="56078" y="42982"/>
                    <a:pt x="58059" y="43401"/>
                  </a:cubicBezTo>
                  <a:cubicBezTo>
                    <a:pt x="58918" y="43581"/>
                    <a:pt x="59756" y="43669"/>
                    <a:pt x="60559" y="43669"/>
                  </a:cubicBezTo>
                  <a:cubicBezTo>
                    <a:pt x="62789" y="43669"/>
                    <a:pt x="64746" y="42987"/>
                    <a:pt x="66124" y="41688"/>
                  </a:cubicBezTo>
                  <a:cubicBezTo>
                    <a:pt x="68024" y="39886"/>
                    <a:pt x="68925" y="36095"/>
                    <a:pt x="67141" y="32874"/>
                  </a:cubicBezTo>
                  <a:cubicBezTo>
                    <a:pt x="66989" y="32607"/>
                    <a:pt x="66837" y="32330"/>
                    <a:pt x="66686" y="32054"/>
                  </a:cubicBezTo>
                  <a:cubicBezTo>
                    <a:pt x="65686" y="30243"/>
                    <a:pt x="64652" y="28369"/>
                    <a:pt x="63456" y="26523"/>
                  </a:cubicBezTo>
                  <a:cubicBezTo>
                    <a:pt x="61806" y="23980"/>
                    <a:pt x="61297" y="20974"/>
                    <a:pt x="62127" y="18681"/>
                  </a:cubicBezTo>
                  <a:cubicBezTo>
                    <a:pt x="62627" y="17298"/>
                    <a:pt x="63528" y="16085"/>
                    <a:pt x="64491" y="14800"/>
                  </a:cubicBezTo>
                  <a:cubicBezTo>
                    <a:pt x="65008" y="14105"/>
                    <a:pt x="65544" y="13391"/>
                    <a:pt x="66025" y="12633"/>
                  </a:cubicBezTo>
                  <a:cubicBezTo>
                    <a:pt x="67283" y="10643"/>
                    <a:pt x="68122" y="8734"/>
                    <a:pt x="68506" y="6950"/>
                  </a:cubicBezTo>
                  <a:cubicBezTo>
                    <a:pt x="69014" y="4613"/>
                    <a:pt x="68845" y="2204"/>
                    <a:pt x="68006" y="0"/>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0" name="Google Shape;6620;p79"/>
            <p:cNvSpPr/>
            <p:nvPr/>
          </p:nvSpPr>
          <p:spPr>
            <a:xfrm>
              <a:off x="5216763" y="3199725"/>
              <a:ext cx="1741200" cy="1239800"/>
            </a:xfrm>
            <a:custGeom>
              <a:avLst/>
              <a:gdLst/>
              <a:ahLst/>
              <a:cxnLst/>
              <a:rect l="l" t="t" r="r" b="b"/>
              <a:pathLst>
                <a:path w="69648" h="49592" extrusionOk="0">
                  <a:moveTo>
                    <a:pt x="68800" y="0"/>
                  </a:moveTo>
                  <a:lnTo>
                    <a:pt x="68657" y="45"/>
                  </a:lnTo>
                  <a:cubicBezTo>
                    <a:pt x="69424" y="2311"/>
                    <a:pt x="69504" y="4755"/>
                    <a:pt x="68880" y="7110"/>
                  </a:cubicBezTo>
                  <a:cubicBezTo>
                    <a:pt x="68425" y="8823"/>
                    <a:pt x="67578" y="10607"/>
                    <a:pt x="66213" y="12739"/>
                  </a:cubicBezTo>
                  <a:cubicBezTo>
                    <a:pt x="65820" y="13355"/>
                    <a:pt x="65392" y="13953"/>
                    <a:pt x="64982" y="14532"/>
                  </a:cubicBezTo>
                  <a:cubicBezTo>
                    <a:pt x="63965" y="15969"/>
                    <a:pt x="63001" y="17316"/>
                    <a:pt x="62528" y="18868"/>
                  </a:cubicBezTo>
                  <a:cubicBezTo>
                    <a:pt x="61841" y="21134"/>
                    <a:pt x="62394" y="23998"/>
                    <a:pt x="64018" y="26531"/>
                  </a:cubicBezTo>
                  <a:cubicBezTo>
                    <a:pt x="65356" y="28628"/>
                    <a:pt x="66471" y="30831"/>
                    <a:pt x="67497" y="32910"/>
                  </a:cubicBezTo>
                  <a:cubicBezTo>
                    <a:pt x="69032" y="36023"/>
                    <a:pt x="68068" y="39565"/>
                    <a:pt x="66257" y="41197"/>
                  </a:cubicBezTo>
                  <a:cubicBezTo>
                    <a:pt x="64934" y="42378"/>
                    <a:pt x="63084" y="42999"/>
                    <a:pt x="60977" y="42999"/>
                  </a:cubicBezTo>
                  <a:cubicBezTo>
                    <a:pt x="60171" y="42999"/>
                    <a:pt x="59327" y="42908"/>
                    <a:pt x="58460" y="42723"/>
                  </a:cubicBezTo>
                  <a:cubicBezTo>
                    <a:pt x="56569" y="42321"/>
                    <a:pt x="55142" y="41224"/>
                    <a:pt x="53625" y="40055"/>
                  </a:cubicBezTo>
                  <a:cubicBezTo>
                    <a:pt x="52224" y="38985"/>
                    <a:pt x="50779" y="37870"/>
                    <a:pt x="48843" y="37192"/>
                  </a:cubicBezTo>
                  <a:cubicBezTo>
                    <a:pt x="47167" y="36606"/>
                    <a:pt x="45535" y="36310"/>
                    <a:pt x="44023" y="36310"/>
                  </a:cubicBezTo>
                  <a:cubicBezTo>
                    <a:pt x="43209" y="36310"/>
                    <a:pt x="42431" y="36396"/>
                    <a:pt x="41698" y="36567"/>
                  </a:cubicBezTo>
                  <a:cubicBezTo>
                    <a:pt x="39494" y="37085"/>
                    <a:pt x="37612" y="38298"/>
                    <a:pt x="35622" y="39583"/>
                  </a:cubicBezTo>
                  <a:cubicBezTo>
                    <a:pt x="34721" y="40171"/>
                    <a:pt x="33785" y="40769"/>
                    <a:pt x="32803" y="41313"/>
                  </a:cubicBezTo>
                  <a:cubicBezTo>
                    <a:pt x="30099" y="42814"/>
                    <a:pt x="27771" y="43990"/>
                    <a:pt x="25393" y="43990"/>
                  </a:cubicBezTo>
                  <a:cubicBezTo>
                    <a:pt x="24987" y="43990"/>
                    <a:pt x="24579" y="43955"/>
                    <a:pt x="24168" y="43882"/>
                  </a:cubicBezTo>
                  <a:cubicBezTo>
                    <a:pt x="22562" y="43606"/>
                    <a:pt x="21036" y="42732"/>
                    <a:pt x="19422" y="41804"/>
                  </a:cubicBezTo>
                  <a:cubicBezTo>
                    <a:pt x="18753" y="41420"/>
                    <a:pt x="18066" y="41028"/>
                    <a:pt x="17343" y="40662"/>
                  </a:cubicBezTo>
                  <a:cubicBezTo>
                    <a:pt x="15341" y="39647"/>
                    <a:pt x="13239" y="39130"/>
                    <a:pt x="11252" y="39130"/>
                  </a:cubicBezTo>
                  <a:cubicBezTo>
                    <a:pt x="10026" y="39130"/>
                    <a:pt x="8842" y="39327"/>
                    <a:pt x="7753" y="39725"/>
                  </a:cubicBezTo>
                  <a:cubicBezTo>
                    <a:pt x="4211" y="41028"/>
                    <a:pt x="1312" y="44703"/>
                    <a:pt x="1" y="49547"/>
                  </a:cubicBezTo>
                  <a:lnTo>
                    <a:pt x="143" y="49592"/>
                  </a:lnTo>
                  <a:cubicBezTo>
                    <a:pt x="1446" y="44784"/>
                    <a:pt x="4309" y="41153"/>
                    <a:pt x="7807" y="39868"/>
                  </a:cubicBezTo>
                  <a:cubicBezTo>
                    <a:pt x="8882" y="39473"/>
                    <a:pt x="10049" y="39279"/>
                    <a:pt x="11259" y="39279"/>
                  </a:cubicBezTo>
                  <a:cubicBezTo>
                    <a:pt x="13222" y="39279"/>
                    <a:pt x="15299" y="39791"/>
                    <a:pt x="17281" y="40796"/>
                  </a:cubicBezTo>
                  <a:cubicBezTo>
                    <a:pt x="17994" y="41153"/>
                    <a:pt x="18681" y="41554"/>
                    <a:pt x="19350" y="41938"/>
                  </a:cubicBezTo>
                  <a:cubicBezTo>
                    <a:pt x="20974" y="42865"/>
                    <a:pt x="22508" y="43740"/>
                    <a:pt x="24141" y="44034"/>
                  </a:cubicBezTo>
                  <a:cubicBezTo>
                    <a:pt x="24559" y="44107"/>
                    <a:pt x="24972" y="44141"/>
                    <a:pt x="25384" y="44141"/>
                  </a:cubicBezTo>
                  <a:cubicBezTo>
                    <a:pt x="27796" y="44141"/>
                    <a:pt x="30147" y="42963"/>
                    <a:pt x="32875" y="41447"/>
                  </a:cubicBezTo>
                  <a:cubicBezTo>
                    <a:pt x="33865" y="40903"/>
                    <a:pt x="34802" y="40296"/>
                    <a:pt x="35703" y="39707"/>
                  </a:cubicBezTo>
                  <a:cubicBezTo>
                    <a:pt x="37683" y="38432"/>
                    <a:pt x="39557" y="37227"/>
                    <a:pt x="41733" y="36719"/>
                  </a:cubicBezTo>
                  <a:cubicBezTo>
                    <a:pt x="42459" y="36547"/>
                    <a:pt x="43230" y="36462"/>
                    <a:pt x="44035" y="36462"/>
                  </a:cubicBezTo>
                  <a:cubicBezTo>
                    <a:pt x="45528" y="36462"/>
                    <a:pt x="47138" y="36755"/>
                    <a:pt x="48790" y="37334"/>
                  </a:cubicBezTo>
                  <a:cubicBezTo>
                    <a:pt x="50708" y="38004"/>
                    <a:pt x="52144" y="39110"/>
                    <a:pt x="53536" y="40171"/>
                  </a:cubicBezTo>
                  <a:cubicBezTo>
                    <a:pt x="55061" y="41349"/>
                    <a:pt x="56507" y="42455"/>
                    <a:pt x="58425" y="42865"/>
                  </a:cubicBezTo>
                  <a:cubicBezTo>
                    <a:pt x="59301" y="43053"/>
                    <a:pt x="60156" y="43145"/>
                    <a:pt x="60974" y="43145"/>
                  </a:cubicBezTo>
                  <a:cubicBezTo>
                    <a:pt x="63118" y="43145"/>
                    <a:pt x="65006" y="42512"/>
                    <a:pt x="66355" y="41304"/>
                  </a:cubicBezTo>
                  <a:cubicBezTo>
                    <a:pt x="68211" y="39645"/>
                    <a:pt x="69192" y="36023"/>
                    <a:pt x="67631" y="32838"/>
                  </a:cubicBezTo>
                  <a:cubicBezTo>
                    <a:pt x="66605" y="30760"/>
                    <a:pt x="65490" y="28556"/>
                    <a:pt x="64143" y="26451"/>
                  </a:cubicBezTo>
                  <a:cubicBezTo>
                    <a:pt x="62546" y="23953"/>
                    <a:pt x="61993" y="21134"/>
                    <a:pt x="62671" y="18913"/>
                  </a:cubicBezTo>
                  <a:cubicBezTo>
                    <a:pt x="63135" y="17387"/>
                    <a:pt x="64098" y="16040"/>
                    <a:pt x="65106" y="14613"/>
                  </a:cubicBezTo>
                  <a:cubicBezTo>
                    <a:pt x="65517" y="14033"/>
                    <a:pt x="65945" y="13435"/>
                    <a:pt x="66338" y="12820"/>
                  </a:cubicBezTo>
                  <a:cubicBezTo>
                    <a:pt x="67711" y="10670"/>
                    <a:pt x="68568" y="8876"/>
                    <a:pt x="69023" y="7155"/>
                  </a:cubicBezTo>
                  <a:cubicBezTo>
                    <a:pt x="69647" y="4764"/>
                    <a:pt x="69576" y="2293"/>
                    <a:pt x="68800" y="0"/>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1" name="Google Shape;6621;p79"/>
            <p:cNvSpPr/>
            <p:nvPr/>
          </p:nvSpPr>
          <p:spPr>
            <a:xfrm>
              <a:off x="5220113" y="3206175"/>
              <a:ext cx="1757700" cy="1236925"/>
            </a:xfrm>
            <a:custGeom>
              <a:avLst/>
              <a:gdLst/>
              <a:ahLst/>
              <a:cxnLst/>
              <a:rect l="l" t="t" r="r" b="b"/>
              <a:pathLst>
                <a:path w="70308" h="49477" extrusionOk="0">
                  <a:moveTo>
                    <a:pt x="69594" y="1"/>
                  </a:moveTo>
                  <a:lnTo>
                    <a:pt x="69451" y="45"/>
                  </a:lnTo>
                  <a:cubicBezTo>
                    <a:pt x="70156" y="2401"/>
                    <a:pt x="70138" y="4916"/>
                    <a:pt x="69397" y="7316"/>
                  </a:cubicBezTo>
                  <a:cubicBezTo>
                    <a:pt x="68764" y="9341"/>
                    <a:pt x="67595" y="11295"/>
                    <a:pt x="66534" y="12936"/>
                  </a:cubicBezTo>
                  <a:cubicBezTo>
                    <a:pt x="66239" y="13391"/>
                    <a:pt x="65927" y="13837"/>
                    <a:pt x="65633" y="14274"/>
                  </a:cubicBezTo>
                  <a:cubicBezTo>
                    <a:pt x="64535" y="15880"/>
                    <a:pt x="63500" y="17397"/>
                    <a:pt x="63072" y="19119"/>
                  </a:cubicBezTo>
                  <a:cubicBezTo>
                    <a:pt x="62537" y="21304"/>
                    <a:pt x="63126" y="23980"/>
                    <a:pt x="64705" y="26478"/>
                  </a:cubicBezTo>
                  <a:cubicBezTo>
                    <a:pt x="66159" y="28789"/>
                    <a:pt x="67265" y="31233"/>
                    <a:pt x="67979" y="32875"/>
                  </a:cubicBezTo>
                  <a:cubicBezTo>
                    <a:pt x="69290" y="35944"/>
                    <a:pt x="68255" y="39325"/>
                    <a:pt x="66489" y="40823"/>
                  </a:cubicBezTo>
                  <a:cubicBezTo>
                    <a:pt x="65211" y="41918"/>
                    <a:pt x="63435" y="42487"/>
                    <a:pt x="61415" y="42487"/>
                  </a:cubicBezTo>
                  <a:cubicBezTo>
                    <a:pt x="60587" y="42487"/>
                    <a:pt x="59718" y="42392"/>
                    <a:pt x="58826" y="42197"/>
                  </a:cubicBezTo>
                  <a:cubicBezTo>
                    <a:pt x="56988" y="41805"/>
                    <a:pt x="55561" y="40788"/>
                    <a:pt x="54044" y="39717"/>
                  </a:cubicBezTo>
                  <a:cubicBezTo>
                    <a:pt x="52661" y="38736"/>
                    <a:pt x="51234" y="37719"/>
                    <a:pt x="49378" y="37094"/>
                  </a:cubicBezTo>
                  <a:cubicBezTo>
                    <a:pt x="47749" y="36544"/>
                    <a:pt x="46167" y="36270"/>
                    <a:pt x="44690" y="36270"/>
                  </a:cubicBezTo>
                  <a:cubicBezTo>
                    <a:pt x="43749" y="36270"/>
                    <a:pt x="42850" y="36381"/>
                    <a:pt x="42010" y="36604"/>
                  </a:cubicBezTo>
                  <a:cubicBezTo>
                    <a:pt x="39922" y="37166"/>
                    <a:pt x="38156" y="38370"/>
                    <a:pt x="36282" y="39637"/>
                  </a:cubicBezTo>
                  <a:cubicBezTo>
                    <a:pt x="35265" y="40342"/>
                    <a:pt x="34204" y="41055"/>
                    <a:pt x="33071" y="41680"/>
                  </a:cubicBezTo>
                  <a:cubicBezTo>
                    <a:pt x="30814" y="42916"/>
                    <a:pt x="28430" y="44007"/>
                    <a:pt x="26031" y="44007"/>
                  </a:cubicBezTo>
                  <a:cubicBezTo>
                    <a:pt x="25452" y="44007"/>
                    <a:pt x="24872" y="43943"/>
                    <a:pt x="24292" y="43803"/>
                  </a:cubicBezTo>
                  <a:cubicBezTo>
                    <a:pt x="22776" y="43437"/>
                    <a:pt x="21375" y="42563"/>
                    <a:pt x="19885" y="41635"/>
                  </a:cubicBezTo>
                  <a:cubicBezTo>
                    <a:pt x="19145" y="41171"/>
                    <a:pt x="18387" y="40698"/>
                    <a:pt x="17584" y="40270"/>
                  </a:cubicBezTo>
                  <a:cubicBezTo>
                    <a:pt x="15640" y="39238"/>
                    <a:pt x="13523" y="38709"/>
                    <a:pt x="11509" y="38709"/>
                  </a:cubicBezTo>
                  <a:cubicBezTo>
                    <a:pt x="10251" y="38709"/>
                    <a:pt x="9033" y="38915"/>
                    <a:pt x="7922" y="39333"/>
                  </a:cubicBezTo>
                  <a:cubicBezTo>
                    <a:pt x="4363" y="40681"/>
                    <a:pt x="1472" y="44365"/>
                    <a:pt x="0" y="49432"/>
                  </a:cubicBezTo>
                  <a:lnTo>
                    <a:pt x="143" y="49477"/>
                  </a:lnTo>
                  <a:cubicBezTo>
                    <a:pt x="1606" y="44445"/>
                    <a:pt x="4461" y="40805"/>
                    <a:pt x="7976" y="39476"/>
                  </a:cubicBezTo>
                  <a:cubicBezTo>
                    <a:pt x="9072" y="39062"/>
                    <a:pt x="10273" y="38858"/>
                    <a:pt x="11513" y="38858"/>
                  </a:cubicBezTo>
                  <a:cubicBezTo>
                    <a:pt x="13501" y="38858"/>
                    <a:pt x="15589" y="39382"/>
                    <a:pt x="17512" y="40404"/>
                  </a:cubicBezTo>
                  <a:cubicBezTo>
                    <a:pt x="18306" y="40832"/>
                    <a:pt x="19074" y="41305"/>
                    <a:pt x="19805" y="41760"/>
                  </a:cubicBezTo>
                  <a:cubicBezTo>
                    <a:pt x="21304" y="42697"/>
                    <a:pt x="22722" y="43571"/>
                    <a:pt x="24257" y="43946"/>
                  </a:cubicBezTo>
                  <a:cubicBezTo>
                    <a:pt x="24852" y="44091"/>
                    <a:pt x="25446" y="44156"/>
                    <a:pt x="26039" y="44156"/>
                  </a:cubicBezTo>
                  <a:cubicBezTo>
                    <a:pt x="28469" y="44156"/>
                    <a:pt x="30869" y="43054"/>
                    <a:pt x="33142" y="41814"/>
                  </a:cubicBezTo>
                  <a:cubicBezTo>
                    <a:pt x="34284" y="41189"/>
                    <a:pt x="35346" y="40466"/>
                    <a:pt x="36372" y="39762"/>
                  </a:cubicBezTo>
                  <a:cubicBezTo>
                    <a:pt x="38227" y="38495"/>
                    <a:pt x="39985" y="37299"/>
                    <a:pt x="42054" y="36746"/>
                  </a:cubicBezTo>
                  <a:cubicBezTo>
                    <a:pt x="42877" y="36525"/>
                    <a:pt x="43758" y="36415"/>
                    <a:pt x="44683" y="36415"/>
                  </a:cubicBezTo>
                  <a:cubicBezTo>
                    <a:pt x="46145" y="36415"/>
                    <a:pt x="47716" y="36691"/>
                    <a:pt x="49334" y="37237"/>
                  </a:cubicBezTo>
                  <a:cubicBezTo>
                    <a:pt x="51163" y="37853"/>
                    <a:pt x="52581" y="38861"/>
                    <a:pt x="53964" y="39833"/>
                  </a:cubicBezTo>
                  <a:cubicBezTo>
                    <a:pt x="55489" y="40921"/>
                    <a:pt x="56926" y="41938"/>
                    <a:pt x="58790" y="42340"/>
                  </a:cubicBezTo>
                  <a:cubicBezTo>
                    <a:pt x="59693" y="42537"/>
                    <a:pt x="60574" y="42633"/>
                    <a:pt x="61414" y="42633"/>
                  </a:cubicBezTo>
                  <a:cubicBezTo>
                    <a:pt x="63470" y="42633"/>
                    <a:pt x="65283" y="42054"/>
                    <a:pt x="66587" y="40939"/>
                  </a:cubicBezTo>
                  <a:cubicBezTo>
                    <a:pt x="68389" y="39405"/>
                    <a:pt x="69460" y="35944"/>
                    <a:pt x="68113" y="32821"/>
                  </a:cubicBezTo>
                  <a:cubicBezTo>
                    <a:pt x="67408" y="31171"/>
                    <a:pt x="66293" y="28717"/>
                    <a:pt x="64830" y="26398"/>
                  </a:cubicBezTo>
                  <a:cubicBezTo>
                    <a:pt x="63277" y="23936"/>
                    <a:pt x="62689" y="21295"/>
                    <a:pt x="63224" y="19154"/>
                  </a:cubicBezTo>
                  <a:cubicBezTo>
                    <a:pt x="63643" y="17450"/>
                    <a:pt x="64669" y="15952"/>
                    <a:pt x="65757" y="14364"/>
                  </a:cubicBezTo>
                  <a:cubicBezTo>
                    <a:pt x="66052" y="13926"/>
                    <a:pt x="66364" y="13472"/>
                    <a:pt x="66658" y="13017"/>
                  </a:cubicBezTo>
                  <a:cubicBezTo>
                    <a:pt x="67720" y="11366"/>
                    <a:pt x="68898" y="9404"/>
                    <a:pt x="69531" y="7361"/>
                  </a:cubicBezTo>
                  <a:cubicBezTo>
                    <a:pt x="70289" y="4934"/>
                    <a:pt x="70307" y="2383"/>
                    <a:pt x="69594" y="1"/>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2" name="Google Shape;6622;p79"/>
            <p:cNvSpPr/>
            <p:nvPr/>
          </p:nvSpPr>
          <p:spPr>
            <a:xfrm>
              <a:off x="5223463" y="3212875"/>
              <a:ext cx="1775975" cy="1233800"/>
            </a:xfrm>
            <a:custGeom>
              <a:avLst/>
              <a:gdLst/>
              <a:ahLst/>
              <a:cxnLst/>
              <a:rect l="l" t="t" r="r" b="b"/>
              <a:pathLst>
                <a:path w="71039" h="49352" extrusionOk="0">
                  <a:moveTo>
                    <a:pt x="70378" y="0"/>
                  </a:moveTo>
                  <a:lnTo>
                    <a:pt x="70236" y="36"/>
                  </a:lnTo>
                  <a:cubicBezTo>
                    <a:pt x="70887" y="2489"/>
                    <a:pt x="70771" y="5068"/>
                    <a:pt x="69906" y="7503"/>
                  </a:cubicBezTo>
                  <a:cubicBezTo>
                    <a:pt x="69236" y="9403"/>
                    <a:pt x="68121" y="11170"/>
                    <a:pt x="66846" y="13123"/>
                  </a:cubicBezTo>
                  <a:cubicBezTo>
                    <a:pt x="66676" y="13391"/>
                    <a:pt x="66498" y="13658"/>
                    <a:pt x="66319" y="13917"/>
                  </a:cubicBezTo>
                  <a:cubicBezTo>
                    <a:pt x="65124" y="15719"/>
                    <a:pt x="63991" y="17423"/>
                    <a:pt x="63625" y="19359"/>
                  </a:cubicBezTo>
                  <a:cubicBezTo>
                    <a:pt x="63233" y="21438"/>
                    <a:pt x="63857" y="23944"/>
                    <a:pt x="65392" y="26407"/>
                  </a:cubicBezTo>
                  <a:cubicBezTo>
                    <a:pt x="66542" y="28262"/>
                    <a:pt x="67577" y="30430"/>
                    <a:pt x="68460" y="32839"/>
                  </a:cubicBezTo>
                  <a:cubicBezTo>
                    <a:pt x="69558" y="35836"/>
                    <a:pt x="68443" y="39065"/>
                    <a:pt x="66730" y="40448"/>
                  </a:cubicBezTo>
                  <a:cubicBezTo>
                    <a:pt x="65490" y="41446"/>
                    <a:pt x="63785" y="41966"/>
                    <a:pt x="61852" y="41966"/>
                  </a:cubicBezTo>
                  <a:cubicBezTo>
                    <a:pt x="61002" y="41966"/>
                    <a:pt x="60109" y="41866"/>
                    <a:pt x="59191" y="41661"/>
                  </a:cubicBezTo>
                  <a:cubicBezTo>
                    <a:pt x="57407" y="41269"/>
                    <a:pt x="55980" y="40350"/>
                    <a:pt x="54472" y="39369"/>
                  </a:cubicBezTo>
                  <a:cubicBezTo>
                    <a:pt x="53098" y="38477"/>
                    <a:pt x="51680" y="37558"/>
                    <a:pt x="49913" y="36987"/>
                  </a:cubicBezTo>
                  <a:cubicBezTo>
                    <a:pt x="48316" y="36472"/>
                    <a:pt x="46767" y="36212"/>
                    <a:pt x="45320" y="36212"/>
                  </a:cubicBezTo>
                  <a:cubicBezTo>
                    <a:pt x="44261" y="36212"/>
                    <a:pt x="43258" y="36351"/>
                    <a:pt x="42331" y="36630"/>
                  </a:cubicBezTo>
                  <a:cubicBezTo>
                    <a:pt x="40314" y="37237"/>
                    <a:pt x="38637" y="38441"/>
                    <a:pt x="36862" y="39717"/>
                  </a:cubicBezTo>
                  <a:cubicBezTo>
                    <a:pt x="35747" y="40520"/>
                    <a:pt x="34596" y="41358"/>
                    <a:pt x="33338" y="42036"/>
                  </a:cubicBezTo>
                  <a:cubicBezTo>
                    <a:pt x="30822" y="43395"/>
                    <a:pt x="28670" y="44062"/>
                    <a:pt x="26738" y="44062"/>
                  </a:cubicBezTo>
                  <a:cubicBezTo>
                    <a:pt x="25929" y="44062"/>
                    <a:pt x="25159" y="43945"/>
                    <a:pt x="24417" y="43713"/>
                  </a:cubicBezTo>
                  <a:cubicBezTo>
                    <a:pt x="22990" y="43267"/>
                    <a:pt x="21687" y="42384"/>
                    <a:pt x="20305" y="41456"/>
                  </a:cubicBezTo>
                  <a:cubicBezTo>
                    <a:pt x="19519" y="40921"/>
                    <a:pt x="18699" y="40359"/>
                    <a:pt x="17824" y="39877"/>
                  </a:cubicBezTo>
                  <a:cubicBezTo>
                    <a:pt x="15913" y="38812"/>
                    <a:pt x="13808" y="38266"/>
                    <a:pt x="11783" y="38266"/>
                  </a:cubicBezTo>
                  <a:cubicBezTo>
                    <a:pt x="10500" y="38266"/>
                    <a:pt x="9249" y="38485"/>
                    <a:pt x="8101" y="38932"/>
                  </a:cubicBezTo>
                  <a:cubicBezTo>
                    <a:pt x="3274" y="40814"/>
                    <a:pt x="955" y="46238"/>
                    <a:pt x="0" y="49307"/>
                  </a:cubicBezTo>
                  <a:lnTo>
                    <a:pt x="143" y="49351"/>
                  </a:lnTo>
                  <a:cubicBezTo>
                    <a:pt x="1089" y="46309"/>
                    <a:pt x="3381" y="40930"/>
                    <a:pt x="8154" y="39074"/>
                  </a:cubicBezTo>
                  <a:cubicBezTo>
                    <a:pt x="9290" y="38631"/>
                    <a:pt x="10525" y="38414"/>
                    <a:pt x="11792" y="38414"/>
                  </a:cubicBezTo>
                  <a:cubicBezTo>
                    <a:pt x="13789" y="38414"/>
                    <a:pt x="15864" y="38954"/>
                    <a:pt x="17753" y="40002"/>
                  </a:cubicBezTo>
                  <a:cubicBezTo>
                    <a:pt x="18618" y="40493"/>
                    <a:pt x="19430" y="41046"/>
                    <a:pt x="20224" y="41581"/>
                  </a:cubicBezTo>
                  <a:cubicBezTo>
                    <a:pt x="21616" y="42518"/>
                    <a:pt x="22918" y="43401"/>
                    <a:pt x="24373" y="43856"/>
                  </a:cubicBezTo>
                  <a:cubicBezTo>
                    <a:pt x="25130" y="44091"/>
                    <a:pt x="25913" y="44209"/>
                    <a:pt x="26735" y="44209"/>
                  </a:cubicBezTo>
                  <a:cubicBezTo>
                    <a:pt x="28692" y="44209"/>
                    <a:pt x="30865" y="43537"/>
                    <a:pt x="33410" y="42161"/>
                  </a:cubicBezTo>
                  <a:cubicBezTo>
                    <a:pt x="34676" y="41483"/>
                    <a:pt x="35827" y="40644"/>
                    <a:pt x="36951" y="39842"/>
                  </a:cubicBezTo>
                  <a:cubicBezTo>
                    <a:pt x="38718" y="38566"/>
                    <a:pt x="40377" y="37370"/>
                    <a:pt x="42375" y="36773"/>
                  </a:cubicBezTo>
                  <a:cubicBezTo>
                    <a:pt x="43357" y="36478"/>
                    <a:pt x="44353" y="36362"/>
                    <a:pt x="45315" y="36362"/>
                  </a:cubicBezTo>
                  <a:cubicBezTo>
                    <a:pt x="47034" y="36362"/>
                    <a:pt x="48644" y="36735"/>
                    <a:pt x="49869" y="37130"/>
                  </a:cubicBezTo>
                  <a:cubicBezTo>
                    <a:pt x="51617" y="37692"/>
                    <a:pt x="53027" y="38602"/>
                    <a:pt x="54392" y="39485"/>
                  </a:cubicBezTo>
                  <a:cubicBezTo>
                    <a:pt x="55908" y="40475"/>
                    <a:pt x="57354" y="41412"/>
                    <a:pt x="59156" y="41813"/>
                  </a:cubicBezTo>
                  <a:cubicBezTo>
                    <a:pt x="60081" y="42015"/>
                    <a:pt x="60981" y="42115"/>
                    <a:pt x="61838" y="42115"/>
                  </a:cubicBezTo>
                  <a:cubicBezTo>
                    <a:pt x="63814" y="42115"/>
                    <a:pt x="65555" y="41585"/>
                    <a:pt x="66819" y="40564"/>
                  </a:cubicBezTo>
                  <a:cubicBezTo>
                    <a:pt x="68576" y="39146"/>
                    <a:pt x="69718" y="35854"/>
                    <a:pt x="68594" y="32785"/>
                  </a:cubicBezTo>
                  <a:cubicBezTo>
                    <a:pt x="67711" y="30368"/>
                    <a:pt x="66676" y="28191"/>
                    <a:pt x="65516" y="26326"/>
                  </a:cubicBezTo>
                  <a:cubicBezTo>
                    <a:pt x="64000" y="23891"/>
                    <a:pt x="63384" y="21429"/>
                    <a:pt x="63768" y="19386"/>
                  </a:cubicBezTo>
                  <a:cubicBezTo>
                    <a:pt x="64125" y="17477"/>
                    <a:pt x="65249" y="15791"/>
                    <a:pt x="66444" y="14006"/>
                  </a:cubicBezTo>
                  <a:cubicBezTo>
                    <a:pt x="66623" y="13739"/>
                    <a:pt x="66792" y="13471"/>
                    <a:pt x="66971" y="13204"/>
                  </a:cubicBezTo>
                  <a:cubicBezTo>
                    <a:pt x="68255" y="11241"/>
                    <a:pt x="69370" y="9466"/>
                    <a:pt x="70048" y="7557"/>
                  </a:cubicBezTo>
                  <a:cubicBezTo>
                    <a:pt x="70923" y="5094"/>
                    <a:pt x="71039" y="2480"/>
                    <a:pt x="70378" y="0"/>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3" name="Google Shape;6623;p79"/>
            <p:cNvSpPr/>
            <p:nvPr/>
          </p:nvSpPr>
          <p:spPr>
            <a:xfrm>
              <a:off x="5226813" y="3219350"/>
              <a:ext cx="1794025" cy="1230900"/>
            </a:xfrm>
            <a:custGeom>
              <a:avLst/>
              <a:gdLst/>
              <a:ahLst/>
              <a:cxnLst/>
              <a:rect l="l" t="t" r="r" b="b"/>
              <a:pathLst>
                <a:path w="71761" h="49236" extrusionOk="0">
                  <a:moveTo>
                    <a:pt x="71172" y="0"/>
                  </a:moveTo>
                  <a:lnTo>
                    <a:pt x="71029" y="36"/>
                  </a:lnTo>
                  <a:cubicBezTo>
                    <a:pt x="71609" y="2543"/>
                    <a:pt x="71395" y="5272"/>
                    <a:pt x="70423" y="7708"/>
                  </a:cubicBezTo>
                  <a:cubicBezTo>
                    <a:pt x="69727" y="9465"/>
                    <a:pt x="68656" y="11071"/>
                    <a:pt x="67523" y="12775"/>
                  </a:cubicBezTo>
                  <a:lnTo>
                    <a:pt x="67060" y="13480"/>
                  </a:lnTo>
                  <a:cubicBezTo>
                    <a:pt x="65775" y="15416"/>
                    <a:pt x="64455" y="17414"/>
                    <a:pt x="64169" y="19608"/>
                  </a:cubicBezTo>
                  <a:cubicBezTo>
                    <a:pt x="63848" y="22080"/>
                    <a:pt x="65026" y="24640"/>
                    <a:pt x="66069" y="26344"/>
                  </a:cubicBezTo>
                  <a:cubicBezTo>
                    <a:pt x="67283" y="28324"/>
                    <a:pt x="68246" y="30501"/>
                    <a:pt x="68942" y="32803"/>
                  </a:cubicBezTo>
                  <a:cubicBezTo>
                    <a:pt x="69745" y="35479"/>
                    <a:pt x="68888" y="38601"/>
                    <a:pt x="66961" y="40073"/>
                  </a:cubicBezTo>
                  <a:cubicBezTo>
                    <a:pt x="65763" y="40993"/>
                    <a:pt x="64167" y="41461"/>
                    <a:pt x="62325" y="41461"/>
                  </a:cubicBezTo>
                  <a:cubicBezTo>
                    <a:pt x="61452" y="41461"/>
                    <a:pt x="60524" y="41356"/>
                    <a:pt x="59557" y="41144"/>
                  </a:cubicBezTo>
                  <a:cubicBezTo>
                    <a:pt x="57835" y="40751"/>
                    <a:pt x="56408" y="39913"/>
                    <a:pt x="54900" y="39030"/>
                  </a:cubicBezTo>
                  <a:cubicBezTo>
                    <a:pt x="53544" y="38236"/>
                    <a:pt x="52135" y="37406"/>
                    <a:pt x="50449" y="36888"/>
                  </a:cubicBezTo>
                  <a:cubicBezTo>
                    <a:pt x="49225" y="36512"/>
                    <a:pt x="47634" y="36162"/>
                    <a:pt x="45936" y="36162"/>
                  </a:cubicBezTo>
                  <a:cubicBezTo>
                    <a:pt x="44859" y="36162"/>
                    <a:pt x="43739" y="36302"/>
                    <a:pt x="42643" y="36665"/>
                  </a:cubicBezTo>
                  <a:cubicBezTo>
                    <a:pt x="40689" y="37308"/>
                    <a:pt x="39083" y="38539"/>
                    <a:pt x="37379" y="39832"/>
                  </a:cubicBezTo>
                  <a:cubicBezTo>
                    <a:pt x="36193" y="40733"/>
                    <a:pt x="34962" y="41670"/>
                    <a:pt x="33606" y="42393"/>
                  </a:cubicBezTo>
                  <a:cubicBezTo>
                    <a:pt x="31428" y="43554"/>
                    <a:pt x="29341" y="44141"/>
                    <a:pt x="27438" y="44141"/>
                  </a:cubicBezTo>
                  <a:cubicBezTo>
                    <a:pt x="26418" y="44141"/>
                    <a:pt x="25451" y="43972"/>
                    <a:pt x="24551" y="43633"/>
                  </a:cubicBezTo>
                  <a:cubicBezTo>
                    <a:pt x="23186" y="43115"/>
                    <a:pt x="21982" y="42223"/>
                    <a:pt x="20697" y="41287"/>
                  </a:cubicBezTo>
                  <a:cubicBezTo>
                    <a:pt x="19858" y="40671"/>
                    <a:pt x="18993" y="40029"/>
                    <a:pt x="18065" y="39484"/>
                  </a:cubicBezTo>
                  <a:cubicBezTo>
                    <a:pt x="16205" y="38402"/>
                    <a:pt x="14086" y="37844"/>
                    <a:pt x="12036" y="37844"/>
                  </a:cubicBezTo>
                  <a:cubicBezTo>
                    <a:pt x="10724" y="37844"/>
                    <a:pt x="9440" y="38072"/>
                    <a:pt x="8270" y="38539"/>
                  </a:cubicBezTo>
                  <a:cubicBezTo>
                    <a:pt x="3738" y="40350"/>
                    <a:pt x="1267" y="45328"/>
                    <a:pt x="0" y="49182"/>
                  </a:cubicBezTo>
                  <a:lnTo>
                    <a:pt x="134" y="49235"/>
                  </a:lnTo>
                  <a:cubicBezTo>
                    <a:pt x="1401" y="45408"/>
                    <a:pt x="3845" y="40466"/>
                    <a:pt x="8332" y="38682"/>
                  </a:cubicBezTo>
                  <a:cubicBezTo>
                    <a:pt x="9482" y="38222"/>
                    <a:pt x="10746" y="37996"/>
                    <a:pt x="12040" y="37996"/>
                  </a:cubicBezTo>
                  <a:cubicBezTo>
                    <a:pt x="14061" y="37996"/>
                    <a:pt x="16152" y="38547"/>
                    <a:pt x="17985" y="39618"/>
                  </a:cubicBezTo>
                  <a:cubicBezTo>
                    <a:pt x="18913" y="40154"/>
                    <a:pt x="19778" y="40787"/>
                    <a:pt x="20608" y="41402"/>
                  </a:cubicBezTo>
                  <a:cubicBezTo>
                    <a:pt x="21901" y="42348"/>
                    <a:pt x="23114" y="43240"/>
                    <a:pt x="24497" y="43767"/>
                  </a:cubicBezTo>
                  <a:cubicBezTo>
                    <a:pt x="25418" y="44114"/>
                    <a:pt x="26405" y="44287"/>
                    <a:pt x="27446" y="44287"/>
                  </a:cubicBezTo>
                  <a:cubicBezTo>
                    <a:pt x="29371" y="44287"/>
                    <a:pt x="31477" y="43696"/>
                    <a:pt x="33677" y="42527"/>
                  </a:cubicBezTo>
                  <a:cubicBezTo>
                    <a:pt x="35042" y="41795"/>
                    <a:pt x="36273" y="40858"/>
                    <a:pt x="37468" y="39948"/>
                  </a:cubicBezTo>
                  <a:cubicBezTo>
                    <a:pt x="39155" y="38664"/>
                    <a:pt x="40760" y="37442"/>
                    <a:pt x="42687" y="36808"/>
                  </a:cubicBezTo>
                  <a:cubicBezTo>
                    <a:pt x="43772" y="36448"/>
                    <a:pt x="44879" y="36308"/>
                    <a:pt x="45944" y="36308"/>
                  </a:cubicBezTo>
                  <a:cubicBezTo>
                    <a:pt x="47621" y="36308"/>
                    <a:pt x="49193" y="36655"/>
                    <a:pt x="50404" y="37031"/>
                  </a:cubicBezTo>
                  <a:cubicBezTo>
                    <a:pt x="52081" y="37549"/>
                    <a:pt x="53473" y="38360"/>
                    <a:pt x="54820" y="39154"/>
                  </a:cubicBezTo>
                  <a:cubicBezTo>
                    <a:pt x="56345" y="40047"/>
                    <a:pt x="57782" y="40894"/>
                    <a:pt x="59521" y="41287"/>
                  </a:cubicBezTo>
                  <a:cubicBezTo>
                    <a:pt x="60501" y="41504"/>
                    <a:pt x="61441" y="41611"/>
                    <a:pt x="62327" y="41611"/>
                  </a:cubicBezTo>
                  <a:cubicBezTo>
                    <a:pt x="64200" y="41611"/>
                    <a:pt x="65827" y="41131"/>
                    <a:pt x="67051" y="40198"/>
                  </a:cubicBezTo>
                  <a:cubicBezTo>
                    <a:pt x="69031" y="38682"/>
                    <a:pt x="69905" y="35488"/>
                    <a:pt x="69085" y="32758"/>
                  </a:cubicBezTo>
                  <a:cubicBezTo>
                    <a:pt x="68389" y="30439"/>
                    <a:pt x="67416" y="28253"/>
                    <a:pt x="66203" y="26264"/>
                  </a:cubicBezTo>
                  <a:cubicBezTo>
                    <a:pt x="65168" y="24577"/>
                    <a:pt x="64000" y="22053"/>
                    <a:pt x="64321" y="19626"/>
                  </a:cubicBezTo>
                  <a:cubicBezTo>
                    <a:pt x="64597" y="17467"/>
                    <a:pt x="65855" y="15567"/>
                    <a:pt x="67184" y="13560"/>
                  </a:cubicBezTo>
                  <a:lnTo>
                    <a:pt x="67648" y="12864"/>
                  </a:lnTo>
                  <a:cubicBezTo>
                    <a:pt x="68781" y="11151"/>
                    <a:pt x="69852" y="9537"/>
                    <a:pt x="70566" y="7761"/>
                  </a:cubicBezTo>
                  <a:cubicBezTo>
                    <a:pt x="71547" y="5299"/>
                    <a:pt x="71761" y="2543"/>
                    <a:pt x="71172" y="0"/>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4" name="Google Shape;6624;p79"/>
            <p:cNvSpPr/>
            <p:nvPr/>
          </p:nvSpPr>
          <p:spPr>
            <a:xfrm>
              <a:off x="5229913" y="3226025"/>
              <a:ext cx="1812575" cy="1227775"/>
            </a:xfrm>
            <a:custGeom>
              <a:avLst/>
              <a:gdLst/>
              <a:ahLst/>
              <a:cxnLst/>
              <a:rect l="l" t="t" r="r" b="b"/>
              <a:pathLst>
                <a:path w="72503" h="49111" extrusionOk="0">
                  <a:moveTo>
                    <a:pt x="71976" y="1"/>
                  </a:moveTo>
                  <a:lnTo>
                    <a:pt x="71824" y="28"/>
                  </a:lnTo>
                  <a:cubicBezTo>
                    <a:pt x="72351" y="2632"/>
                    <a:pt x="72047" y="5434"/>
                    <a:pt x="70950" y="7905"/>
                  </a:cubicBezTo>
                  <a:cubicBezTo>
                    <a:pt x="70263" y="9448"/>
                    <a:pt x="69300" y="10858"/>
                    <a:pt x="68283" y="12347"/>
                  </a:cubicBezTo>
                  <a:cubicBezTo>
                    <a:pt x="68015" y="12731"/>
                    <a:pt x="67747" y="13115"/>
                    <a:pt x="67489" y="13507"/>
                  </a:cubicBezTo>
                  <a:cubicBezTo>
                    <a:pt x="66177" y="15470"/>
                    <a:pt x="64875" y="17584"/>
                    <a:pt x="64723" y="19850"/>
                  </a:cubicBezTo>
                  <a:cubicBezTo>
                    <a:pt x="64598" y="21679"/>
                    <a:pt x="65267" y="23784"/>
                    <a:pt x="66766" y="26273"/>
                  </a:cubicBezTo>
                  <a:cubicBezTo>
                    <a:pt x="68006" y="28334"/>
                    <a:pt x="68925" y="30582"/>
                    <a:pt x="69433" y="32768"/>
                  </a:cubicBezTo>
                  <a:cubicBezTo>
                    <a:pt x="70049" y="35408"/>
                    <a:pt x="69112" y="38325"/>
                    <a:pt x="67212" y="39699"/>
                  </a:cubicBezTo>
                  <a:cubicBezTo>
                    <a:pt x="66066" y="40528"/>
                    <a:pt x="64551" y="40950"/>
                    <a:pt x="62806" y="40950"/>
                  </a:cubicBezTo>
                  <a:cubicBezTo>
                    <a:pt x="61904" y="40950"/>
                    <a:pt x="60939" y="40837"/>
                    <a:pt x="59933" y="40609"/>
                  </a:cubicBezTo>
                  <a:cubicBezTo>
                    <a:pt x="58273" y="40226"/>
                    <a:pt x="56846" y="39476"/>
                    <a:pt x="55338" y="38691"/>
                  </a:cubicBezTo>
                  <a:cubicBezTo>
                    <a:pt x="54000" y="37986"/>
                    <a:pt x="52608" y="37255"/>
                    <a:pt x="50994" y="36782"/>
                  </a:cubicBezTo>
                  <a:cubicBezTo>
                    <a:pt x="49453" y="36325"/>
                    <a:pt x="47967" y="36098"/>
                    <a:pt x="46579" y="36098"/>
                  </a:cubicBezTo>
                  <a:cubicBezTo>
                    <a:pt x="45281" y="36098"/>
                    <a:pt x="44068" y="36296"/>
                    <a:pt x="42974" y="36693"/>
                  </a:cubicBezTo>
                  <a:cubicBezTo>
                    <a:pt x="41056" y="37380"/>
                    <a:pt x="39503" y="38629"/>
                    <a:pt x="37853" y="39958"/>
                  </a:cubicBezTo>
                  <a:cubicBezTo>
                    <a:pt x="36613" y="40957"/>
                    <a:pt x="35328" y="41992"/>
                    <a:pt x="33883" y="42750"/>
                  </a:cubicBezTo>
                  <a:cubicBezTo>
                    <a:pt x="31961" y="43764"/>
                    <a:pt x="30033" y="44275"/>
                    <a:pt x="28222" y="44275"/>
                  </a:cubicBezTo>
                  <a:cubicBezTo>
                    <a:pt x="26974" y="44275"/>
                    <a:pt x="25781" y="44032"/>
                    <a:pt x="24685" y="43544"/>
                  </a:cubicBezTo>
                  <a:cubicBezTo>
                    <a:pt x="23392" y="42955"/>
                    <a:pt x="22259" y="42063"/>
                    <a:pt x="21064" y="41109"/>
                  </a:cubicBezTo>
                  <a:cubicBezTo>
                    <a:pt x="20198" y="40413"/>
                    <a:pt x="19297" y="39690"/>
                    <a:pt x="18307" y="39093"/>
                  </a:cubicBezTo>
                  <a:cubicBezTo>
                    <a:pt x="16478" y="37978"/>
                    <a:pt x="14371" y="37405"/>
                    <a:pt x="12313" y="37405"/>
                  </a:cubicBezTo>
                  <a:cubicBezTo>
                    <a:pt x="10977" y="37405"/>
                    <a:pt x="9662" y="37646"/>
                    <a:pt x="8458" y="38138"/>
                  </a:cubicBezTo>
                  <a:cubicBezTo>
                    <a:pt x="4809" y="39637"/>
                    <a:pt x="2044" y="43205"/>
                    <a:pt x="1" y="49057"/>
                  </a:cubicBezTo>
                  <a:lnTo>
                    <a:pt x="144" y="49111"/>
                  </a:lnTo>
                  <a:cubicBezTo>
                    <a:pt x="2169" y="43294"/>
                    <a:pt x="4908" y="39753"/>
                    <a:pt x="8512" y="38281"/>
                  </a:cubicBezTo>
                  <a:cubicBezTo>
                    <a:pt x="9702" y="37791"/>
                    <a:pt x="11004" y="37551"/>
                    <a:pt x="12327" y="37551"/>
                  </a:cubicBezTo>
                  <a:cubicBezTo>
                    <a:pt x="14355" y="37551"/>
                    <a:pt x="16432" y="38116"/>
                    <a:pt x="18236" y="39217"/>
                  </a:cubicBezTo>
                  <a:cubicBezTo>
                    <a:pt x="19208" y="39815"/>
                    <a:pt x="20109" y="40529"/>
                    <a:pt x="20974" y="41225"/>
                  </a:cubicBezTo>
                  <a:cubicBezTo>
                    <a:pt x="22179" y="42179"/>
                    <a:pt x="23312" y="43089"/>
                    <a:pt x="24623" y="43678"/>
                  </a:cubicBezTo>
                  <a:cubicBezTo>
                    <a:pt x="25740" y="44174"/>
                    <a:pt x="26954" y="44421"/>
                    <a:pt x="28224" y="44421"/>
                  </a:cubicBezTo>
                  <a:cubicBezTo>
                    <a:pt x="30057" y="44421"/>
                    <a:pt x="32006" y="43907"/>
                    <a:pt x="33946" y="42884"/>
                  </a:cubicBezTo>
                  <a:cubicBezTo>
                    <a:pt x="35409" y="42117"/>
                    <a:pt x="36702" y="41073"/>
                    <a:pt x="37951" y="40074"/>
                  </a:cubicBezTo>
                  <a:cubicBezTo>
                    <a:pt x="39584" y="38754"/>
                    <a:pt x="41127" y="37514"/>
                    <a:pt x="43018" y="36827"/>
                  </a:cubicBezTo>
                  <a:cubicBezTo>
                    <a:pt x="44187" y="36406"/>
                    <a:pt x="45393" y="36247"/>
                    <a:pt x="46553" y="36247"/>
                  </a:cubicBezTo>
                  <a:cubicBezTo>
                    <a:pt x="48199" y="36247"/>
                    <a:pt x="49749" y="36569"/>
                    <a:pt x="50958" y="36925"/>
                  </a:cubicBezTo>
                  <a:cubicBezTo>
                    <a:pt x="52546" y="37389"/>
                    <a:pt x="53938" y="38120"/>
                    <a:pt x="55276" y="38816"/>
                  </a:cubicBezTo>
                  <a:cubicBezTo>
                    <a:pt x="56783" y="39610"/>
                    <a:pt x="58220" y="40368"/>
                    <a:pt x="59897" y="40752"/>
                  </a:cubicBezTo>
                  <a:cubicBezTo>
                    <a:pt x="60914" y="40982"/>
                    <a:pt x="61889" y="41096"/>
                    <a:pt x="62803" y="41096"/>
                  </a:cubicBezTo>
                  <a:cubicBezTo>
                    <a:pt x="64582" y="41096"/>
                    <a:pt x="66128" y="40664"/>
                    <a:pt x="67301" y="39815"/>
                  </a:cubicBezTo>
                  <a:cubicBezTo>
                    <a:pt x="69246" y="38406"/>
                    <a:pt x="70201" y="35426"/>
                    <a:pt x="69576" y="32732"/>
                  </a:cubicBezTo>
                  <a:cubicBezTo>
                    <a:pt x="69068" y="30528"/>
                    <a:pt x="68140" y="28271"/>
                    <a:pt x="66891" y="26202"/>
                  </a:cubicBezTo>
                  <a:cubicBezTo>
                    <a:pt x="65410" y="23731"/>
                    <a:pt x="64750" y="21661"/>
                    <a:pt x="64875" y="19859"/>
                  </a:cubicBezTo>
                  <a:cubicBezTo>
                    <a:pt x="65026" y="17629"/>
                    <a:pt x="66258" y="15621"/>
                    <a:pt x="67614" y="13587"/>
                  </a:cubicBezTo>
                  <a:cubicBezTo>
                    <a:pt x="67872" y="13195"/>
                    <a:pt x="68140" y="12811"/>
                    <a:pt x="68408" y="12428"/>
                  </a:cubicBezTo>
                  <a:cubicBezTo>
                    <a:pt x="69425" y="10938"/>
                    <a:pt x="70397" y="9528"/>
                    <a:pt x="71084" y="7958"/>
                  </a:cubicBezTo>
                  <a:cubicBezTo>
                    <a:pt x="72190" y="5460"/>
                    <a:pt x="72502" y="2632"/>
                    <a:pt x="71976" y="1"/>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5" name="Google Shape;6625;p79"/>
            <p:cNvSpPr/>
            <p:nvPr/>
          </p:nvSpPr>
          <p:spPr>
            <a:xfrm>
              <a:off x="5233263" y="3232500"/>
              <a:ext cx="1831075" cy="1224875"/>
            </a:xfrm>
            <a:custGeom>
              <a:avLst/>
              <a:gdLst/>
              <a:ahLst/>
              <a:cxnLst/>
              <a:rect l="l" t="t" r="r" b="b"/>
              <a:pathLst>
                <a:path w="73243" h="48995" extrusionOk="0">
                  <a:moveTo>
                    <a:pt x="72761" y="0"/>
                  </a:moveTo>
                  <a:lnTo>
                    <a:pt x="72618" y="27"/>
                  </a:lnTo>
                  <a:cubicBezTo>
                    <a:pt x="73091" y="2739"/>
                    <a:pt x="72681" y="5603"/>
                    <a:pt x="71467" y="8101"/>
                  </a:cubicBezTo>
                  <a:cubicBezTo>
                    <a:pt x="70780" y="9519"/>
                    <a:pt x="69870" y="10795"/>
                    <a:pt x="68907" y="12133"/>
                  </a:cubicBezTo>
                  <a:cubicBezTo>
                    <a:pt x="68541" y="12642"/>
                    <a:pt x="68166" y="13177"/>
                    <a:pt x="67810" y="13703"/>
                  </a:cubicBezTo>
                  <a:cubicBezTo>
                    <a:pt x="66561" y="15550"/>
                    <a:pt x="65285" y="17762"/>
                    <a:pt x="65276" y="20099"/>
                  </a:cubicBezTo>
                  <a:cubicBezTo>
                    <a:pt x="65267" y="22205"/>
                    <a:pt x="66311" y="24283"/>
                    <a:pt x="67453" y="26210"/>
                  </a:cubicBezTo>
                  <a:cubicBezTo>
                    <a:pt x="68746" y="28405"/>
                    <a:pt x="69576" y="30600"/>
                    <a:pt x="69915" y="32732"/>
                  </a:cubicBezTo>
                  <a:cubicBezTo>
                    <a:pt x="70334" y="35337"/>
                    <a:pt x="69317" y="38049"/>
                    <a:pt x="67444" y="39324"/>
                  </a:cubicBezTo>
                  <a:cubicBezTo>
                    <a:pt x="66211" y="40173"/>
                    <a:pt x="64743" y="40458"/>
                    <a:pt x="63327" y="40458"/>
                  </a:cubicBezTo>
                  <a:cubicBezTo>
                    <a:pt x="62244" y="40458"/>
                    <a:pt x="61191" y="40291"/>
                    <a:pt x="60298" y="40083"/>
                  </a:cubicBezTo>
                  <a:cubicBezTo>
                    <a:pt x="58701" y="39708"/>
                    <a:pt x="57283" y="39057"/>
                    <a:pt x="55784" y="38361"/>
                  </a:cubicBezTo>
                  <a:cubicBezTo>
                    <a:pt x="54446" y="37745"/>
                    <a:pt x="53063" y="37103"/>
                    <a:pt x="51538" y="36684"/>
                  </a:cubicBezTo>
                  <a:cubicBezTo>
                    <a:pt x="50001" y="36256"/>
                    <a:pt x="48529" y="36042"/>
                    <a:pt x="47157" y="36042"/>
                  </a:cubicBezTo>
                  <a:cubicBezTo>
                    <a:pt x="45749" y="36042"/>
                    <a:pt x="44447" y="36268"/>
                    <a:pt x="43286" y="36719"/>
                  </a:cubicBezTo>
                  <a:cubicBezTo>
                    <a:pt x="41403" y="37460"/>
                    <a:pt x="39824" y="38798"/>
                    <a:pt x="38299" y="40091"/>
                  </a:cubicBezTo>
                  <a:cubicBezTo>
                    <a:pt x="37014" y="41189"/>
                    <a:pt x="35676" y="42322"/>
                    <a:pt x="34142" y="43116"/>
                  </a:cubicBezTo>
                  <a:cubicBezTo>
                    <a:pt x="32461" y="43992"/>
                    <a:pt x="30672" y="44434"/>
                    <a:pt x="28952" y="44434"/>
                  </a:cubicBezTo>
                  <a:cubicBezTo>
                    <a:pt x="27484" y="44434"/>
                    <a:pt x="26067" y="44112"/>
                    <a:pt x="24810" y="43464"/>
                  </a:cubicBezTo>
                  <a:cubicBezTo>
                    <a:pt x="23570" y="42821"/>
                    <a:pt x="22509" y="41902"/>
                    <a:pt x="21393" y="40930"/>
                  </a:cubicBezTo>
                  <a:cubicBezTo>
                    <a:pt x="20501" y="40154"/>
                    <a:pt x="19574" y="39351"/>
                    <a:pt x="18548" y="38700"/>
                  </a:cubicBezTo>
                  <a:cubicBezTo>
                    <a:pt x="16748" y="37555"/>
                    <a:pt x="14653" y="36967"/>
                    <a:pt x="12588" y="36967"/>
                  </a:cubicBezTo>
                  <a:cubicBezTo>
                    <a:pt x="11224" y="36967"/>
                    <a:pt x="9873" y="37224"/>
                    <a:pt x="8627" y="37745"/>
                  </a:cubicBezTo>
                  <a:cubicBezTo>
                    <a:pt x="3837" y="39761"/>
                    <a:pt x="1410" y="45096"/>
                    <a:pt x="1" y="48941"/>
                  </a:cubicBezTo>
                  <a:lnTo>
                    <a:pt x="144" y="48995"/>
                  </a:lnTo>
                  <a:cubicBezTo>
                    <a:pt x="1544" y="45176"/>
                    <a:pt x="3944" y="39868"/>
                    <a:pt x="8690" y="37888"/>
                  </a:cubicBezTo>
                  <a:cubicBezTo>
                    <a:pt x="9919" y="37373"/>
                    <a:pt x="11254" y="37119"/>
                    <a:pt x="12600" y="37119"/>
                  </a:cubicBezTo>
                  <a:cubicBezTo>
                    <a:pt x="14634" y="37119"/>
                    <a:pt x="16696" y="37697"/>
                    <a:pt x="18467" y="38825"/>
                  </a:cubicBezTo>
                  <a:cubicBezTo>
                    <a:pt x="19484" y="39476"/>
                    <a:pt x="20403" y="40270"/>
                    <a:pt x="21295" y="41037"/>
                  </a:cubicBezTo>
                  <a:cubicBezTo>
                    <a:pt x="22419" y="42018"/>
                    <a:pt x="23490" y="42946"/>
                    <a:pt x="24739" y="43597"/>
                  </a:cubicBezTo>
                  <a:cubicBezTo>
                    <a:pt x="26017" y="44255"/>
                    <a:pt x="27459" y="44581"/>
                    <a:pt x="28950" y="44581"/>
                  </a:cubicBezTo>
                  <a:cubicBezTo>
                    <a:pt x="30696" y="44581"/>
                    <a:pt x="32510" y="44135"/>
                    <a:pt x="34213" y="43249"/>
                  </a:cubicBezTo>
                  <a:cubicBezTo>
                    <a:pt x="35765" y="42447"/>
                    <a:pt x="37103" y="41305"/>
                    <a:pt x="38397" y="40207"/>
                  </a:cubicBezTo>
                  <a:cubicBezTo>
                    <a:pt x="39985" y="38860"/>
                    <a:pt x="41484" y="37585"/>
                    <a:pt x="43339" y="36862"/>
                  </a:cubicBezTo>
                  <a:cubicBezTo>
                    <a:pt x="44482" y="36415"/>
                    <a:pt x="45769" y="36192"/>
                    <a:pt x="47161" y="36192"/>
                  </a:cubicBezTo>
                  <a:cubicBezTo>
                    <a:pt x="48518" y="36192"/>
                    <a:pt x="49974" y="36404"/>
                    <a:pt x="51493" y="36826"/>
                  </a:cubicBezTo>
                  <a:cubicBezTo>
                    <a:pt x="53019" y="37246"/>
                    <a:pt x="54392" y="37879"/>
                    <a:pt x="55722" y="38495"/>
                  </a:cubicBezTo>
                  <a:cubicBezTo>
                    <a:pt x="57229" y="39190"/>
                    <a:pt x="58648" y="39851"/>
                    <a:pt x="60262" y="40225"/>
                  </a:cubicBezTo>
                  <a:cubicBezTo>
                    <a:pt x="61165" y="40437"/>
                    <a:pt x="62231" y="40606"/>
                    <a:pt x="63330" y="40606"/>
                  </a:cubicBezTo>
                  <a:cubicBezTo>
                    <a:pt x="64772" y="40606"/>
                    <a:pt x="66272" y="40315"/>
                    <a:pt x="67533" y="39449"/>
                  </a:cubicBezTo>
                  <a:cubicBezTo>
                    <a:pt x="69442" y="38138"/>
                    <a:pt x="70486" y="35363"/>
                    <a:pt x="70058" y="32705"/>
                  </a:cubicBezTo>
                  <a:cubicBezTo>
                    <a:pt x="69719" y="30564"/>
                    <a:pt x="68880" y="28351"/>
                    <a:pt x="67578" y="26139"/>
                  </a:cubicBezTo>
                  <a:cubicBezTo>
                    <a:pt x="66454" y="24230"/>
                    <a:pt x="65410" y="22169"/>
                    <a:pt x="65419" y="20099"/>
                  </a:cubicBezTo>
                  <a:cubicBezTo>
                    <a:pt x="65437" y="17798"/>
                    <a:pt x="66695" y="15621"/>
                    <a:pt x="67926" y="13783"/>
                  </a:cubicBezTo>
                  <a:cubicBezTo>
                    <a:pt x="68291" y="13257"/>
                    <a:pt x="68666" y="12731"/>
                    <a:pt x="69032" y="12222"/>
                  </a:cubicBezTo>
                  <a:cubicBezTo>
                    <a:pt x="69951" y="10929"/>
                    <a:pt x="70914" y="9599"/>
                    <a:pt x="71601" y="8172"/>
                  </a:cubicBezTo>
                  <a:cubicBezTo>
                    <a:pt x="72823" y="5639"/>
                    <a:pt x="73243" y="2739"/>
                    <a:pt x="72761" y="0"/>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6" name="Google Shape;6626;p79"/>
            <p:cNvSpPr/>
            <p:nvPr/>
          </p:nvSpPr>
          <p:spPr>
            <a:xfrm>
              <a:off x="5236613" y="3239200"/>
              <a:ext cx="1849350" cy="1221750"/>
            </a:xfrm>
            <a:custGeom>
              <a:avLst/>
              <a:gdLst/>
              <a:ahLst/>
              <a:cxnLst/>
              <a:rect l="l" t="t" r="r" b="b"/>
              <a:pathLst>
                <a:path w="73974" h="48870" extrusionOk="0">
                  <a:moveTo>
                    <a:pt x="73555" y="0"/>
                  </a:moveTo>
                  <a:lnTo>
                    <a:pt x="73403" y="18"/>
                  </a:lnTo>
                  <a:cubicBezTo>
                    <a:pt x="73822" y="2828"/>
                    <a:pt x="73314" y="5772"/>
                    <a:pt x="71985" y="8297"/>
                  </a:cubicBezTo>
                  <a:cubicBezTo>
                    <a:pt x="71298" y="9599"/>
                    <a:pt x="70388" y="10803"/>
                    <a:pt x="69513" y="11981"/>
                  </a:cubicBezTo>
                  <a:cubicBezTo>
                    <a:pt x="69049" y="12597"/>
                    <a:pt x="68568" y="13239"/>
                    <a:pt x="68122" y="13890"/>
                  </a:cubicBezTo>
                  <a:cubicBezTo>
                    <a:pt x="67060" y="15442"/>
                    <a:pt x="65668" y="17806"/>
                    <a:pt x="65820" y="20340"/>
                  </a:cubicBezTo>
                  <a:cubicBezTo>
                    <a:pt x="65936" y="22338"/>
                    <a:pt x="67015" y="24203"/>
                    <a:pt x="68050" y="25996"/>
                  </a:cubicBezTo>
                  <a:lnTo>
                    <a:pt x="68140" y="26148"/>
                  </a:lnTo>
                  <a:cubicBezTo>
                    <a:pt x="69460" y="28440"/>
                    <a:pt x="70227" y="30644"/>
                    <a:pt x="70397" y="32687"/>
                  </a:cubicBezTo>
                  <a:cubicBezTo>
                    <a:pt x="70611" y="35238"/>
                    <a:pt x="69522" y="37754"/>
                    <a:pt x="67685" y="38949"/>
                  </a:cubicBezTo>
                  <a:cubicBezTo>
                    <a:pt x="66643" y="39620"/>
                    <a:pt x="65355" y="39957"/>
                    <a:pt x="63836" y="39957"/>
                  </a:cubicBezTo>
                  <a:cubicBezTo>
                    <a:pt x="62870" y="39957"/>
                    <a:pt x="61812" y="39821"/>
                    <a:pt x="60664" y="39547"/>
                  </a:cubicBezTo>
                  <a:cubicBezTo>
                    <a:pt x="59138" y="39181"/>
                    <a:pt x="57684" y="38601"/>
                    <a:pt x="56266" y="38039"/>
                  </a:cubicBezTo>
                  <a:cubicBezTo>
                    <a:pt x="54927" y="37504"/>
                    <a:pt x="53536" y="36960"/>
                    <a:pt x="52073" y="36576"/>
                  </a:cubicBezTo>
                  <a:cubicBezTo>
                    <a:pt x="50527" y="36174"/>
                    <a:pt x="49080" y="35973"/>
                    <a:pt x="47738" y="35973"/>
                  </a:cubicBezTo>
                  <a:cubicBezTo>
                    <a:pt x="46223" y="35973"/>
                    <a:pt x="44842" y="36230"/>
                    <a:pt x="43607" y="36746"/>
                  </a:cubicBezTo>
                  <a:cubicBezTo>
                    <a:pt x="41733" y="37531"/>
                    <a:pt x="40190" y="38905"/>
                    <a:pt x="38700" y="40243"/>
                  </a:cubicBezTo>
                  <a:cubicBezTo>
                    <a:pt x="37380" y="41429"/>
                    <a:pt x="36015" y="42651"/>
                    <a:pt x="34409" y="43472"/>
                  </a:cubicBezTo>
                  <a:cubicBezTo>
                    <a:pt x="32913" y="44240"/>
                    <a:pt x="31281" y="44621"/>
                    <a:pt x="29678" y="44621"/>
                  </a:cubicBezTo>
                  <a:cubicBezTo>
                    <a:pt x="28002" y="44621"/>
                    <a:pt x="26358" y="44204"/>
                    <a:pt x="24935" y="43374"/>
                  </a:cubicBezTo>
                  <a:cubicBezTo>
                    <a:pt x="23739" y="42669"/>
                    <a:pt x="22696" y="41688"/>
                    <a:pt x="21688" y="40733"/>
                  </a:cubicBezTo>
                  <a:cubicBezTo>
                    <a:pt x="20778" y="39886"/>
                    <a:pt x="19850" y="39003"/>
                    <a:pt x="18788" y="38298"/>
                  </a:cubicBezTo>
                  <a:cubicBezTo>
                    <a:pt x="17035" y="37140"/>
                    <a:pt x="14921" y="36543"/>
                    <a:pt x="12830" y="36543"/>
                  </a:cubicBezTo>
                  <a:cubicBezTo>
                    <a:pt x="11441" y="36543"/>
                    <a:pt x="10062" y="36806"/>
                    <a:pt x="8806" y="37343"/>
                  </a:cubicBezTo>
                  <a:cubicBezTo>
                    <a:pt x="4122" y="39360"/>
                    <a:pt x="1642" y="44534"/>
                    <a:pt x="1" y="48816"/>
                  </a:cubicBezTo>
                  <a:lnTo>
                    <a:pt x="143" y="48869"/>
                  </a:lnTo>
                  <a:cubicBezTo>
                    <a:pt x="1767" y="44614"/>
                    <a:pt x="4229" y="39476"/>
                    <a:pt x="8859" y="37477"/>
                  </a:cubicBezTo>
                  <a:cubicBezTo>
                    <a:pt x="10100" y="36951"/>
                    <a:pt x="11461" y="36692"/>
                    <a:pt x="12830" y="36692"/>
                  </a:cubicBezTo>
                  <a:cubicBezTo>
                    <a:pt x="14894" y="36692"/>
                    <a:pt x="16977" y="37280"/>
                    <a:pt x="18699" y="38423"/>
                  </a:cubicBezTo>
                  <a:cubicBezTo>
                    <a:pt x="19752" y="39119"/>
                    <a:pt x="20688" y="40002"/>
                    <a:pt x="21581" y="40849"/>
                  </a:cubicBezTo>
                  <a:cubicBezTo>
                    <a:pt x="22598" y="41804"/>
                    <a:pt x="23650" y="42794"/>
                    <a:pt x="24864" y="43499"/>
                  </a:cubicBezTo>
                  <a:cubicBezTo>
                    <a:pt x="26309" y="44347"/>
                    <a:pt x="27977" y="44771"/>
                    <a:pt x="29678" y="44771"/>
                  </a:cubicBezTo>
                  <a:cubicBezTo>
                    <a:pt x="31305" y="44771"/>
                    <a:pt x="32962" y="44382"/>
                    <a:pt x="34480" y="43606"/>
                  </a:cubicBezTo>
                  <a:cubicBezTo>
                    <a:pt x="36095" y="42776"/>
                    <a:pt x="37469" y="41545"/>
                    <a:pt x="38798" y="40350"/>
                  </a:cubicBezTo>
                  <a:cubicBezTo>
                    <a:pt x="40279" y="39029"/>
                    <a:pt x="41814" y="37656"/>
                    <a:pt x="43660" y="36888"/>
                  </a:cubicBezTo>
                  <a:cubicBezTo>
                    <a:pt x="44882" y="36377"/>
                    <a:pt x="46249" y="36122"/>
                    <a:pt x="47751" y="36122"/>
                  </a:cubicBezTo>
                  <a:cubicBezTo>
                    <a:pt x="49078" y="36122"/>
                    <a:pt x="50509" y="36321"/>
                    <a:pt x="52037" y="36719"/>
                  </a:cubicBezTo>
                  <a:cubicBezTo>
                    <a:pt x="53491" y="37103"/>
                    <a:pt x="54874" y="37647"/>
                    <a:pt x="56212" y="38182"/>
                  </a:cubicBezTo>
                  <a:cubicBezTo>
                    <a:pt x="57631" y="38744"/>
                    <a:pt x="59094" y="39324"/>
                    <a:pt x="60628" y="39690"/>
                  </a:cubicBezTo>
                  <a:cubicBezTo>
                    <a:pt x="61792" y="39967"/>
                    <a:pt x="62866" y="40105"/>
                    <a:pt x="63846" y="40105"/>
                  </a:cubicBezTo>
                  <a:cubicBezTo>
                    <a:pt x="65390" y="40105"/>
                    <a:pt x="66701" y="39762"/>
                    <a:pt x="67765" y="39074"/>
                  </a:cubicBezTo>
                  <a:cubicBezTo>
                    <a:pt x="69647" y="37852"/>
                    <a:pt x="70771" y="35283"/>
                    <a:pt x="70548" y="32678"/>
                  </a:cubicBezTo>
                  <a:cubicBezTo>
                    <a:pt x="70370" y="30608"/>
                    <a:pt x="69603" y="28387"/>
                    <a:pt x="68264" y="26067"/>
                  </a:cubicBezTo>
                  <a:lnTo>
                    <a:pt x="68184" y="25925"/>
                  </a:lnTo>
                  <a:cubicBezTo>
                    <a:pt x="67149" y="24140"/>
                    <a:pt x="66088" y="22294"/>
                    <a:pt x="65972" y="20331"/>
                  </a:cubicBezTo>
                  <a:cubicBezTo>
                    <a:pt x="65856" y="18431"/>
                    <a:pt x="66578" y="16415"/>
                    <a:pt x="68247" y="13970"/>
                  </a:cubicBezTo>
                  <a:cubicBezTo>
                    <a:pt x="68693" y="13328"/>
                    <a:pt x="69165" y="12686"/>
                    <a:pt x="69629" y="12070"/>
                  </a:cubicBezTo>
                  <a:cubicBezTo>
                    <a:pt x="70513" y="10893"/>
                    <a:pt x="71422" y="9679"/>
                    <a:pt x="72118" y="8368"/>
                  </a:cubicBezTo>
                  <a:cubicBezTo>
                    <a:pt x="73456" y="5808"/>
                    <a:pt x="73974" y="2837"/>
                    <a:pt x="73555" y="0"/>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7" name="Google Shape;6627;p79"/>
            <p:cNvSpPr/>
            <p:nvPr/>
          </p:nvSpPr>
          <p:spPr>
            <a:xfrm>
              <a:off x="5239963" y="3245650"/>
              <a:ext cx="1867650" cy="1218875"/>
            </a:xfrm>
            <a:custGeom>
              <a:avLst/>
              <a:gdLst/>
              <a:ahLst/>
              <a:cxnLst/>
              <a:rect l="l" t="t" r="r" b="b"/>
              <a:pathLst>
                <a:path w="74706" h="48755" extrusionOk="0">
                  <a:moveTo>
                    <a:pt x="74348" y="1"/>
                  </a:moveTo>
                  <a:lnTo>
                    <a:pt x="74197" y="19"/>
                  </a:lnTo>
                  <a:cubicBezTo>
                    <a:pt x="74554" y="2936"/>
                    <a:pt x="73947" y="5942"/>
                    <a:pt x="72502" y="8503"/>
                  </a:cubicBezTo>
                  <a:cubicBezTo>
                    <a:pt x="71815" y="9716"/>
                    <a:pt x="70932" y="10840"/>
                    <a:pt x="70075" y="11919"/>
                  </a:cubicBezTo>
                  <a:cubicBezTo>
                    <a:pt x="69522" y="12615"/>
                    <a:pt x="68951" y="13347"/>
                    <a:pt x="68434" y="14087"/>
                  </a:cubicBezTo>
                  <a:cubicBezTo>
                    <a:pt x="66819" y="16433"/>
                    <a:pt x="66123" y="18619"/>
                    <a:pt x="66364" y="20590"/>
                  </a:cubicBezTo>
                  <a:cubicBezTo>
                    <a:pt x="66578" y="22250"/>
                    <a:pt x="67452" y="23740"/>
                    <a:pt x="68300" y="25176"/>
                  </a:cubicBezTo>
                  <a:cubicBezTo>
                    <a:pt x="68478" y="25479"/>
                    <a:pt x="68648" y="25783"/>
                    <a:pt x="68826" y="26086"/>
                  </a:cubicBezTo>
                  <a:cubicBezTo>
                    <a:pt x="70200" y="28521"/>
                    <a:pt x="70869" y="30671"/>
                    <a:pt x="70878" y="32652"/>
                  </a:cubicBezTo>
                  <a:cubicBezTo>
                    <a:pt x="70896" y="35150"/>
                    <a:pt x="69736" y="37469"/>
                    <a:pt x="67916" y="38575"/>
                  </a:cubicBezTo>
                  <a:cubicBezTo>
                    <a:pt x="66935" y="39175"/>
                    <a:pt x="65759" y="39476"/>
                    <a:pt x="64358" y="39476"/>
                  </a:cubicBezTo>
                  <a:cubicBezTo>
                    <a:pt x="63365" y="39476"/>
                    <a:pt x="62258" y="39325"/>
                    <a:pt x="61029" y="39021"/>
                  </a:cubicBezTo>
                  <a:cubicBezTo>
                    <a:pt x="59620" y="38682"/>
                    <a:pt x="58210" y="38209"/>
                    <a:pt x="56854" y="37763"/>
                  </a:cubicBezTo>
                  <a:cubicBezTo>
                    <a:pt x="55471" y="37300"/>
                    <a:pt x="54044" y="36827"/>
                    <a:pt x="52608" y="36479"/>
                  </a:cubicBezTo>
                  <a:cubicBezTo>
                    <a:pt x="51078" y="36105"/>
                    <a:pt x="49652" y="35919"/>
                    <a:pt x="48333" y="35919"/>
                  </a:cubicBezTo>
                  <a:cubicBezTo>
                    <a:pt x="46690" y="35919"/>
                    <a:pt x="45215" y="36208"/>
                    <a:pt x="43919" y="36782"/>
                  </a:cubicBezTo>
                  <a:cubicBezTo>
                    <a:pt x="42063" y="37603"/>
                    <a:pt x="40547" y="39030"/>
                    <a:pt x="39083" y="40413"/>
                  </a:cubicBezTo>
                  <a:cubicBezTo>
                    <a:pt x="37736" y="41680"/>
                    <a:pt x="36336" y="42991"/>
                    <a:pt x="34676" y="43830"/>
                  </a:cubicBezTo>
                  <a:cubicBezTo>
                    <a:pt x="33336" y="44508"/>
                    <a:pt x="31846" y="44842"/>
                    <a:pt x="30355" y="44842"/>
                  </a:cubicBezTo>
                  <a:cubicBezTo>
                    <a:pt x="28493" y="44842"/>
                    <a:pt x="26630" y="44320"/>
                    <a:pt x="25060" y="43294"/>
                  </a:cubicBezTo>
                  <a:cubicBezTo>
                    <a:pt x="23909" y="42536"/>
                    <a:pt x="22919" y="41528"/>
                    <a:pt x="21955" y="40547"/>
                  </a:cubicBezTo>
                  <a:cubicBezTo>
                    <a:pt x="21045" y="39619"/>
                    <a:pt x="20108" y="38664"/>
                    <a:pt x="19020" y="37915"/>
                  </a:cubicBezTo>
                  <a:cubicBezTo>
                    <a:pt x="17298" y="36721"/>
                    <a:pt x="15196" y="36106"/>
                    <a:pt x="13096" y="36106"/>
                  </a:cubicBezTo>
                  <a:cubicBezTo>
                    <a:pt x="11683" y="36106"/>
                    <a:pt x="10271" y="36385"/>
                    <a:pt x="8975" y="36952"/>
                  </a:cubicBezTo>
                  <a:cubicBezTo>
                    <a:pt x="4407" y="38959"/>
                    <a:pt x="1963" y="43776"/>
                    <a:pt x="0" y="48692"/>
                  </a:cubicBezTo>
                  <a:lnTo>
                    <a:pt x="143" y="48754"/>
                  </a:lnTo>
                  <a:cubicBezTo>
                    <a:pt x="2088" y="43865"/>
                    <a:pt x="4514" y="39066"/>
                    <a:pt x="9037" y="37085"/>
                  </a:cubicBezTo>
                  <a:cubicBezTo>
                    <a:pt x="10311" y="36530"/>
                    <a:pt x="11700" y="36256"/>
                    <a:pt x="13092" y="36256"/>
                  </a:cubicBezTo>
                  <a:cubicBezTo>
                    <a:pt x="15163" y="36256"/>
                    <a:pt x="17238" y="36861"/>
                    <a:pt x="18940" y="38040"/>
                  </a:cubicBezTo>
                  <a:cubicBezTo>
                    <a:pt x="20010" y="38780"/>
                    <a:pt x="20947" y="39726"/>
                    <a:pt x="21848" y="40654"/>
                  </a:cubicBezTo>
                  <a:cubicBezTo>
                    <a:pt x="22820" y="41635"/>
                    <a:pt x="23811" y="42652"/>
                    <a:pt x="24979" y="43419"/>
                  </a:cubicBezTo>
                  <a:cubicBezTo>
                    <a:pt x="26576" y="44461"/>
                    <a:pt x="28468" y="44992"/>
                    <a:pt x="30359" y="44992"/>
                  </a:cubicBezTo>
                  <a:cubicBezTo>
                    <a:pt x="31870" y="44992"/>
                    <a:pt x="33380" y="44653"/>
                    <a:pt x="34739" y="43963"/>
                  </a:cubicBezTo>
                  <a:cubicBezTo>
                    <a:pt x="36425" y="43116"/>
                    <a:pt x="37826" y="41796"/>
                    <a:pt x="39182" y="40520"/>
                  </a:cubicBezTo>
                  <a:cubicBezTo>
                    <a:pt x="40636" y="39146"/>
                    <a:pt x="42143" y="37737"/>
                    <a:pt x="43981" y="36916"/>
                  </a:cubicBezTo>
                  <a:cubicBezTo>
                    <a:pt x="45257" y="36352"/>
                    <a:pt x="46714" y="36068"/>
                    <a:pt x="48338" y="36068"/>
                  </a:cubicBezTo>
                  <a:cubicBezTo>
                    <a:pt x="49643" y="36068"/>
                    <a:pt x="51057" y="36252"/>
                    <a:pt x="52572" y="36622"/>
                  </a:cubicBezTo>
                  <a:cubicBezTo>
                    <a:pt x="54008" y="36969"/>
                    <a:pt x="55427" y="37442"/>
                    <a:pt x="56810" y="37897"/>
                  </a:cubicBezTo>
                  <a:cubicBezTo>
                    <a:pt x="58175" y="38352"/>
                    <a:pt x="59575" y="38825"/>
                    <a:pt x="60994" y="39173"/>
                  </a:cubicBezTo>
                  <a:cubicBezTo>
                    <a:pt x="62232" y="39475"/>
                    <a:pt x="63351" y="39627"/>
                    <a:pt x="64358" y="39627"/>
                  </a:cubicBezTo>
                  <a:cubicBezTo>
                    <a:pt x="65787" y="39627"/>
                    <a:pt x="66992" y="39321"/>
                    <a:pt x="67997" y="38709"/>
                  </a:cubicBezTo>
                  <a:cubicBezTo>
                    <a:pt x="69879" y="37549"/>
                    <a:pt x="71048" y="35239"/>
                    <a:pt x="71030" y="32652"/>
                  </a:cubicBezTo>
                  <a:cubicBezTo>
                    <a:pt x="71021" y="30644"/>
                    <a:pt x="70343" y="28468"/>
                    <a:pt x="68951" y="26014"/>
                  </a:cubicBezTo>
                  <a:cubicBezTo>
                    <a:pt x="68782" y="25711"/>
                    <a:pt x="68603" y="25408"/>
                    <a:pt x="68425" y="25105"/>
                  </a:cubicBezTo>
                  <a:cubicBezTo>
                    <a:pt x="67586" y="23677"/>
                    <a:pt x="66721" y="22205"/>
                    <a:pt x="66516" y="20573"/>
                  </a:cubicBezTo>
                  <a:cubicBezTo>
                    <a:pt x="66275" y="18637"/>
                    <a:pt x="66962" y="16487"/>
                    <a:pt x="68559" y="14176"/>
                  </a:cubicBezTo>
                  <a:cubicBezTo>
                    <a:pt x="69076" y="13436"/>
                    <a:pt x="69638" y="12713"/>
                    <a:pt x="70191" y="12008"/>
                  </a:cubicBezTo>
                  <a:cubicBezTo>
                    <a:pt x="71048" y="10920"/>
                    <a:pt x="71931" y="9796"/>
                    <a:pt x="72627" y="8574"/>
                  </a:cubicBezTo>
                  <a:cubicBezTo>
                    <a:pt x="74090" y="5987"/>
                    <a:pt x="74705" y="2945"/>
                    <a:pt x="74348" y="1"/>
                  </a:cubicBezTo>
                  <a:close/>
                </a:path>
              </a:pathLst>
            </a:custGeom>
            <a:gradFill>
              <a:gsLst>
                <a:gs pos="0">
                  <a:srgbClr val="B600F9"/>
                </a:gs>
                <a:gs pos="22000">
                  <a:schemeClr val="accent2"/>
                </a:gs>
                <a:gs pos="43000">
                  <a:schemeClr val="lt2"/>
                </a:gs>
                <a:gs pos="62000">
                  <a:srgbClr val="B600F9"/>
                </a:gs>
                <a:gs pos="8700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51" name="Google Shape;6651;p79"/>
          <p:cNvSpPr/>
          <p:nvPr/>
        </p:nvSpPr>
        <p:spPr>
          <a:xfrm>
            <a:off x="769738" y="28107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2" name="Google Shape;6652;p79"/>
          <p:cNvSpPr/>
          <p:nvPr/>
        </p:nvSpPr>
        <p:spPr>
          <a:xfrm>
            <a:off x="389994" y="2803650"/>
            <a:ext cx="330000" cy="330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3" name="Google Shape;6653;p79"/>
          <p:cNvSpPr/>
          <p:nvPr/>
        </p:nvSpPr>
        <p:spPr>
          <a:xfrm>
            <a:off x="5918571" y="998925"/>
            <a:ext cx="330000" cy="330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4" name="Google Shape;6654;p79"/>
          <p:cNvSpPr/>
          <p:nvPr/>
        </p:nvSpPr>
        <p:spPr>
          <a:xfrm>
            <a:off x="7781088" y="3517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97"/>
        <p:cNvGrpSpPr/>
        <p:nvPr/>
      </p:nvGrpSpPr>
      <p:grpSpPr>
        <a:xfrm>
          <a:off x="0" y="0"/>
          <a:ext cx="0" cy="0"/>
          <a:chOff x="0" y="0"/>
          <a:chExt cx="0" cy="0"/>
        </a:xfrm>
      </p:grpSpPr>
      <p:sp>
        <p:nvSpPr>
          <p:cNvPr id="4898" name="Google Shape;4898;p46"/>
          <p:cNvSpPr txBox="1">
            <a:spLocks noGrp="1"/>
          </p:cNvSpPr>
          <p:nvPr>
            <p:ph type="title"/>
          </p:nvPr>
        </p:nvSpPr>
        <p:spPr>
          <a:xfrm>
            <a:off x="713100" y="2180315"/>
            <a:ext cx="3696000" cy="135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Who</a:t>
            </a:r>
            <a:endParaRPr dirty="0"/>
          </a:p>
        </p:txBody>
      </p:sp>
      <p:sp>
        <p:nvSpPr>
          <p:cNvPr id="4899" name="Google Shape;4899;p46"/>
          <p:cNvSpPr txBox="1">
            <a:spLocks noGrp="1"/>
          </p:cNvSpPr>
          <p:nvPr>
            <p:ph type="title" idx="2"/>
          </p:nvPr>
        </p:nvSpPr>
        <p:spPr>
          <a:xfrm>
            <a:off x="1956925" y="1070176"/>
            <a:ext cx="1208700" cy="9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900" name="Google Shape;4900;p46"/>
          <p:cNvSpPr txBox="1">
            <a:spLocks noGrp="1"/>
          </p:cNvSpPr>
          <p:nvPr>
            <p:ph type="subTitle" idx="1"/>
          </p:nvPr>
        </p:nvSpPr>
        <p:spPr>
          <a:xfrm>
            <a:off x="1157500" y="3531590"/>
            <a:ext cx="2807400" cy="694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Who are these people?</a:t>
            </a:r>
            <a:endParaRPr dirty="0"/>
          </a:p>
        </p:txBody>
      </p:sp>
      <p:sp>
        <p:nvSpPr>
          <p:cNvPr id="4901" name="Google Shape;4901;p46"/>
          <p:cNvSpPr/>
          <p:nvPr/>
        </p:nvSpPr>
        <p:spPr>
          <a:xfrm>
            <a:off x="5324300" y="2418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46"/>
          <p:cNvSpPr/>
          <p:nvPr/>
        </p:nvSpPr>
        <p:spPr>
          <a:xfrm>
            <a:off x="7991050" y="2418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46"/>
          <p:cNvSpPr/>
          <p:nvPr/>
        </p:nvSpPr>
        <p:spPr>
          <a:xfrm>
            <a:off x="7761125" y="12301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46"/>
          <p:cNvSpPr/>
          <p:nvPr/>
        </p:nvSpPr>
        <p:spPr>
          <a:xfrm>
            <a:off x="4286350" y="1690000"/>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46"/>
          <p:cNvSpPr/>
          <p:nvPr/>
        </p:nvSpPr>
        <p:spPr>
          <a:xfrm>
            <a:off x="446300" y="344662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46"/>
          <p:cNvSpPr/>
          <p:nvPr/>
        </p:nvSpPr>
        <p:spPr>
          <a:xfrm>
            <a:off x="522138" y="41403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46"/>
          <p:cNvSpPr/>
          <p:nvPr/>
        </p:nvSpPr>
        <p:spPr>
          <a:xfrm>
            <a:off x="179175" y="119817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46"/>
          <p:cNvSpPr/>
          <p:nvPr/>
        </p:nvSpPr>
        <p:spPr>
          <a:xfrm>
            <a:off x="2292525" y="263850"/>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46"/>
          <p:cNvSpPr/>
          <p:nvPr/>
        </p:nvSpPr>
        <p:spPr>
          <a:xfrm>
            <a:off x="4210575" y="3447600"/>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49"/>
        <p:cNvGrpSpPr/>
        <p:nvPr/>
      </p:nvGrpSpPr>
      <p:grpSpPr>
        <a:xfrm>
          <a:off x="0" y="0"/>
          <a:ext cx="0" cy="0"/>
          <a:chOff x="0" y="0"/>
          <a:chExt cx="0" cy="0"/>
        </a:xfrm>
      </p:grpSpPr>
      <p:sp>
        <p:nvSpPr>
          <p:cNvPr id="5750" name="Google Shape;5750;p67"/>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Team:</a:t>
            </a:r>
            <a:endParaRPr dirty="0"/>
          </a:p>
        </p:txBody>
      </p:sp>
      <p:sp>
        <p:nvSpPr>
          <p:cNvPr id="5751" name="Google Shape;5751;p67"/>
          <p:cNvSpPr txBox="1">
            <a:spLocks noGrp="1"/>
          </p:cNvSpPr>
          <p:nvPr>
            <p:ph type="title" idx="2"/>
          </p:nvPr>
        </p:nvSpPr>
        <p:spPr>
          <a:xfrm>
            <a:off x="937700" y="1378650"/>
            <a:ext cx="21753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Logan Morrison</a:t>
            </a:r>
            <a:endParaRPr dirty="0"/>
          </a:p>
        </p:txBody>
      </p:sp>
      <p:sp>
        <p:nvSpPr>
          <p:cNvPr id="5752" name="Google Shape;5752;p67"/>
          <p:cNvSpPr txBox="1">
            <a:spLocks noGrp="1"/>
          </p:cNvSpPr>
          <p:nvPr>
            <p:ph type="subTitle" idx="1"/>
          </p:nvPr>
        </p:nvSpPr>
        <p:spPr>
          <a:xfrm>
            <a:off x="937700" y="1906350"/>
            <a:ext cx="2175300" cy="239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Former computer science major turned data science major.</a:t>
            </a:r>
            <a:endParaRPr dirty="0"/>
          </a:p>
        </p:txBody>
      </p:sp>
      <p:sp>
        <p:nvSpPr>
          <p:cNvPr id="5753" name="Google Shape;5753;p67"/>
          <p:cNvSpPr txBox="1">
            <a:spLocks noGrp="1"/>
          </p:cNvSpPr>
          <p:nvPr>
            <p:ph type="title" idx="3"/>
          </p:nvPr>
        </p:nvSpPr>
        <p:spPr>
          <a:xfrm>
            <a:off x="3484423" y="1378650"/>
            <a:ext cx="21753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Michael Zaino</a:t>
            </a:r>
            <a:endParaRPr dirty="0"/>
          </a:p>
        </p:txBody>
      </p:sp>
      <p:sp>
        <p:nvSpPr>
          <p:cNvPr id="5754" name="Google Shape;5754;p67"/>
          <p:cNvSpPr txBox="1">
            <a:spLocks noGrp="1"/>
          </p:cNvSpPr>
          <p:nvPr>
            <p:ph type="subTitle" idx="4"/>
          </p:nvPr>
        </p:nvSpPr>
        <p:spPr>
          <a:xfrm>
            <a:off x="3484422" y="1906350"/>
            <a:ext cx="2175300" cy="239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Computer science major who stuck with it for his masters degree.</a:t>
            </a:r>
            <a:endParaRPr dirty="0"/>
          </a:p>
        </p:txBody>
      </p:sp>
      <p:sp>
        <p:nvSpPr>
          <p:cNvPr id="5755" name="Google Shape;5755;p67"/>
          <p:cNvSpPr txBox="1">
            <a:spLocks noGrp="1"/>
          </p:cNvSpPr>
          <p:nvPr>
            <p:ph type="title" idx="5"/>
          </p:nvPr>
        </p:nvSpPr>
        <p:spPr>
          <a:xfrm>
            <a:off x="6031146" y="1378650"/>
            <a:ext cx="21753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Henry Marsh</a:t>
            </a:r>
            <a:endParaRPr dirty="0"/>
          </a:p>
        </p:txBody>
      </p:sp>
      <p:sp>
        <p:nvSpPr>
          <p:cNvPr id="5756" name="Google Shape;5756;p67"/>
          <p:cNvSpPr txBox="1">
            <a:spLocks noGrp="1"/>
          </p:cNvSpPr>
          <p:nvPr>
            <p:ph type="subTitle" idx="6"/>
          </p:nvPr>
        </p:nvSpPr>
        <p:spPr>
          <a:xfrm>
            <a:off x="6031150" y="1906350"/>
            <a:ext cx="2175300" cy="239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science major who stuck with it for his masters degree.</a:t>
            </a:r>
            <a:endParaRPr dirty="0"/>
          </a:p>
        </p:txBody>
      </p:sp>
      <p:sp>
        <p:nvSpPr>
          <p:cNvPr id="5760" name="Google Shape;5760;p67"/>
          <p:cNvSpPr/>
          <p:nvPr/>
        </p:nvSpPr>
        <p:spPr>
          <a:xfrm>
            <a:off x="55538" y="9678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67"/>
          <p:cNvSpPr/>
          <p:nvPr/>
        </p:nvSpPr>
        <p:spPr>
          <a:xfrm>
            <a:off x="598819" y="2501475"/>
            <a:ext cx="330000" cy="330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5762;p67"/>
          <p:cNvSpPr/>
          <p:nvPr/>
        </p:nvSpPr>
        <p:spPr>
          <a:xfrm>
            <a:off x="3195494" y="3272200"/>
            <a:ext cx="330000" cy="330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67"/>
          <p:cNvSpPr/>
          <p:nvPr/>
        </p:nvSpPr>
        <p:spPr>
          <a:xfrm>
            <a:off x="5762919" y="1821625"/>
            <a:ext cx="330000" cy="330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67"/>
          <p:cNvSpPr/>
          <p:nvPr/>
        </p:nvSpPr>
        <p:spPr>
          <a:xfrm>
            <a:off x="8330463" y="26770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67"/>
          <p:cNvSpPr/>
          <p:nvPr/>
        </p:nvSpPr>
        <p:spPr>
          <a:xfrm>
            <a:off x="7211138" y="6062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67"/>
          <p:cNvSpPr/>
          <p:nvPr/>
        </p:nvSpPr>
        <p:spPr>
          <a:xfrm>
            <a:off x="5611844" y="4101525"/>
            <a:ext cx="330000" cy="330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73"/>
        <p:cNvGrpSpPr/>
        <p:nvPr/>
      </p:nvGrpSpPr>
      <p:grpSpPr>
        <a:xfrm>
          <a:off x="0" y="0"/>
          <a:ext cx="0" cy="0"/>
          <a:chOff x="0" y="0"/>
          <a:chExt cx="0" cy="0"/>
        </a:xfrm>
      </p:grpSpPr>
      <p:sp>
        <p:nvSpPr>
          <p:cNvPr id="5074" name="Google Shape;5074;p51"/>
          <p:cNvSpPr txBox="1">
            <a:spLocks noGrp="1"/>
          </p:cNvSpPr>
          <p:nvPr>
            <p:ph type="title"/>
          </p:nvPr>
        </p:nvSpPr>
        <p:spPr>
          <a:xfrm>
            <a:off x="4597975" y="2180325"/>
            <a:ext cx="3696000" cy="135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What:</a:t>
            </a:r>
            <a:endParaRPr dirty="0"/>
          </a:p>
        </p:txBody>
      </p:sp>
      <p:sp>
        <p:nvSpPr>
          <p:cNvPr id="5075" name="Google Shape;5075;p51"/>
          <p:cNvSpPr txBox="1">
            <a:spLocks noGrp="1"/>
          </p:cNvSpPr>
          <p:nvPr>
            <p:ph type="subTitle" idx="1"/>
          </p:nvPr>
        </p:nvSpPr>
        <p:spPr>
          <a:xfrm>
            <a:off x="5042275" y="3531600"/>
            <a:ext cx="2807400" cy="694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What dataset are we using for our project?</a:t>
            </a:r>
            <a:endParaRPr dirty="0"/>
          </a:p>
        </p:txBody>
      </p:sp>
      <p:sp>
        <p:nvSpPr>
          <p:cNvPr id="5076" name="Google Shape;5076;p51"/>
          <p:cNvSpPr txBox="1">
            <a:spLocks noGrp="1"/>
          </p:cNvSpPr>
          <p:nvPr>
            <p:ph type="title" idx="2"/>
          </p:nvPr>
        </p:nvSpPr>
        <p:spPr>
          <a:xfrm>
            <a:off x="5841625" y="1070175"/>
            <a:ext cx="1208700" cy="9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077" name="Google Shape;5077;p51"/>
          <p:cNvSpPr/>
          <p:nvPr/>
        </p:nvSpPr>
        <p:spPr>
          <a:xfrm flipH="1">
            <a:off x="7958641" y="573400"/>
            <a:ext cx="5967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51"/>
          <p:cNvSpPr/>
          <p:nvPr/>
        </p:nvSpPr>
        <p:spPr>
          <a:xfrm flipH="1">
            <a:off x="656048" y="470400"/>
            <a:ext cx="5967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51"/>
          <p:cNvSpPr/>
          <p:nvPr/>
        </p:nvSpPr>
        <p:spPr>
          <a:xfrm flipH="1">
            <a:off x="3630230" y="1101397"/>
            <a:ext cx="3279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51"/>
          <p:cNvSpPr/>
          <p:nvPr/>
        </p:nvSpPr>
        <p:spPr>
          <a:xfrm flipH="1">
            <a:off x="4715803" y="3676193"/>
            <a:ext cx="3279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51"/>
          <p:cNvSpPr/>
          <p:nvPr/>
        </p:nvSpPr>
        <p:spPr>
          <a:xfrm flipH="1">
            <a:off x="8057028" y="3613231"/>
            <a:ext cx="3279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51"/>
          <p:cNvSpPr/>
          <p:nvPr/>
        </p:nvSpPr>
        <p:spPr>
          <a:xfrm flipH="1">
            <a:off x="8384913" y="1878740"/>
            <a:ext cx="5967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51"/>
          <p:cNvSpPr/>
          <p:nvPr/>
        </p:nvSpPr>
        <p:spPr>
          <a:xfrm flipH="1">
            <a:off x="4750930" y="539397"/>
            <a:ext cx="3279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75"/>
        <p:cNvGrpSpPr/>
        <p:nvPr/>
      </p:nvGrpSpPr>
      <p:grpSpPr>
        <a:xfrm>
          <a:off x="0" y="0"/>
          <a:ext cx="0" cy="0"/>
          <a:chOff x="0" y="0"/>
          <a:chExt cx="0" cy="0"/>
        </a:xfrm>
      </p:grpSpPr>
      <p:sp>
        <p:nvSpPr>
          <p:cNvPr id="4876" name="Google Shape;4876;p44"/>
          <p:cNvSpPr txBox="1">
            <a:spLocks noGrp="1"/>
          </p:cNvSpPr>
          <p:nvPr>
            <p:ph type="title"/>
          </p:nvPr>
        </p:nvSpPr>
        <p:spPr>
          <a:xfrm>
            <a:off x="2241450" y="580100"/>
            <a:ext cx="4661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Forgemaster Steam Reviews Dataset</a:t>
            </a:r>
            <a:endParaRPr dirty="0"/>
          </a:p>
        </p:txBody>
      </p:sp>
      <p:sp>
        <p:nvSpPr>
          <p:cNvPr id="4877" name="Google Shape;4877;p44"/>
          <p:cNvSpPr txBox="1">
            <a:spLocks noGrp="1"/>
          </p:cNvSpPr>
          <p:nvPr>
            <p:ph type="subTitle" idx="1"/>
          </p:nvPr>
        </p:nvSpPr>
        <p:spPr>
          <a:xfrm>
            <a:off x="2241450" y="1751744"/>
            <a:ext cx="4661099" cy="195557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Sourced from Kaggle. Itself sourced by scraping the Steam API in 2021. </a:t>
            </a:r>
          </a:p>
          <a:p>
            <a:pPr marL="0" lvl="0" indent="0" algn="ctr" rtl="0">
              <a:spcBef>
                <a:spcPts val="0"/>
              </a:spcBef>
              <a:spcAft>
                <a:spcPts val="0"/>
              </a:spcAft>
              <a:buNone/>
            </a:pPr>
            <a:r>
              <a:rPr lang="en" dirty="0"/>
              <a:t>Comprises:</a:t>
            </a:r>
          </a:p>
          <a:p>
            <a:pPr marL="0" lvl="0" indent="0" algn="ctr" rtl="0">
              <a:spcBef>
                <a:spcPts val="0"/>
              </a:spcBef>
              <a:spcAft>
                <a:spcPts val="0"/>
              </a:spcAft>
              <a:buNone/>
            </a:pPr>
            <a:r>
              <a:rPr lang="en-US" dirty="0"/>
              <a:t>6,976,390 unique users</a:t>
            </a:r>
          </a:p>
          <a:p>
            <a:pPr marL="0" lvl="0" indent="0" algn="ctr" rtl="0">
              <a:spcBef>
                <a:spcPts val="0"/>
              </a:spcBef>
              <a:spcAft>
                <a:spcPts val="0"/>
              </a:spcAft>
              <a:buNone/>
            </a:pPr>
            <a:r>
              <a:rPr lang="en-US" dirty="0"/>
              <a:t>15,437,471 reviews</a:t>
            </a:r>
          </a:p>
          <a:p>
            <a:pPr marL="0" lvl="0" indent="0" algn="ctr" rtl="0">
              <a:spcBef>
                <a:spcPts val="0"/>
              </a:spcBef>
              <a:spcAft>
                <a:spcPts val="0"/>
              </a:spcAft>
              <a:buNone/>
            </a:pPr>
            <a:r>
              <a:rPr lang="en-US" dirty="0"/>
              <a:t>8,183 games reviewed</a:t>
            </a:r>
          </a:p>
          <a:p>
            <a:pPr marL="0" lvl="0" indent="0" algn="ctr" rtl="0">
              <a:spcBef>
                <a:spcPts val="0"/>
              </a:spcBef>
              <a:spcAft>
                <a:spcPts val="0"/>
              </a:spcAft>
              <a:buNone/>
            </a:pPr>
            <a:r>
              <a:rPr lang="en-US" dirty="0"/>
              <a:t>Spread across 11 csv files (~5 gigs worth)</a:t>
            </a:r>
            <a:endParaRPr dirty="0"/>
          </a:p>
        </p:txBody>
      </p:sp>
      <p:sp>
        <p:nvSpPr>
          <p:cNvPr id="4878" name="Google Shape;4878;p44"/>
          <p:cNvSpPr/>
          <p:nvPr/>
        </p:nvSpPr>
        <p:spPr>
          <a:xfrm>
            <a:off x="1872500" y="5801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44"/>
          <p:cNvSpPr/>
          <p:nvPr/>
        </p:nvSpPr>
        <p:spPr>
          <a:xfrm>
            <a:off x="7628575" y="580100"/>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44"/>
          <p:cNvSpPr/>
          <p:nvPr/>
        </p:nvSpPr>
        <p:spPr>
          <a:xfrm>
            <a:off x="6828175" y="7135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44"/>
          <p:cNvSpPr/>
          <p:nvPr/>
        </p:nvSpPr>
        <p:spPr>
          <a:xfrm>
            <a:off x="647425" y="161650"/>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56"/>
        <p:cNvGrpSpPr/>
        <p:nvPr/>
      </p:nvGrpSpPr>
      <p:grpSpPr>
        <a:xfrm>
          <a:off x="0" y="0"/>
          <a:ext cx="0" cy="0"/>
          <a:chOff x="0" y="0"/>
          <a:chExt cx="0" cy="0"/>
        </a:xfrm>
      </p:grpSpPr>
      <p:sp>
        <p:nvSpPr>
          <p:cNvPr id="5357" name="Google Shape;5357;p57"/>
          <p:cNvSpPr txBox="1">
            <a:spLocks noGrp="1"/>
          </p:cNvSpPr>
          <p:nvPr>
            <p:ph type="title"/>
          </p:nvPr>
        </p:nvSpPr>
        <p:spPr>
          <a:xfrm>
            <a:off x="2724000" y="2180325"/>
            <a:ext cx="3696000" cy="135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Why</a:t>
            </a:r>
            <a:endParaRPr dirty="0"/>
          </a:p>
        </p:txBody>
      </p:sp>
      <p:sp>
        <p:nvSpPr>
          <p:cNvPr id="5358" name="Google Shape;5358;p57"/>
          <p:cNvSpPr txBox="1">
            <a:spLocks noGrp="1"/>
          </p:cNvSpPr>
          <p:nvPr>
            <p:ph type="title" idx="2"/>
          </p:nvPr>
        </p:nvSpPr>
        <p:spPr>
          <a:xfrm>
            <a:off x="4010825" y="1070175"/>
            <a:ext cx="1208700" cy="9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359" name="Google Shape;5359;p57"/>
          <p:cNvSpPr txBox="1">
            <a:spLocks noGrp="1"/>
          </p:cNvSpPr>
          <p:nvPr>
            <p:ph type="subTitle" idx="1"/>
          </p:nvPr>
        </p:nvSpPr>
        <p:spPr>
          <a:xfrm>
            <a:off x="3168300" y="3531600"/>
            <a:ext cx="2807400" cy="694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Why did we decide to do this specific project?</a:t>
            </a:r>
            <a:endParaRPr dirty="0"/>
          </a:p>
        </p:txBody>
      </p:sp>
      <p:sp>
        <p:nvSpPr>
          <p:cNvPr id="5360" name="Google Shape;5360;p57"/>
          <p:cNvSpPr/>
          <p:nvPr/>
        </p:nvSpPr>
        <p:spPr>
          <a:xfrm>
            <a:off x="1180913" y="140587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5361;p57"/>
          <p:cNvSpPr/>
          <p:nvPr/>
        </p:nvSpPr>
        <p:spPr>
          <a:xfrm>
            <a:off x="2429738" y="9684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57"/>
          <p:cNvSpPr/>
          <p:nvPr/>
        </p:nvSpPr>
        <p:spPr>
          <a:xfrm>
            <a:off x="5597438" y="1077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57"/>
          <p:cNvSpPr/>
          <p:nvPr/>
        </p:nvSpPr>
        <p:spPr>
          <a:xfrm>
            <a:off x="8225338" y="11589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57"/>
          <p:cNvSpPr/>
          <p:nvPr/>
        </p:nvSpPr>
        <p:spPr>
          <a:xfrm>
            <a:off x="695625" y="462338"/>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57"/>
          <p:cNvSpPr/>
          <p:nvPr/>
        </p:nvSpPr>
        <p:spPr>
          <a:xfrm>
            <a:off x="6905925" y="1674063"/>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57"/>
          <p:cNvSpPr/>
          <p:nvPr/>
        </p:nvSpPr>
        <p:spPr>
          <a:xfrm>
            <a:off x="7462700" y="375888"/>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85"/>
        <p:cNvGrpSpPr/>
        <p:nvPr/>
      </p:nvGrpSpPr>
      <p:grpSpPr>
        <a:xfrm>
          <a:off x="0" y="0"/>
          <a:ext cx="0" cy="0"/>
          <a:chOff x="0" y="0"/>
          <a:chExt cx="0" cy="0"/>
        </a:xfrm>
      </p:grpSpPr>
      <p:sp>
        <p:nvSpPr>
          <p:cNvPr id="4886" name="Google Shape;4886;p45"/>
          <p:cNvSpPr txBox="1">
            <a:spLocks noGrp="1"/>
          </p:cNvSpPr>
          <p:nvPr>
            <p:ph type="title"/>
          </p:nvPr>
        </p:nvSpPr>
        <p:spPr>
          <a:xfrm flipH="1">
            <a:off x="4426299" y="1069288"/>
            <a:ext cx="4212626" cy="66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 sounded interesting.</a:t>
            </a:r>
            <a:endParaRPr dirty="0"/>
          </a:p>
        </p:txBody>
      </p:sp>
      <p:sp>
        <p:nvSpPr>
          <p:cNvPr id="4887" name="Google Shape;4887;p45"/>
          <p:cNvSpPr txBox="1">
            <a:spLocks noGrp="1"/>
          </p:cNvSpPr>
          <p:nvPr>
            <p:ph type="body" idx="1"/>
          </p:nvPr>
        </p:nvSpPr>
        <p:spPr>
          <a:xfrm flipH="1">
            <a:off x="4617285" y="1733316"/>
            <a:ext cx="3813600" cy="234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all agreed that sentiment analysis was an interesting topic, and it was related to the class. So why not?</a:t>
            </a:r>
          </a:p>
          <a:p>
            <a:pPr marL="0" lvl="0" indent="0" algn="l" rtl="0">
              <a:spcBef>
                <a:spcPts val="0"/>
              </a:spcBef>
              <a:spcAft>
                <a:spcPts val="0"/>
              </a:spcAft>
              <a:buNone/>
            </a:pPr>
            <a:endParaRPr lang="en-US" dirty="0">
              <a:solidFill>
                <a:schemeClr val="lt1"/>
              </a:solidFill>
            </a:endParaRPr>
          </a:p>
          <a:p>
            <a:pPr marL="0" lvl="0" indent="0" algn="l" rtl="0">
              <a:spcBef>
                <a:spcPts val="0"/>
              </a:spcBef>
              <a:spcAft>
                <a:spcPts val="0"/>
              </a:spcAft>
              <a:buNone/>
            </a:pPr>
            <a:r>
              <a:rPr lang="en-US" dirty="0"/>
              <a:t>Steam reviews just sounded more interesting than any other social media sentiment analysis too.</a:t>
            </a:r>
            <a:endParaRPr dirty="0">
              <a:solidFill>
                <a:schemeClr val="lt1"/>
              </a:solidFill>
            </a:endParaRPr>
          </a:p>
        </p:txBody>
      </p:sp>
      <p:sp>
        <p:nvSpPr>
          <p:cNvPr id="4888" name="Google Shape;4888;p45"/>
          <p:cNvSpPr/>
          <p:nvPr/>
        </p:nvSpPr>
        <p:spPr>
          <a:xfrm flipH="1">
            <a:off x="4026076" y="40557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45"/>
          <p:cNvSpPr/>
          <p:nvPr/>
        </p:nvSpPr>
        <p:spPr>
          <a:xfrm flipH="1">
            <a:off x="1703991" y="502401"/>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45"/>
          <p:cNvSpPr/>
          <p:nvPr/>
        </p:nvSpPr>
        <p:spPr>
          <a:xfrm flipH="1">
            <a:off x="8638925" y="242475"/>
            <a:ext cx="504900" cy="5049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45"/>
          <p:cNvSpPr/>
          <p:nvPr/>
        </p:nvSpPr>
        <p:spPr>
          <a:xfrm flipH="1">
            <a:off x="150652" y="1230102"/>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45"/>
          <p:cNvSpPr/>
          <p:nvPr/>
        </p:nvSpPr>
        <p:spPr>
          <a:xfrm flipH="1">
            <a:off x="3699076" y="2408255"/>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45"/>
          <p:cNvSpPr/>
          <p:nvPr/>
        </p:nvSpPr>
        <p:spPr>
          <a:xfrm flipH="1">
            <a:off x="8232725" y="386030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34"/>
        <p:cNvGrpSpPr/>
        <p:nvPr/>
      </p:nvGrpSpPr>
      <p:grpSpPr>
        <a:xfrm>
          <a:off x="0" y="0"/>
          <a:ext cx="0" cy="0"/>
          <a:chOff x="0" y="0"/>
          <a:chExt cx="0" cy="0"/>
        </a:xfrm>
      </p:grpSpPr>
      <p:sp>
        <p:nvSpPr>
          <p:cNvPr id="5735" name="Google Shape;5735;p66"/>
          <p:cNvSpPr txBox="1">
            <a:spLocks noGrp="1"/>
          </p:cNvSpPr>
          <p:nvPr>
            <p:ph type="title"/>
          </p:nvPr>
        </p:nvSpPr>
        <p:spPr>
          <a:xfrm>
            <a:off x="1466700" y="2180325"/>
            <a:ext cx="3696000" cy="135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How</a:t>
            </a:r>
            <a:endParaRPr dirty="0"/>
          </a:p>
        </p:txBody>
      </p:sp>
      <p:sp>
        <p:nvSpPr>
          <p:cNvPr id="5736" name="Google Shape;5736;p66"/>
          <p:cNvSpPr txBox="1">
            <a:spLocks noGrp="1"/>
          </p:cNvSpPr>
          <p:nvPr>
            <p:ph type="title" idx="2"/>
          </p:nvPr>
        </p:nvSpPr>
        <p:spPr>
          <a:xfrm>
            <a:off x="2753525" y="1070175"/>
            <a:ext cx="1208700" cy="9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737" name="Google Shape;5737;p66"/>
          <p:cNvSpPr txBox="1">
            <a:spLocks noGrp="1"/>
          </p:cNvSpPr>
          <p:nvPr>
            <p:ph type="subTitle" idx="1"/>
          </p:nvPr>
        </p:nvSpPr>
        <p:spPr>
          <a:xfrm>
            <a:off x="1911000" y="3531600"/>
            <a:ext cx="2807400" cy="694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How are we going to accomplish this?</a:t>
            </a:r>
            <a:endParaRPr dirty="0"/>
          </a:p>
        </p:txBody>
      </p:sp>
      <p:sp>
        <p:nvSpPr>
          <p:cNvPr id="5738" name="Google Shape;5738;p66"/>
          <p:cNvSpPr/>
          <p:nvPr/>
        </p:nvSpPr>
        <p:spPr>
          <a:xfrm>
            <a:off x="5580650" y="33107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9" name="Google Shape;5739;p66"/>
          <p:cNvSpPr/>
          <p:nvPr/>
        </p:nvSpPr>
        <p:spPr>
          <a:xfrm>
            <a:off x="7991050" y="2418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0" name="Google Shape;5740;p66"/>
          <p:cNvSpPr/>
          <p:nvPr/>
        </p:nvSpPr>
        <p:spPr>
          <a:xfrm>
            <a:off x="7761125" y="12301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1" name="Google Shape;5741;p66"/>
          <p:cNvSpPr/>
          <p:nvPr/>
        </p:nvSpPr>
        <p:spPr>
          <a:xfrm>
            <a:off x="4286350" y="1690000"/>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66"/>
          <p:cNvSpPr/>
          <p:nvPr/>
        </p:nvSpPr>
        <p:spPr>
          <a:xfrm>
            <a:off x="179175" y="1198175"/>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66"/>
          <p:cNvSpPr/>
          <p:nvPr/>
        </p:nvSpPr>
        <p:spPr>
          <a:xfrm>
            <a:off x="2292525" y="263850"/>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66"/>
          <p:cNvSpPr/>
          <p:nvPr/>
        </p:nvSpPr>
        <p:spPr>
          <a:xfrm>
            <a:off x="4591575" y="3066600"/>
            <a:ext cx="327000" cy="3270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66"/>
          <p:cNvSpPr/>
          <p:nvPr/>
        </p:nvSpPr>
        <p:spPr>
          <a:xfrm>
            <a:off x="1008650" y="2932500"/>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45"/>
        <p:cNvGrpSpPr/>
        <p:nvPr/>
      </p:nvGrpSpPr>
      <p:grpSpPr>
        <a:xfrm>
          <a:off x="0" y="0"/>
          <a:ext cx="0" cy="0"/>
          <a:chOff x="0" y="0"/>
          <a:chExt cx="0" cy="0"/>
        </a:xfrm>
      </p:grpSpPr>
      <p:sp>
        <p:nvSpPr>
          <p:cNvPr id="4946" name="Google Shape;4946;p48"/>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Our proposed methods:</a:t>
            </a:r>
            <a:endParaRPr dirty="0"/>
          </a:p>
        </p:txBody>
      </p:sp>
      <p:sp>
        <p:nvSpPr>
          <p:cNvPr id="4947" name="Google Shape;4947;p48"/>
          <p:cNvSpPr txBox="1">
            <a:spLocks noGrp="1"/>
          </p:cNvSpPr>
          <p:nvPr>
            <p:ph type="title" idx="2"/>
          </p:nvPr>
        </p:nvSpPr>
        <p:spPr>
          <a:xfrm>
            <a:off x="1187000" y="1498116"/>
            <a:ext cx="2742600" cy="33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Sentiment Analysis:</a:t>
            </a:r>
            <a:endParaRPr dirty="0"/>
          </a:p>
        </p:txBody>
      </p:sp>
      <p:sp>
        <p:nvSpPr>
          <p:cNvPr id="4948" name="Google Shape;4948;p48"/>
          <p:cNvSpPr txBox="1">
            <a:spLocks noGrp="1"/>
          </p:cNvSpPr>
          <p:nvPr>
            <p:ph type="title" idx="3"/>
          </p:nvPr>
        </p:nvSpPr>
        <p:spPr>
          <a:xfrm>
            <a:off x="5214402" y="1500482"/>
            <a:ext cx="2742600" cy="33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Clustering:</a:t>
            </a:r>
            <a:endParaRPr dirty="0"/>
          </a:p>
        </p:txBody>
      </p:sp>
      <p:sp>
        <p:nvSpPr>
          <p:cNvPr id="4949" name="Google Shape;4949;p48"/>
          <p:cNvSpPr txBox="1">
            <a:spLocks noGrp="1"/>
          </p:cNvSpPr>
          <p:nvPr>
            <p:ph type="subTitle" idx="1"/>
          </p:nvPr>
        </p:nvSpPr>
        <p:spPr>
          <a:xfrm>
            <a:off x="5332897" y="2067037"/>
            <a:ext cx="2505600" cy="2469003"/>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K-Means</a:t>
            </a:r>
          </a:p>
          <a:p>
            <a:pPr marL="0" lvl="0" indent="0" algn="l" rtl="0">
              <a:spcBef>
                <a:spcPts val="0"/>
              </a:spcBef>
              <a:spcAft>
                <a:spcPts val="0"/>
              </a:spcAft>
            </a:pPr>
            <a:endParaRPr lang="en-US" dirty="0"/>
          </a:p>
          <a:p>
            <a:pPr marL="285750" lvl="0" indent="-285750" algn="l" rtl="0">
              <a:spcBef>
                <a:spcPts val="0"/>
              </a:spcBef>
              <a:spcAft>
                <a:spcPts val="0"/>
              </a:spcAft>
              <a:buFont typeface="Arial" panose="020B0604020202020204" pitchFamily="34" charset="0"/>
              <a:buChar char="•"/>
            </a:pPr>
            <a:r>
              <a:rPr lang="en-US" dirty="0"/>
              <a:t>DBSCAN (Density-Based Spatial Clustering of Applications with Noise)</a:t>
            </a:r>
          </a:p>
          <a:p>
            <a:pPr marL="0" lvl="0" indent="0" algn="l" rtl="0">
              <a:spcBef>
                <a:spcPts val="0"/>
              </a:spcBef>
              <a:spcAft>
                <a:spcPts val="0"/>
              </a:spcAft>
            </a:pPr>
            <a:endParaRPr lang="en-US" dirty="0"/>
          </a:p>
          <a:p>
            <a:pPr marL="285750" lvl="0" indent="-285750" algn="l" rtl="0">
              <a:spcBef>
                <a:spcPts val="0"/>
              </a:spcBef>
              <a:spcAft>
                <a:spcPts val="0"/>
              </a:spcAft>
              <a:buFont typeface="Arial" panose="020B0604020202020204" pitchFamily="34" charset="0"/>
              <a:buChar char="•"/>
            </a:pPr>
            <a:r>
              <a:rPr lang="en-US" dirty="0"/>
              <a:t>Hierarchical Clustering</a:t>
            </a:r>
          </a:p>
          <a:p>
            <a:pPr marL="285750" lvl="0" indent="-285750" algn="l" rtl="0">
              <a:spcBef>
                <a:spcPts val="0"/>
              </a:spcBef>
              <a:spcAft>
                <a:spcPts val="0"/>
              </a:spcAft>
              <a:buFont typeface="Arial" panose="020B0604020202020204" pitchFamily="34" charset="0"/>
              <a:buChar char="•"/>
            </a:pPr>
            <a:endParaRPr lang="en-US" dirty="0"/>
          </a:p>
        </p:txBody>
      </p:sp>
      <p:sp>
        <p:nvSpPr>
          <p:cNvPr id="4950" name="Google Shape;4950;p48"/>
          <p:cNvSpPr txBox="1">
            <a:spLocks noGrp="1"/>
          </p:cNvSpPr>
          <p:nvPr>
            <p:ph type="subTitle" idx="4"/>
          </p:nvPr>
        </p:nvSpPr>
        <p:spPr>
          <a:xfrm>
            <a:off x="1305500" y="2067037"/>
            <a:ext cx="2505600" cy="2469003"/>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US" dirty="0"/>
              <a:t>VADER (Valence Aware Dictionary and </a:t>
            </a:r>
            <a:r>
              <a:rPr lang="en-US" dirty="0" err="1"/>
              <a:t>sEntiment</a:t>
            </a:r>
            <a:r>
              <a:rPr lang="en-US" dirty="0"/>
              <a:t> Reasoner)</a:t>
            </a:r>
          </a:p>
          <a:p>
            <a:pPr marL="285750" lvl="0" indent="-285750" algn="l">
              <a:buFont typeface="Arial" panose="020B0604020202020204" pitchFamily="34" charset="0"/>
              <a:buChar char="•"/>
            </a:pPr>
            <a:endParaRPr lang="en-US" dirty="0"/>
          </a:p>
          <a:p>
            <a:pPr marL="285750" lvl="0" indent="-285750" algn="l">
              <a:buFont typeface="Arial" panose="020B0604020202020204" pitchFamily="34" charset="0"/>
              <a:buChar char="•"/>
            </a:pPr>
            <a:r>
              <a:rPr lang="en-US" dirty="0"/>
              <a:t>TF-IDF (Term Frequency Inverse Document Frequency)</a:t>
            </a:r>
          </a:p>
          <a:p>
            <a:pPr marL="285750" lvl="0" indent="-285750" algn="l">
              <a:buFont typeface="Arial" panose="020B0604020202020204" pitchFamily="34" charset="0"/>
              <a:buChar char="•"/>
            </a:pPr>
            <a:endParaRPr lang="en-US" dirty="0"/>
          </a:p>
          <a:p>
            <a:pPr marL="285750" lvl="0" indent="-285750" algn="l">
              <a:buFont typeface="Arial" panose="020B0604020202020204" pitchFamily="34" charset="0"/>
              <a:buChar char="•"/>
            </a:pPr>
            <a:r>
              <a:rPr lang="en-US" dirty="0" err="1"/>
              <a:t>TextBlob</a:t>
            </a:r>
            <a:endParaRPr lang="en-US" dirty="0"/>
          </a:p>
          <a:p>
            <a:pPr marL="285750" lvl="0" indent="-285750">
              <a:buFont typeface="Arial" panose="020B0604020202020204" pitchFamily="34" charset="0"/>
              <a:buChar char="•"/>
            </a:pPr>
            <a:endParaRPr dirty="0"/>
          </a:p>
        </p:txBody>
      </p:sp>
      <p:sp>
        <p:nvSpPr>
          <p:cNvPr id="4953" name="Google Shape;4953;p48"/>
          <p:cNvSpPr/>
          <p:nvPr/>
        </p:nvSpPr>
        <p:spPr>
          <a:xfrm>
            <a:off x="1410713" y="417223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48"/>
          <p:cNvSpPr/>
          <p:nvPr/>
        </p:nvSpPr>
        <p:spPr>
          <a:xfrm>
            <a:off x="4973375" y="412558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48"/>
          <p:cNvSpPr/>
          <p:nvPr/>
        </p:nvSpPr>
        <p:spPr>
          <a:xfrm>
            <a:off x="7903300" y="378193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48"/>
          <p:cNvSpPr/>
          <p:nvPr/>
        </p:nvSpPr>
        <p:spPr>
          <a:xfrm>
            <a:off x="8219500" y="938938"/>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48"/>
          <p:cNvSpPr/>
          <p:nvPr/>
        </p:nvSpPr>
        <p:spPr>
          <a:xfrm>
            <a:off x="1622800" y="-152937"/>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48"/>
          <p:cNvSpPr/>
          <p:nvPr/>
        </p:nvSpPr>
        <p:spPr>
          <a:xfrm>
            <a:off x="-162650" y="106941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48"/>
          <p:cNvSpPr/>
          <p:nvPr/>
        </p:nvSpPr>
        <p:spPr>
          <a:xfrm>
            <a:off x="4385075" y="1900363"/>
            <a:ext cx="595200" cy="595200"/>
          </a:xfrm>
          <a:prstGeom prst="ellipse">
            <a:avLst/>
          </a:prstGeom>
          <a:gradFill>
            <a:gsLst>
              <a:gs pos="0">
                <a:srgbClr val="9100F9">
                  <a:alpha val="27843"/>
                </a:srgbClr>
              </a:gs>
              <a:gs pos="6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Dynamic Data Architecture Plan by Slidesgo">
  <a:themeElements>
    <a:clrScheme name="Simple Light">
      <a:dk1>
        <a:srgbClr val="0D0036"/>
      </a:dk1>
      <a:lt1>
        <a:srgbClr val="FFFFFF"/>
      </a:lt1>
      <a:dk2>
        <a:srgbClr val="18FFFF"/>
      </a:dk2>
      <a:lt2>
        <a:srgbClr val="651FFF"/>
      </a:lt2>
      <a:accent1>
        <a:srgbClr val="D500F9"/>
      </a:accent1>
      <a:accent2>
        <a:srgbClr val="7C4DFF"/>
      </a:accent2>
      <a:accent3>
        <a:srgbClr val="D789FF"/>
      </a:accent3>
      <a:accent4>
        <a:srgbClr val="0D0036"/>
      </a:accent4>
      <a:accent5>
        <a:srgbClr val="FFFFFF"/>
      </a:accent5>
      <a:accent6>
        <a:srgbClr val="18FFFF"/>
      </a:accent6>
      <a:hlink>
        <a:srgbClr val="D789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556</Words>
  <Application>Microsoft Office PowerPoint</Application>
  <PresentationFormat>On-screen Show (16:9)</PresentationFormat>
  <Paragraphs>65</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Share Tech</vt:lpstr>
      <vt:lpstr>Maven Pro</vt:lpstr>
      <vt:lpstr>Arial</vt:lpstr>
      <vt:lpstr>Dynamic Data Architecture Plan by Slidesgo</vt:lpstr>
      <vt:lpstr>Steam Game Review Sentiment Analysis</vt:lpstr>
      <vt:lpstr>Who</vt:lpstr>
      <vt:lpstr>The Team:</vt:lpstr>
      <vt:lpstr>What:</vt:lpstr>
      <vt:lpstr>Forgemaster Steam Reviews Dataset</vt:lpstr>
      <vt:lpstr>Why</vt:lpstr>
      <vt:lpstr>It sounded interesting.</vt:lpstr>
      <vt:lpstr>How</vt:lpstr>
      <vt:lpstr>Our proposed methods:</vt:lpstr>
      <vt:lpstr>Sentiment Analysis:</vt:lpstr>
      <vt:lpstr>Clustering:</vt:lpstr>
      <vt:lpstr>Our Website:</vt:lpstr>
      <vt:lpstr>In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logan morrison</dc:creator>
  <cp:lastModifiedBy>logan morrison</cp:lastModifiedBy>
  <cp:revision>1</cp:revision>
  <dcterms:modified xsi:type="dcterms:W3CDTF">2025-10-16T00:47:40Z</dcterms:modified>
</cp:coreProperties>
</file>