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97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93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3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7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7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5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51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6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F960-5876-4CFA-B8FA-62F6B38AD06D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686B-1BB7-414F-9872-0D8AC13F8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1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6178E-7DB1-4184-8A92-56512E88F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714F0-A306-46F8-9F3E-1809628F3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87BFF-171C-4CAE-9F87-BA53B8CA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90BAA6-8528-45EB-BC88-FA48D56E7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4804571"/>
            <a:ext cx="5915025" cy="461644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6D57E1-BBA5-48CD-A043-8589B0195F09}"/>
              </a:ext>
            </a:extLst>
          </p:cNvPr>
          <p:cNvSpPr/>
          <p:nvPr/>
        </p:nvSpPr>
        <p:spPr>
          <a:xfrm>
            <a:off x="471487" y="7472855"/>
            <a:ext cx="1576552" cy="882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67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C365F8E-1847-4C24-B96B-5CFAA1835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40" y="4784991"/>
            <a:ext cx="5151720" cy="48409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A8D5E5-3820-4B89-B0B2-F70FF1AA2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40" y="9625972"/>
            <a:ext cx="5151720" cy="3232452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D289EEA5-0C81-4469-8CEE-738A028C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0" y="0"/>
            <a:ext cx="5151720" cy="49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452F0-C38D-4415-9B10-985FA446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0EB7462-7B10-44BA-ACA7-C4668FA1A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34" y="5194101"/>
            <a:ext cx="3527132" cy="24476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D1A7F5-FE45-4CC9-9D98-907B4DA8C672}"/>
              </a:ext>
            </a:extLst>
          </p:cNvPr>
          <p:cNvSpPr/>
          <p:nvPr/>
        </p:nvSpPr>
        <p:spPr>
          <a:xfrm>
            <a:off x="2828926" y="5764956"/>
            <a:ext cx="694919" cy="186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13" dirty="0"/>
              <a:t>韭菜苗</a:t>
            </a:r>
            <a:endParaRPr lang="en-US" altLang="zh-TW" sz="1013" dirty="0"/>
          </a:p>
        </p:txBody>
      </p:sp>
    </p:spTree>
    <p:extLst>
      <p:ext uri="{BB962C8B-B14F-4D97-AF65-F5344CB8AC3E}">
        <p14:creationId xmlns:p14="http://schemas.microsoft.com/office/powerpoint/2010/main" val="383739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F31120-A7B6-416B-B3CE-60C3F39F7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0" y="5194101"/>
            <a:ext cx="2950121" cy="24476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120BF4F-1ACC-47FD-ADA0-E67FF2DE6427}"/>
              </a:ext>
            </a:extLst>
          </p:cNvPr>
          <p:cNvSpPr/>
          <p:nvPr/>
        </p:nvSpPr>
        <p:spPr>
          <a:xfrm>
            <a:off x="2062872" y="5447591"/>
            <a:ext cx="344724" cy="930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A52EA7-F419-441F-B635-1B18707A7F44}"/>
              </a:ext>
            </a:extLst>
          </p:cNvPr>
          <p:cNvSpPr/>
          <p:nvPr/>
        </p:nvSpPr>
        <p:spPr>
          <a:xfrm>
            <a:off x="3932406" y="5447591"/>
            <a:ext cx="344724" cy="930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B84420-04F0-45F1-A691-2CA0E96FA0F3}"/>
              </a:ext>
            </a:extLst>
          </p:cNvPr>
          <p:cNvSpPr/>
          <p:nvPr/>
        </p:nvSpPr>
        <p:spPr>
          <a:xfrm>
            <a:off x="3641237" y="6154366"/>
            <a:ext cx="582339" cy="1732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郵遞區號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229230-52CD-407B-B72B-0B159F79D0F2}"/>
              </a:ext>
            </a:extLst>
          </p:cNvPr>
          <p:cNvSpPr/>
          <p:nvPr/>
        </p:nvSpPr>
        <p:spPr>
          <a:xfrm>
            <a:off x="3481895" y="5843385"/>
            <a:ext cx="582339" cy="1732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A083B5-5186-43B1-9116-7CEF8725EB51}"/>
              </a:ext>
            </a:extLst>
          </p:cNvPr>
          <p:cNvSpPr/>
          <p:nvPr/>
        </p:nvSpPr>
        <p:spPr>
          <a:xfrm>
            <a:off x="2062872" y="5843385"/>
            <a:ext cx="1366128" cy="1732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路名</a:t>
            </a:r>
          </a:p>
        </p:txBody>
      </p:sp>
    </p:spTree>
    <p:extLst>
      <p:ext uri="{BB962C8B-B14F-4D97-AF65-F5344CB8AC3E}">
        <p14:creationId xmlns:p14="http://schemas.microsoft.com/office/powerpoint/2010/main" val="255319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09B5D-6CC2-486A-B928-A1595DDE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AF43C0-9BE6-4E95-9E12-3609EDCDB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56" y="5194101"/>
            <a:ext cx="2595688" cy="24476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64E69A-5E31-4FEF-B8C4-5B4BC1E93970}"/>
              </a:ext>
            </a:extLst>
          </p:cNvPr>
          <p:cNvSpPr/>
          <p:nvPr/>
        </p:nvSpPr>
        <p:spPr>
          <a:xfrm>
            <a:off x="2210611" y="6613029"/>
            <a:ext cx="995869" cy="727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7244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52FC4-3F9E-4F55-BBE8-FA578A0A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AF689A7-206D-4FBA-B9F9-9F7B7F7BA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51" y="5194101"/>
            <a:ext cx="2459699" cy="244762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A57A038-3198-46BE-9F93-4630C94A8496}"/>
              </a:ext>
            </a:extLst>
          </p:cNvPr>
          <p:cNvSpPr txBox="1"/>
          <p:nvPr/>
        </p:nvSpPr>
        <p:spPr>
          <a:xfrm>
            <a:off x="2413068" y="5912694"/>
            <a:ext cx="83718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Da-Ming</a:t>
            </a:r>
            <a:endParaRPr lang="zh-TW" altLang="en-US" sz="1013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8EB301-98DF-409B-A050-40CDF4DDB4AA}"/>
              </a:ext>
            </a:extLst>
          </p:cNvPr>
          <p:cNvSpPr txBox="1"/>
          <p:nvPr/>
        </p:nvSpPr>
        <p:spPr>
          <a:xfrm>
            <a:off x="3428999" y="5912694"/>
            <a:ext cx="83718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Wang</a:t>
            </a:r>
            <a:endParaRPr lang="zh-TW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21329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7</Words>
  <Application>Microsoft Office PowerPoint</Application>
  <PresentationFormat>寬螢幕</PresentationFormat>
  <Paragraphs>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YaHei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天宇 宋</dc:creator>
  <cp:lastModifiedBy>天宇 宋</cp:lastModifiedBy>
  <cp:revision>7</cp:revision>
  <dcterms:created xsi:type="dcterms:W3CDTF">2021-06-05T09:30:04Z</dcterms:created>
  <dcterms:modified xsi:type="dcterms:W3CDTF">2021-06-05T11:34:31Z</dcterms:modified>
</cp:coreProperties>
</file>