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2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84" y="3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6F5AF-ED2C-80F0-2084-C4EA790F4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A293B7-3C91-DF94-3EA3-647F094AB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8B2A3-E9DD-7A18-5DBF-40CA3EBA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BEB-F228-44D2-AF00-5119FDFFA241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902A9-1142-C12A-4725-49AD4B59F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0F9B8-10D8-006B-A96E-2053844D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6520-919A-4A8E-A973-8A086B86D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4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2D801-3338-FF15-9EAD-6E0758C1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E6D74B-1F81-E325-1BD4-C0513FE13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B0FCDB-D911-6C82-85AD-29C823D6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BEB-F228-44D2-AF00-5119FDFFA241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74A95-CD76-33A7-B64C-31133589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4625E-FB2E-C1B9-B015-F677A34C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6520-919A-4A8E-A973-8A086B86D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00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DDE3AF-4853-88EE-B1BD-F128F17DA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CECE77-003E-6908-E244-372517F25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428A5-E148-63E9-11ED-B49194C0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BEB-F228-44D2-AF00-5119FDFFA241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A774C9-5EC3-7807-2816-D5A84455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9E1D6E-E2A1-A770-5361-2C55BB46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6520-919A-4A8E-A973-8A086B86D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79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4A6DF-BECF-A532-4259-A1B4E6BE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48FF9-9BFA-5EA6-DBE1-5B5CE0B0F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940B21-64E5-E6CF-79B1-ECA3B813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BEB-F228-44D2-AF00-5119FDFFA241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F30A6-1B0F-B3D6-4254-15123440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DDFB4-BCBE-4CF7-564D-C684F295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6520-919A-4A8E-A973-8A086B86D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10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C5EA6-091C-50B6-C24C-04AF9C5E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A25E7C-BAD0-3CD9-DDD6-FF601F6C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186B1-4899-4098-95C5-C38361B6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BEB-F228-44D2-AF00-5119FDFFA241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3DE9A-787C-5673-86A6-296BCDDB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ECB77-5414-B4F6-08C9-1C7D8AB4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6520-919A-4A8E-A973-8A086B86D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95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C79D1-5DBE-7698-5D42-CDC0537F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F3D5C0-EE72-6E33-5D90-69413BE8F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07BDC4-DD67-6D1F-C04E-D02CF44B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7472FE-D055-3EB3-006F-0DD1DBEF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BEB-F228-44D2-AF00-5119FDFFA241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394B94-1066-36F9-E0E3-0F262937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C0631E-00E7-DB53-818D-A64FC660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6520-919A-4A8E-A973-8A086B86D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55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2DBC8-F4AC-45A3-07F9-50739C85D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775B3-1559-F4F8-7D94-C8DE74F6B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0533B2-5365-D621-C9DE-1538947FB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2AFF44-23A9-39C5-951B-340B1416B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E8CA28-95EE-10C7-316F-67813E641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7E8D26-BB6A-E997-69E1-4931F97B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BEB-F228-44D2-AF00-5119FDFFA241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0FA551-EB66-4574-BB2B-6922FD49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EC00EC-3227-4D3B-738D-894A5D98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6520-919A-4A8E-A973-8A086B86D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8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3D750-9A10-46D1-2A12-6D47B53E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D5E2AF-A070-64D4-1A08-D995AAFD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BEB-F228-44D2-AF00-5119FDFFA241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231930-9E37-4A87-B32B-C144F546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3BCD50-7C33-11F0-AD0D-2858BA23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6520-919A-4A8E-A973-8A086B86D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04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E8E5ED-012C-4504-ACC1-56B236E5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BEB-F228-44D2-AF00-5119FDFFA241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A46D18-BDEC-FE68-7822-17338871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4CC549-78D1-5452-EAEF-E3C2DB49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6520-919A-4A8E-A973-8A086B86D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98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25A33-946A-5107-30F6-EFB41A22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DC8A7-406E-2C0B-9AF3-79A53C423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6299C3-E432-040D-2B18-A74D1931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DE5B2B-CB48-1627-6751-CE252A32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BEB-F228-44D2-AF00-5119FDFFA241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2B9EC7-4B26-8A26-AAF8-243CB1A4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5A2489-280E-9E1B-D979-59C60A8A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6520-919A-4A8E-A973-8A086B86D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95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28D54-C55B-38FB-C67F-05D9DEDF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56137E-E298-2CB3-6808-7DDD85C05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CC3573-23C8-6AE7-B8A5-FCD6AC0CA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0F9EC5-866D-4F11-647C-65AE593C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BEB-F228-44D2-AF00-5119FDFFA241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48B2E7-201B-9395-7282-05685C81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70133B-C46D-B480-D275-C003DE8E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6520-919A-4A8E-A973-8A086B86D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25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A8967D-9754-126A-791D-1795A604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22BED2-09C6-096E-A347-B10DDFACE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72A00-AB43-DD48-00CE-6A9A38511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ABBEB-F228-44D2-AF00-5119FDFFA241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DE04F-3AED-3CB1-43B1-7648917CB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28A94-EA05-594A-44A2-3B79C2048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86520-919A-4A8E-A973-8A086B86D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77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31CB60-B248-E3E8-0738-B8AE317A28A4}"/>
              </a:ext>
            </a:extLst>
          </p:cNvPr>
          <p:cNvSpPr/>
          <p:nvPr/>
        </p:nvSpPr>
        <p:spPr>
          <a:xfrm>
            <a:off x="2364511" y="909781"/>
            <a:ext cx="1385454" cy="58189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分频器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D4E7E93-7DC2-3E22-E806-25FD7D504596}"/>
              </a:ext>
            </a:extLst>
          </p:cNvPr>
          <p:cNvCxnSpPr/>
          <p:nvPr/>
        </p:nvCxnSpPr>
        <p:spPr>
          <a:xfrm>
            <a:off x="1856510" y="1200727"/>
            <a:ext cx="50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8A358AB-29C0-C85E-48A0-5486334938C2}"/>
              </a:ext>
            </a:extLst>
          </p:cNvPr>
          <p:cNvSpPr txBox="1"/>
          <p:nvPr/>
        </p:nvSpPr>
        <p:spPr>
          <a:xfrm>
            <a:off x="138546" y="1016061"/>
            <a:ext cx="204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50mHz</a:t>
            </a:r>
            <a:r>
              <a:rPr lang="zh-CN" altLang="en-US" dirty="0"/>
              <a:t>系统时钟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4879BD9-85BA-279D-B9F8-22D7C8D9D706}"/>
              </a:ext>
            </a:extLst>
          </p:cNvPr>
          <p:cNvCxnSpPr/>
          <p:nvPr/>
        </p:nvCxnSpPr>
        <p:spPr>
          <a:xfrm>
            <a:off x="3749965" y="1200727"/>
            <a:ext cx="50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C157019-C92F-D070-061A-B8B06DF7DE0A}"/>
              </a:ext>
            </a:extLst>
          </p:cNvPr>
          <p:cNvSpPr txBox="1"/>
          <p:nvPr/>
        </p:nvSpPr>
        <p:spPr>
          <a:xfrm>
            <a:off x="3583711" y="540449"/>
            <a:ext cx="163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1kHz</a:t>
            </a:r>
            <a:r>
              <a:rPr lang="zh-CN" altLang="en-US" dirty="0"/>
              <a:t>工作时钟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2314A7-31D9-9E49-929E-CFFAC97208BC}"/>
              </a:ext>
            </a:extLst>
          </p:cNvPr>
          <p:cNvSpPr/>
          <p:nvPr/>
        </p:nvSpPr>
        <p:spPr>
          <a:xfrm>
            <a:off x="4239494" y="909781"/>
            <a:ext cx="822033" cy="251921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核心控制模块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3C76A30-8BFE-F6F8-2F43-C97306AA2EAD}"/>
              </a:ext>
            </a:extLst>
          </p:cNvPr>
          <p:cNvCxnSpPr/>
          <p:nvPr/>
        </p:nvCxnSpPr>
        <p:spPr>
          <a:xfrm>
            <a:off x="3731494" y="1835263"/>
            <a:ext cx="50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199A5B1-5735-02F3-3BB4-0377C41A0786}"/>
              </a:ext>
            </a:extLst>
          </p:cNvPr>
          <p:cNvCxnSpPr/>
          <p:nvPr/>
        </p:nvCxnSpPr>
        <p:spPr>
          <a:xfrm>
            <a:off x="3749965" y="2205773"/>
            <a:ext cx="50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E1C3B68-6E12-AEFA-7442-D2792566C1E2}"/>
              </a:ext>
            </a:extLst>
          </p:cNvPr>
          <p:cNvCxnSpPr/>
          <p:nvPr/>
        </p:nvCxnSpPr>
        <p:spPr>
          <a:xfrm>
            <a:off x="3731494" y="2686065"/>
            <a:ext cx="50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BAF2901-4A73-8E03-B617-E0C67DEFCBE9}"/>
              </a:ext>
            </a:extLst>
          </p:cNvPr>
          <p:cNvCxnSpPr/>
          <p:nvPr/>
        </p:nvCxnSpPr>
        <p:spPr>
          <a:xfrm>
            <a:off x="3731494" y="3249482"/>
            <a:ext cx="50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A74EA77-5ACF-92AA-C2D5-7C3D9DF2D6F6}"/>
              </a:ext>
            </a:extLst>
          </p:cNvPr>
          <p:cNvSpPr txBox="1"/>
          <p:nvPr/>
        </p:nvSpPr>
        <p:spPr>
          <a:xfrm>
            <a:off x="2697021" y="1650597"/>
            <a:ext cx="120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复位信号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E508F03-D615-B2A9-292E-38204DC0B49F}"/>
              </a:ext>
            </a:extLst>
          </p:cNvPr>
          <p:cNvSpPr txBox="1"/>
          <p:nvPr/>
        </p:nvSpPr>
        <p:spPr>
          <a:xfrm>
            <a:off x="2239821" y="2021107"/>
            <a:ext cx="163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选手抢答信号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E6BB614-F02D-25F9-1679-A706AFD57A17}"/>
              </a:ext>
            </a:extLst>
          </p:cNvPr>
          <p:cNvSpPr txBox="1"/>
          <p:nvPr/>
        </p:nvSpPr>
        <p:spPr>
          <a:xfrm>
            <a:off x="2216731" y="2506137"/>
            <a:ext cx="163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裁判评判信号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BF2E2A-FD52-91DC-9947-CA83C5518BFB}"/>
              </a:ext>
            </a:extLst>
          </p:cNvPr>
          <p:cNvSpPr txBox="1"/>
          <p:nvPr/>
        </p:nvSpPr>
        <p:spPr>
          <a:xfrm>
            <a:off x="2466114" y="3060015"/>
            <a:ext cx="135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主持人信号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C416FDC-1CD3-827B-51F6-D3743D80D923}"/>
              </a:ext>
            </a:extLst>
          </p:cNvPr>
          <p:cNvCxnSpPr/>
          <p:nvPr/>
        </p:nvCxnSpPr>
        <p:spPr>
          <a:xfrm>
            <a:off x="5061527" y="1200727"/>
            <a:ext cx="50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B6AFADC-3767-8A79-3035-1883449444DC}"/>
              </a:ext>
            </a:extLst>
          </p:cNvPr>
          <p:cNvCxnSpPr/>
          <p:nvPr/>
        </p:nvCxnSpPr>
        <p:spPr>
          <a:xfrm>
            <a:off x="5061527" y="2188956"/>
            <a:ext cx="50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AFB22A1F-61E8-DA1C-30BB-D850475CE97C}"/>
              </a:ext>
            </a:extLst>
          </p:cNvPr>
          <p:cNvSpPr/>
          <p:nvPr/>
        </p:nvSpPr>
        <p:spPr>
          <a:xfrm>
            <a:off x="5569537" y="909780"/>
            <a:ext cx="1274608" cy="58189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抢答成功指示灯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2932562-57C3-B944-19CC-17C464928A81}"/>
              </a:ext>
            </a:extLst>
          </p:cNvPr>
          <p:cNvSpPr txBox="1"/>
          <p:nvPr/>
        </p:nvSpPr>
        <p:spPr>
          <a:xfrm>
            <a:off x="5006118" y="1464147"/>
            <a:ext cx="205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抢答成功选手编码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83F6AC0-DA55-2402-03DA-BFD907D5EE93}"/>
              </a:ext>
            </a:extLst>
          </p:cNvPr>
          <p:cNvSpPr/>
          <p:nvPr/>
        </p:nvSpPr>
        <p:spPr>
          <a:xfrm>
            <a:off x="5569527" y="1895733"/>
            <a:ext cx="1274608" cy="58189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记分显示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B3C9E8B-3129-DC2B-9F40-508A7999490A}"/>
              </a:ext>
            </a:extLst>
          </p:cNvPr>
          <p:cNvSpPr txBox="1"/>
          <p:nvPr/>
        </p:nvSpPr>
        <p:spPr>
          <a:xfrm>
            <a:off x="5006117" y="2505515"/>
            <a:ext cx="205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选手得分</a:t>
            </a:r>
          </a:p>
        </p:txBody>
      </p:sp>
    </p:spTree>
    <p:extLst>
      <p:ext uri="{BB962C8B-B14F-4D97-AF65-F5344CB8AC3E}">
        <p14:creationId xmlns:p14="http://schemas.microsoft.com/office/powerpoint/2010/main" val="318983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A665C03-F364-4652-480D-7EAF583C138E}"/>
              </a:ext>
            </a:extLst>
          </p:cNvPr>
          <p:cNvSpPr/>
          <p:nvPr/>
        </p:nvSpPr>
        <p:spPr>
          <a:xfrm>
            <a:off x="1716718" y="1865454"/>
            <a:ext cx="991193" cy="991193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S1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FB82399-FD44-4A6D-B0CE-A59ED34A65F4}"/>
              </a:ext>
            </a:extLst>
          </p:cNvPr>
          <p:cNvSpPr/>
          <p:nvPr/>
        </p:nvSpPr>
        <p:spPr>
          <a:xfrm>
            <a:off x="4377186" y="1845860"/>
            <a:ext cx="991193" cy="991193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S3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6EC06F-FA4B-0502-8411-5FE22458953D}"/>
              </a:ext>
            </a:extLst>
          </p:cNvPr>
          <p:cNvSpPr/>
          <p:nvPr/>
        </p:nvSpPr>
        <p:spPr>
          <a:xfrm>
            <a:off x="3019954" y="3397067"/>
            <a:ext cx="991193" cy="991193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S2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641A81E-9C9F-4EA8-2861-F97740904F74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2562754" y="2711490"/>
            <a:ext cx="602357" cy="830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DEC83C8-55DA-3D2A-6A5A-14B2E1900D16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3865990" y="2691896"/>
            <a:ext cx="656353" cy="850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99A19F5-67F8-15A5-DA0F-58CDBFDD26A3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2707911" y="2341457"/>
            <a:ext cx="1669275" cy="19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196AAD7-C3EE-6CE5-144B-77D1FE9533FA}"/>
              </a:ext>
            </a:extLst>
          </p:cNvPr>
          <p:cNvSpPr/>
          <p:nvPr/>
        </p:nvSpPr>
        <p:spPr>
          <a:xfrm>
            <a:off x="1350680" y="1174557"/>
            <a:ext cx="1669274" cy="58189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选手待抢状态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8FAA71-AB99-4422-7E11-424AE3410CE5}"/>
              </a:ext>
            </a:extLst>
          </p:cNvPr>
          <p:cNvSpPr/>
          <p:nvPr/>
        </p:nvSpPr>
        <p:spPr>
          <a:xfrm>
            <a:off x="4011147" y="1131897"/>
            <a:ext cx="1669274" cy="58189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主持人待开始状态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AF987E-E4D4-FB90-D9B2-110085593879}"/>
              </a:ext>
            </a:extLst>
          </p:cNvPr>
          <p:cNvSpPr/>
          <p:nvPr/>
        </p:nvSpPr>
        <p:spPr>
          <a:xfrm>
            <a:off x="2707912" y="4473554"/>
            <a:ext cx="1669274" cy="58189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裁判待判状态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68843C-06DF-B04E-2F40-EA21121BA233}"/>
              </a:ext>
            </a:extLst>
          </p:cNvPr>
          <p:cNvSpPr txBox="1"/>
          <p:nvPr/>
        </p:nvSpPr>
        <p:spPr>
          <a:xfrm>
            <a:off x="2875511" y="1998762"/>
            <a:ext cx="135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主持人信号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6C6AA8-115D-5EF1-6D50-D1C6166CD315}"/>
              </a:ext>
            </a:extLst>
          </p:cNvPr>
          <p:cNvSpPr txBox="1"/>
          <p:nvPr/>
        </p:nvSpPr>
        <p:spPr>
          <a:xfrm>
            <a:off x="1225961" y="2995763"/>
            <a:ext cx="166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选手抢答信号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C173EB-C5CF-5693-1015-B70E7DEC2A6D}"/>
              </a:ext>
            </a:extLst>
          </p:cNvPr>
          <p:cNvSpPr txBox="1"/>
          <p:nvPr/>
        </p:nvSpPr>
        <p:spPr>
          <a:xfrm>
            <a:off x="4161781" y="3029464"/>
            <a:ext cx="166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裁判评判信号</a:t>
            </a:r>
          </a:p>
        </p:txBody>
      </p:sp>
    </p:spTree>
    <p:extLst>
      <p:ext uri="{BB962C8B-B14F-4D97-AF65-F5344CB8AC3E}">
        <p14:creationId xmlns:p14="http://schemas.microsoft.com/office/powerpoint/2010/main" val="307627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54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White Sky</dc:creator>
  <cp:lastModifiedBy>White Sky</cp:lastModifiedBy>
  <cp:revision>3</cp:revision>
  <dcterms:created xsi:type="dcterms:W3CDTF">2023-03-08T11:25:47Z</dcterms:created>
  <dcterms:modified xsi:type="dcterms:W3CDTF">2023-03-08T12:02:02Z</dcterms:modified>
</cp:coreProperties>
</file>