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23" r:id="rId3"/>
    <p:sldId id="524" r:id="rId4"/>
    <p:sldId id="525" r:id="rId5"/>
    <p:sldId id="526" r:id="rId6"/>
    <p:sldId id="527" r:id="rId7"/>
    <p:sldId id="528" r:id="rId8"/>
    <p:sldId id="529" r:id="rId9"/>
    <p:sldId id="536" r:id="rId10"/>
    <p:sldId id="534" r:id="rId11"/>
    <p:sldId id="531" r:id="rId12"/>
    <p:sldId id="532" r:id="rId13"/>
    <p:sldId id="533" r:id="rId14"/>
    <p:sldId id="535" r:id="rId15"/>
    <p:sldId id="538" r:id="rId16"/>
    <p:sldId id="539" r:id="rId17"/>
    <p:sldId id="537" r:id="rId18"/>
    <p:sldId id="540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A0EE6-D062-42A0-B614-677D9AC67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12DE9F-9626-4D51-B9E2-3D771AA58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5C4455-11BC-4302-8244-5ABDE69C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14A-0AE1-4D0A-9214-AA361EFF9A3F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000561-1015-486B-A532-8C0B30EA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1877A1-C43A-42E1-A232-4B63D8B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6B9-3E51-4DCB-A7AA-FF6B64C11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3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2536B-DD97-41D1-B053-403E7968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B5B548-3E87-4045-B993-27DC65BA0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DA53D1-46AF-47CB-90E9-26237F00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14A-0AE1-4D0A-9214-AA361EFF9A3F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42D2C4-0813-4CF7-8001-8E5A7C5B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2AE44F-0B73-4124-B0EE-A0285DDA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6B9-3E51-4DCB-A7AA-FF6B64C11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29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CCF1FE-1342-44E0-8B9C-26A69520B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0F7D44-B1F6-4B4C-8F56-0070D25C9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9808B2-DB24-4A0E-84CC-3339CA01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14A-0AE1-4D0A-9214-AA361EFF9A3F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03EA3-2254-4E9A-956D-FA87A3B1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A91B1C-25E6-4C29-868B-D3FFA8B2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6B9-3E51-4DCB-A7AA-FF6B64C11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4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29999-B176-48F7-997E-D45F7F59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B7F48A-471E-41E5-9AFA-17B06C00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C6E15C-B82D-4D1D-A502-6D71EAA0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14A-0AE1-4D0A-9214-AA361EFF9A3F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635AB2-F168-46F4-B9FA-EF5052D0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BF5619-6DBE-40A9-BCE5-660042B5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6B9-3E51-4DCB-A7AA-FF6B64C11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73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1BF95-2018-47B6-BF8B-51C7F543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38AD5B-F693-4853-9B3E-B2D2C302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AF2119-5DB9-473E-880D-8CED1C4C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14A-0AE1-4D0A-9214-AA361EFF9A3F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1CDD55-5830-43E3-900F-231641C8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60FB0-486C-4A15-9897-43BC28F8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6B9-3E51-4DCB-A7AA-FF6B64C11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37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FF3B4-C0C7-484A-B5A3-DAE2F68B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2F3DDE-3B08-4242-B3DC-6556E383C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5A6441-95B1-4F88-AC33-8BB13DE87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37DBE2-3A51-48F7-835B-FAC695B9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14A-0AE1-4D0A-9214-AA361EFF9A3F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695244-CD1D-4F75-84CF-28334DE8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59E470-0C72-4EFB-9EF3-E83FCC1D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6B9-3E51-4DCB-A7AA-FF6B64C11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87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DE16C-84B6-4D3F-90C7-B78151C7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8BB606-E29D-464B-98FA-F7ACA1CCB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8D02D3-986B-413E-B9E8-E42E81EAB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DFFDB2-2930-4924-AA73-12175E073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D0B688-E71E-4A95-A211-7A56AC0F6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8E4C4D-9755-4FB2-8753-94444F14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14A-0AE1-4D0A-9214-AA361EFF9A3F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E2B399-05CA-44E9-9682-2AA90412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6DE3F2-F738-41BB-B1E7-51E8F44A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6B9-3E51-4DCB-A7AA-FF6B64C11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12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2F9C1-45F0-4944-B4D8-7AD9C5B8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24180D6-2FF2-4FDB-81E1-BCF0BE88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14A-0AE1-4D0A-9214-AA361EFF9A3F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DF56E83-AAB1-475F-9EB0-4C1C661A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3FD976-B24C-456A-A8CC-3B1C795D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6B9-3E51-4DCB-A7AA-FF6B64C11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05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BDD2C5-15F3-43DB-AD8E-9CB4D86A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14A-0AE1-4D0A-9214-AA361EFF9A3F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7E3244-B530-42EF-A9A4-C2E2A188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11C224-A421-4F9F-87E5-84E53C38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6B9-3E51-4DCB-A7AA-FF6B64C11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22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9E55B-5170-41E2-A66F-40B536C1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6244C1-DC91-4BA5-9A70-6598FA480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8DCB5B-7E48-43F0-B470-36D958798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8E35E1-8CBC-410C-9FAB-9CFEBD4D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14A-0AE1-4D0A-9214-AA361EFF9A3F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409947-2425-4EFE-81B4-7BE4A700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F5B883-EE02-4A06-B289-28D9219A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6B9-3E51-4DCB-A7AA-FF6B64C11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77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C8442-F9EE-4E48-B376-04E8B259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719164-AEF9-45AE-8852-9D5E54DB9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6FF222-4A8C-41F3-AE8D-7200A575E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7CABE0-D82E-46B5-BDB9-75F0E81A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14A-0AE1-4D0A-9214-AA361EFF9A3F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C5A29D-CC5B-4220-8329-CD2A883F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EC8D78-5667-43F0-8667-B929AD08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6B9-3E51-4DCB-A7AA-FF6B64C11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15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5C51F6-472F-4622-92F7-79E831D7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51E289-A10F-4E43-9CF8-186F7775C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E48B19-BDDC-4301-B9C9-14BB84DEE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C14A-0AE1-4D0A-9214-AA361EFF9A3F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AD524B-172F-40F3-B436-4F00ACF5C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9E64BF-C40E-4572-B071-455A5FA4D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26B9-3E51-4DCB-A7AA-FF6B64C11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55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AF2E4-9D11-4BF4-9E82-4F01764B3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837AD7-D933-4831-8D12-F34A37AC3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59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5624F-4586-46E5-9359-238C1A7A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D7537B"/>
                </a:highlight>
              </a:rPr>
              <a:t>開啟</a:t>
            </a:r>
            <a:r>
              <a:rPr lang="en-US" altLang="zh-TW" dirty="0" err="1">
                <a:highlight>
                  <a:srgbClr val="D7537B"/>
                </a:highlight>
              </a:rPr>
              <a:t>spyder</a:t>
            </a:r>
            <a:r>
              <a:rPr lang="zh-TW" altLang="en-US" dirty="0">
                <a:highlight>
                  <a:srgbClr val="D7537B"/>
                </a:highlight>
              </a:rPr>
              <a:t>的方法二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ED8FE7-91D6-4A94-8B05-E1D75AB6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A6E53-652D-4C7A-9537-5006726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D56C76-4C67-4D92-A521-281A178F6873}"/>
              </a:ext>
            </a:extLst>
          </p:cNvPr>
          <p:cNvSpPr txBox="1"/>
          <p:nvPr/>
        </p:nvSpPr>
        <p:spPr>
          <a:xfrm>
            <a:off x="2368205" y="1721791"/>
            <a:ext cx="6461469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5.0.x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版本的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spyder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沒有在下載完時幫使用者添加捷徑在桌面，所以我們要先沿著一開始預設的下載路徑找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spyder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332ECD4-BC79-4EE3-AE1E-231FA7B42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05" y="3074475"/>
            <a:ext cx="475363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9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DB72F-05F9-4EF6-A558-5968CD0C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64C421-B32C-4EE9-B2B6-D30D4ABB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BBF694-06EA-4B23-8053-AFE21048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9" name="圖片 8" descr="一張含有 文字, 監視器, 黑色, 螢幕擷取畫面 的圖片&#10;&#10;自動產生的描述">
            <a:extLst>
              <a:ext uri="{FF2B5EF4-FFF2-40B4-BE49-F238E27FC236}">
                <a16:creationId xmlns:a16="http://schemas.microsoft.com/office/drawing/2014/main" id="{301AB2C2-44D2-426E-BB3C-F9FA47189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80" y="0"/>
            <a:ext cx="6043889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86A98B6-919E-4584-AF57-70A0DE3A6155}"/>
              </a:ext>
            </a:extLst>
          </p:cNvPr>
          <p:cNvSpPr txBox="1"/>
          <p:nvPr/>
        </p:nvSpPr>
        <p:spPr>
          <a:xfrm>
            <a:off x="3814852" y="4859338"/>
            <a:ext cx="6461469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沿著路徑尋找時會發現找不到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AppData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的資料夾</a:t>
            </a:r>
          </a:p>
        </p:txBody>
      </p:sp>
    </p:spTree>
    <p:extLst>
      <p:ext uri="{BB962C8B-B14F-4D97-AF65-F5344CB8AC3E}">
        <p14:creationId xmlns:p14="http://schemas.microsoft.com/office/powerpoint/2010/main" val="399062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B904C-5CAF-41F7-9A4A-39210AED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DCE63F-FE8F-40D9-845B-EF010B9B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7C1310-46F2-42BE-9AA2-200482D1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 descr="一張含有 文字, 螢幕擷取畫面, 監視器, 螢幕 的圖片&#10;&#10;自動產生的描述">
            <a:extLst>
              <a:ext uri="{FF2B5EF4-FFF2-40B4-BE49-F238E27FC236}">
                <a16:creationId xmlns:a16="http://schemas.microsoft.com/office/drawing/2014/main" id="{1FA31D59-A8BE-4B0E-AF75-2990D4C17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12" y="2036295"/>
            <a:ext cx="8326012" cy="15337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E1FB7ED-1882-4B33-8B72-BB7866109B8C}"/>
              </a:ext>
            </a:extLst>
          </p:cNvPr>
          <p:cNvSpPr txBox="1"/>
          <p:nvPr/>
        </p:nvSpPr>
        <p:spPr>
          <a:xfrm>
            <a:off x="3376702" y="3944938"/>
            <a:ext cx="6461469" cy="120032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我們要在資料夾選項裡面的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中，將隱藏的項目勾選，才可以看到被隱藏起來的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AppData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A82571-92C0-4CFE-88A6-5CE382071E9F}"/>
              </a:ext>
            </a:extLst>
          </p:cNvPr>
          <p:cNvSpPr/>
          <p:nvPr/>
        </p:nvSpPr>
        <p:spPr>
          <a:xfrm flipV="1">
            <a:off x="7334250" y="2760836"/>
            <a:ext cx="923925" cy="220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8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3A15B-E2C3-4BFD-BDD4-00291FA5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5EAC6E-689C-4080-8EE2-4A1B9EA0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D91ADB-D0D9-4181-B072-4E10D26A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 descr="一張含有 文字, 監視器, 黑色, 螢幕擷取畫面 的圖片&#10;&#10;自動產生的描述">
            <a:extLst>
              <a:ext uri="{FF2B5EF4-FFF2-40B4-BE49-F238E27FC236}">
                <a16:creationId xmlns:a16="http://schemas.microsoft.com/office/drawing/2014/main" id="{F38B46F6-301C-49F3-B0B8-61E4C21BB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" y="0"/>
            <a:ext cx="499921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00079F-9D13-4590-A6CC-72B7648229D7}"/>
              </a:ext>
            </a:extLst>
          </p:cNvPr>
          <p:cNvSpPr/>
          <p:nvPr/>
        </p:nvSpPr>
        <p:spPr>
          <a:xfrm flipV="1">
            <a:off x="85725" y="4465810"/>
            <a:ext cx="4772025" cy="25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一張含有 文字, 螢幕擷取畫面, 監視器, 黑色 的圖片&#10;&#10;自動產生的描述">
            <a:extLst>
              <a:ext uri="{FF2B5EF4-FFF2-40B4-BE49-F238E27FC236}">
                <a16:creationId xmlns:a16="http://schemas.microsoft.com/office/drawing/2014/main" id="{E5C93302-493E-4DB5-AE58-EEB2D8628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13" y="0"/>
            <a:ext cx="6735115" cy="22291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827FD3B-297C-44E6-91A5-56023D958D51}"/>
              </a:ext>
            </a:extLst>
          </p:cNvPr>
          <p:cNvSpPr/>
          <p:nvPr/>
        </p:nvSpPr>
        <p:spPr>
          <a:xfrm flipV="1">
            <a:off x="5937403" y="702814"/>
            <a:ext cx="4772025" cy="25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文字, 監視器, 螢幕擷取畫面, 螢幕 的圖片&#10;&#10;自動產生的描述">
            <a:extLst>
              <a:ext uri="{FF2B5EF4-FFF2-40B4-BE49-F238E27FC236}">
                <a16:creationId xmlns:a16="http://schemas.microsoft.com/office/drawing/2014/main" id="{2D7F536B-5960-4EA4-B5B0-731673EE1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713" y="2381560"/>
            <a:ext cx="6354062" cy="4220164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EDB83D83-C6A8-4956-A8F4-343DD8A8FF98}"/>
              </a:ext>
            </a:extLst>
          </p:cNvPr>
          <p:cNvSpPr/>
          <p:nvPr/>
        </p:nvSpPr>
        <p:spPr>
          <a:xfrm>
            <a:off x="4695825" y="1533525"/>
            <a:ext cx="1241578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AAABECA9-9ED0-4899-AD2D-57D12D010508}"/>
              </a:ext>
            </a:extLst>
          </p:cNvPr>
          <p:cNvSpPr/>
          <p:nvPr/>
        </p:nvSpPr>
        <p:spPr>
          <a:xfrm>
            <a:off x="8267700" y="1876410"/>
            <a:ext cx="600075" cy="839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E837F3-1873-453A-893E-FD08A83F8311}"/>
              </a:ext>
            </a:extLst>
          </p:cNvPr>
          <p:cNvSpPr/>
          <p:nvPr/>
        </p:nvSpPr>
        <p:spPr>
          <a:xfrm flipV="1">
            <a:off x="5881687" y="6211177"/>
            <a:ext cx="4772025" cy="25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58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F4E84-3E2C-4514-ABEE-013E5B2E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ED8AC-3BE9-419D-B097-150DC42E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E5118B-4FD0-4892-8823-3C4B8F3A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 descr="一張含有 文字, 監視器, 螢幕擷取畫面, 螢幕 的圖片&#10;&#10;自動產生的描述">
            <a:extLst>
              <a:ext uri="{FF2B5EF4-FFF2-40B4-BE49-F238E27FC236}">
                <a16:creationId xmlns:a16="http://schemas.microsoft.com/office/drawing/2014/main" id="{A2FE61FB-50E7-49C2-8DAF-CE98245E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4" y="0"/>
            <a:ext cx="6535062" cy="1609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2B8CFE8-47A9-4DE6-9BF0-83101EF2656E}"/>
              </a:ext>
            </a:extLst>
          </p:cNvPr>
          <p:cNvSpPr/>
          <p:nvPr/>
        </p:nvSpPr>
        <p:spPr>
          <a:xfrm flipV="1">
            <a:off x="771525" y="1066799"/>
            <a:ext cx="4772025" cy="25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一張含有 文字, 螢幕擷取畫面, 監視器, 螢幕 的圖片&#10;&#10;自動產生的描述">
            <a:extLst>
              <a:ext uri="{FF2B5EF4-FFF2-40B4-BE49-F238E27FC236}">
                <a16:creationId xmlns:a16="http://schemas.microsoft.com/office/drawing/2014/main" id="{0E08C564-D5C1-4230-94C5-3FF0A9EE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94" y="2157414"/>
            <a:ext cx="6249272" cy="24292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1667948-BBC4-4277-AF86-ED9767C65AB8}"/>
              </a:ext>
            </a:extLst>
          </p:cNvPr>
          <p:cNvSpPr/>
          <p:nvPr/>
        </p:nvSpPr>
        <p:spPr>
          <a:xfrm flipV="1">
            <a:off x="504825" y="4026212"/>
            <a:ext cx="5762625" cy="25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F6AD524D-60BE-42DF-9028-2109EA2212F1}"/>
              </a:ext>
            </a:extLst>
          </p:cNvPr>
          <p:cNvSpPr/>
          <p:nvPr/>
        </p:nvSpPr>
        <p:spPr>
          <a:xfrm>
            <a:off x="4211637" y="1443521"/>
            <a:ext cx="609600" cy="1141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957EBD5-9C3F-4E44-848F-238B7A7E3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322" y="1845704"/>
            <a:ext cx="4163006" cy="4991797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8DD88E9-B58D-4367-925A-788E74810580}"/>
              </a:ext>
            </a:extLst>
          </p:cNvPr>
          <p:cNvSpPr/>
          <p:nvPr/>
        </p:nvSpPr>
        <p:spPr>
          <a:xfrm>
            <a:off x="6267450" y="3352800"/>
            <a:ext cx="1390650" cy="521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151036-0610-494F-AC53-98BC13A31418}"/>
              </a:ext>
            </a:extLst>
          </p:cNvPr>
          <p:cNvSpPr/>
          <p:nvPr/>
        </p:nvSpPr>
        <p:spPr>
          <a:xfrm flipV="1">
            <a:off x="8201025" y="6413655"/>
            <a:ext cx="2846385" cy="25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15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8245D-E76E-4D17-BA01-D03EDCAF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0EF19A-0E3A-478B-96F8-BAB164FD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BC1242-022C-4754-AAC4-1376664F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C0E3399D-ADB5-42D2-BDCF-C467D080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09" y="156777"/>
            <a:ext cx="3991532" cy="55157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B3F0B63-CCFB-4B35-8F47-DB6D715B6F97}"/>
              </a:ext>
            </a:extLst>
          </p:cNvPr>
          <p:cNvSpPr/>
          <p:nvPr/>
        </p:nvSpPr>
        <p:spPr>
          <a:xfrm flipV="1">
            <a:off x="2795866" y="1635435"/>
            <a:ext cx="1590675" cy="461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8435426-ED44-4640-987A-88396F74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37" y="118600"/>
            <a:ext cx="4858428" cy="6620799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ED52F3EF-3352-4505-A9D4-3EFB4E35557C}"/>
              </a:ext>
            </a:extLst>
          </p:cNvPr>
          <p:cNvSpPr/>
          <p:nvPr/>
        </p:nvSpPr>
        <p:spPr>
          <a:xfrm>
            <a:off x="4437619" y="2511204"/>
            <a:ext cx="1390650" cy="521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B8878B-4B0C-4D15-9BC2-2656D6DD3E8C}"/>
              </a:ext>
            </a:extLst>
          </p:cNvPr>
          <p:cNvSpPr/>
          <p:nvPr/>
        </p:nvSpPr>
        <p:spPr>
          <a:xfrm flipV="1">
            <a:off x="6767791" y="978965"/>
            <a:ext cx="3894074" cy="779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F74E16-F4E5-4836-A8C8-87C3FED96CAD}"/>
              </a:ext>
            </a:extLst>
          </p:cNvPr>
          <p:cNvSpPr/>
          <p:nvPr/>
        </p:nvSpPr>
        <p:spPr>
          <a:xfrm flipV="1">
            <a:off x="8362950" y="4381499"/>
            <a:ext cx="1960812" cy="435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00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92810-A4FB-40F9-94AA-23EF659C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29BE3-FA3C-4E8D-BB86-CC33E0B4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A6AC28-330D-42E8-A3B1-933436CB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0B7603B1-6669-45EE-85F9-7D840084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59" y="358003"/>
            <a:ext cx="3991532" cy="55252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4AC9BF4-0E8A-4F42-9CF4-107B538F53F5}"/>
              </a:ext>
            </a:extLst>
          </p:cNvPr>
          <p:cNvSpPr/>
          <p:nvPr/>
        </p:nvSpPr>
        <p:spPr>
          <a:xfrm flipV="1">
            <a:off x="3533775" y="5494004"/>
            <a:ext cx="909916" cy="389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一張含有 文字, 監視器, 室內, 螢幕 的圖片&#10;&#10;自動產生的描述">
            <a:extLst>
              <a:ext uri="{FF2B5EF4-FFF2-40B4-BE49-F238E27FC236}">
                <a16:creationId xmlns:a16="http://schemas.microsoft.com/office/drawing/2014/main" id="{6640D1ED-374D-4B72-A841-94CEDFB0C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44" y="2609721"/>
            <a:ext cx="5992061" cy="184810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9207316-8F8B-4AD9-87FE-4C00E938C13D}"/>
              </a:ext>
            </a:extLst>
          </p:cNvPr>
          <p:cNvSpPr/>
          <p:nvPr/>
        </p:nvSpPr>
        <p:spPr>
          <a:xfrm flipV="1">
            <a:off x="5103854" y="3825708"/>
            <a:ext cx="5992060" cy="389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119DF6-E399-4227-87EF-CB1950480F10}"/>
              </a:ext>
            </a:extLst>
          </p:cNvPr>
          <p:cNvSpPr txBox="1"/>
          <p:nvPr/>
        </p:nvSpPr>
        <p:spPr>
          <a:xfrm>
            <a:off x="4898239" y="4570387"/>
            <a:ext cx="6461469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點開來就可以執行程式了</a:t>
            </a:r>
          </a:p>
        </p:txBody>
      </p:sp>
    </p:spTree>
    <p:extLst>
      <p:ext uri="{BB962C8B-B14F-4D97-AF65-F5344CB8AC3E}">
        <p14:creationId xmlns:p14="http://schemas.microsoft.com/office/powerpoint/2010/main" val="218590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27FEF-1071-4730-B1FE-29BA12C0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D7537B"/>
                </a:highlight>
              </a:rPr>
              <a:t>開啟</a:t>
            </a:r>
            <a:r>
              <a:rPr lang="en-US" altLang="zh-TW" dirty="0" err="1">
                <a:highlight>
                  <a:srgbClr val="D7537B"/>
                </a:highlight>
              </a:rPr>
              <a:t>spyder</a:t>
            </a:r>
            <a:r>
              <a:rPr lang="zh-TW" altLang="en-US" dirty="0">
                <a:highlight>
                  <a:srgbClr val="D7537B"/>
                </a:highlight>
              </a:rPr>
              <a:t>的方法三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A67A01-0683-4EB9-96BA-8AC0EE67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AE58B3-526E-4DA2-B1A4-B73156E8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8A4627-F1A7-4138-94B6-AFD2571B4B90}"/>
              </a:ext>
            </a:extLst>
          </p:cNvPr>
          <p:cNvSpPr txBox="1"/>
          <p:nvPr/>
        </p:nvSpPr>
        <p:spPr>
          <a:xfrm>
            <a:off x="1208087" y="2097088"/>
            <a:ext cx="2830513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win+R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D14E46-2A79-4C47-BA32-E910FC26EBA8}"/>
              </a:ext>
            </a:extLst>
          </p:cNvPr>
          <p:cNvSpPr txBox="1"/>
          <p:nvPr/>
        </p:nvSpPr>
        <p:spPr>
          <a:xfrm>
            <a:off x="1208086" y="2722264"/>
            <a:ext cx="2830513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66FA06D1-731F-4BE6-A5E2-434A81238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923" y="1981410"/>
            <a:ext cx="3791479" cy="19433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A030D7D-ED23-4572-96FB-1F3F373BA9FE}"/>
              </a:ext>
            </a:extLst>
          </p:cNvPr>
          <p:cNvSpPr/>
          <p:nvPr/>
        </p:nvSpPr>
        <p:spPr>
          <a:xfrm flipV="1">
            <a:off x="5728746" y="3459980"/>
            <a:ext cx="909916" cy="389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67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FD36D-14DF-4162-A1EA-85CF38AD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01814-CCB9-456F-A8F7-264463485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63AFD2-A588-4A2B-B4B4-4234A65D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0F7C412-3ACD-49D1-B288-6049FBC8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46" y="1742730"/>
            <a:ext cx="9373908" cy="49346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E44D110-9670-4E36-8634-9AE05E351DFB}"/>
              </a:ext>
            </a:extLst>
          </p:cNvPr>
          <p:cNvSpPr txBox="1"/>
          <p:nvPr/>
        </p:nvSpPr>
        <p:spPr>
          <a:xfrm>
            <a:off x="984389" y="3189347"/>
            <a:ext cx="4125914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將剛剛複製的路徑加上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“\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Spyder.launch.pyw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C8CE21-9E0B-4D79-A364-74C8AE7E053B}"/>
              </a:ext>
            </a:extLst>
          </p:cNvPr>
          <p:cNvSpPr txBox="1"/>
          <p:nvPr/>
        </p:nvSpPr>
        <p:spPr>
          <a:xfrm>
            <a:off x="984389" y="4102361"/>
            <a:ext cx="4125914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按下輸入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3B66A3-9116-476E-8E00-7E526FC9855E}"/>
              </a:ext>
            </a:extLst>
          </p:cNvPr>
          <p:cNvSpPr txBox="1"/>
          <p:nvPr/>
        </p:nvSpPr>
        <p:spPr>
          <a:xfrm>
            <a:off x="6283398" y="4358965"/>
            <a:ext cx="4921036" cy="1569660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此方法其實就是方法二，只是由手動用滑鼠按，變成了下指令找到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Spyder.launch.pyw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這個檔案並開啟</a:t>
            </a:r>
          </a:p>
        </p:txBody>
      </p:sp>
    </p:spTree>
    <p:extLst>
      <p:ext uri="{BB962C8B-B14F-4D97-AF65-F5344CB8AC3E}">
        <p14:creationId xmlns:p14="http://schemas.microsoft.com/office/powerpoint/2010/main" val="154368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5E2D1-6C6E-49C8-8AB2-143635C7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FF629-3AEC-4C23-8B66-646D803B5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506F24-E7ED-4EF9-9A6E-73FC8B85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FAD211-28BA-4B6E-899F-9D5308DAB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890233"/>
            <a:ext cx="9021434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4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F0205-2561-4FA0-981D-691AFBED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9270C8-1F22-4E61-BF67-345946B2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CE4E36-CC82-478B-A67B-1C0F424F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B35D14-A780-484B-87BB-948933F6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1561839"/>
            <a:ext cx="4744112" cy="37343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0372300-AC9C-4EB0-8474-C85E337D8FAD}"/>
              </a:ext>
            </a:extLst>
          </p:cNvPr>
          <p:cNvSpPr/>
          <p:nvPr/>
        </p:nvSpPr>
        <p:spPr>
          <a:xfrm flipV="1">
            <a:off x="6781800" y="4910132"/>
            <a:ext cx="771525" cy="271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26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8392-ABC8-477E-8827-2BFA8954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509D64-86CD-4710-BDA0-89D076C8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FF6897-0F46-4CC8-8397-241A7954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67CA40B-EA1F-4ACA-99C1-953283F2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470" y="1595181"/>
            <a:ext cx="4725059" cy="36676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3792F5-E353-4103-B80D-FF96FF359509}"/>
              </a:ext>
            </a:extLst>
          </p:cNvPr>
          <p:cNvSpPr/>
          <p:nvPr/>
        </p:nvSpPr>
        <p:spPr>
          <a:xfrm flipV="1">
            <a:off x="6781800" y="4929182"/>
            <a:ext cx="771525" cy="271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4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13685-941F-4103-A1CA-CBDCFDD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232D1-B7F7-40D0-9B7B-0A496877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8C964-8948-41BB-B9C6-1E7CF6AC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056C9FD2-6427-4FD7-9FA4-704B1B2B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1599944"/>
            <a:ext cx="4782217" cy="36581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89A3613-CB8D-43E0-A28F-CE020C9D0CAF}"/>
              </a:ext>
            </a:extLst>
          </p:cNvPr>
          <p:cNvSpPr/>
          <p:nvPr/>
        </p:nvSpPr>
        <p:spPr>
          <a:xfrm flipV="1">
            <a:off x="6781800" y="4910132"/>
            <a:ext cx="771525" cy="271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34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5D5E5-6048-4C00-8D2B-316D9F3D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7D98E-DEA5-4996-99D5-F60E6C3A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82E0B0-2996-4135-AFBD-E1C59BE3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9753A09-8577-4E8F-BC47-48DA0FEB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99944"/>
            <a:ext cx="4753638" cy="36581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499A07-FCA5-4A49-AA7A-0B6B708C7AA0}"/>
              </a:ext>
            </a:extLst>
          </p:cNvPr>
          <p:cNvSpPr/>
          <p:nvPr/>
        </p:nvSpPr>
        <p:spPr>
          <a:xfrm flipV="1">
            <a:off x="6781800" y="4910132"/>
            <a:ext cx="771525" cy="271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1EC77BA-1E55-4EB3-A48A-C97675ACF83E}"/>
              </a:ext>
            </a:extLst>
          </p:cNvPr>
          <p:cNvSpPr txBox="1"/>
          <p:nvPr/>
        </p:nvSpPr>
        <p:spPr>
          <a:xfrm>
            <a:off x="4782791" y="5560368"/>
            <a:ext cx="5628033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使用預設的路徑，建議大家先把藍字的部分複製起來</a:t>
            </a:r>
          </a:p>
        </p:txBody>
      </p:sp>
    </p:spTree>
    <p:extLst>
      <p:ext uri="{BB962C8B-B14F-4D97-AF65-F5344CB8AC3E}">
        <p14:creationId xmlns:p14="http://schemas.microsoft.com/office/powerpoint/2010/main" val="235696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16012-9380-467C-B9AB-82724AA5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249F3B-8718-4A58-AF5F-E7D0466C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914DBC-78E6-430C-AAD0-AE43DB90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1DDD3A0C-E84E-4892-8692-B37925DEC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71366"/>
            <a:ext cx="475363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3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5DC3A-784F-4955-B991-CEBBA8FE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AD6601-7DAA-442A-94A8-2F5A0CFC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739CE4-1F8B-49E9-BEEE-A69A0796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0FFAA9-897F-4374-AD5C-9815DEC2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1599944"/>
            <a:ext cx="4744112" cy="36581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45529C-D4D7-4889-8009-3743A7111406}"/>
              </a:ext>
            </a:extLst>
          </p:cNvPr>
          <p:cNvSpPr/>
          <p:nvPr/>
        </p:nvSpPr>
        <p:spPr>
          <a:xfrm flipV="1">
            <a:off x="6781800" y="4910132"/>
            <a:ext cx="771525" cy="271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61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D908-0EB2-448E-AA25-183A779B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D7537B"/>
                </a:highlight>
              </a:rPr>
              <a:t>開啟</a:t>
            </a:r>
            <a:r>
              <a:rPr lang="en-US" altLang="zh-TW" dirty="0" err="1">
                <a:highlight>
                  <a:srgbClr val="D7537B"/>
                </a:highlight>
              </a:rPr>
              <a:t>spyder</a:t>
            </a:r>
            <a:r>
              <a:rPr lang="zh-TW" altLang="en-US" dirty="0">
                <a:highlight>
                  <a:srgbClr val="D7537B"/>
                </a:highlight>
              </a:rPr>
              <a:t>的方法一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02110-BF58-4C82-B17A-6C53A627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B33FB9-7EA4-4207-86E6-0C0E9ECC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EC925EF-D644-4D7A-8047-0A85A6A5F17E}"/>
              </a:ext>
            </a:extLst>
          </p:cNvPr>
          <p:cNvGrpSpPr/>
          <p:nvPr/>
        </p:nvGrpSpPr>
        <p:grpSpPr>
          <a:xfrm>
            <a:off x="7358063" y="704243"/>
            <a:ext cx="3038475" cy="5972175"/>
            <a:chOff x="4452938" y="618518"/>
            <a:chExt cx="3038475" cy="5972175"/>
          </a:xfrm>
        </p:grpSpPr>
        <p:pic>
          <p:nvPicPr>
            <p:cNvPr id="1026" name="Picture 2" descr="未提供說明。">
              <a:extLst>
                <a:ext uri="{FF2B5EF4-FFF2-40B4-BE49-F238E27FC236}">
                  <a16:creationId xmlns:a16="http://schemas.microsoft.com/office/drawing/2014/main" id="{50B94863-1F9B-426E-A31E-7933394BC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938" y="618518"/>
              <a:ext cx="3038475" cy="5972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B70271-A64E-4C0F-BAE6-677D45684C71}"/>
                </a:ext>
              </a:extLst>
            </p:cNvPr>
            <p:cNvSpPr/>
            <p:nvPr/>
          </p:nvSpPr>
          <p:spPr>
            <a:xfrm flipV="1">
              <a:off x="4933950" y="628041"/>
              <a:ext cx="2557463" cy="7245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EF89CE-DD89-40A6-A4E0-C8FD379D267B}"/>
              </a:ext>
            </a:extLst>
          </p:cNvPr>
          <p:cNvSpPr txBox="1"/>
          <p:nvPr/>
        </p:nvSpPr>
        <p:spPr>
          <a:xfrm>
            <a:off x="625130" y="2950516"/>
            <a:ext cx="6461469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直接到開始功能表的最近新增下找到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Spyder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18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寬螢幕</PresentationFormat>
  <Paragraphs>31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開啟spyder的方法一</vt:lpstr>
      <vt:lpstr>開啟spyder的方法二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開啟spyder的方法三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亮晴</dc:creator>
  <cp:lastModifiedBy>亮晴</cp:lastModifiedBy>
  <cp:revision>1</cp:revision>
  <dcterms:created xsi:type="dcterms:W3CDTF">2021-08-07T18:30:20Z</dcterms:created>
  <dcterms:modified xsi:type="dcterms:W3CDTF">2021-08-07T18:31:12Z</dcterms:modified>
</cp:coreProperties>
</file>