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F455C9-762F-0CA9-8696-5972E4D61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9DA231-5E2B-D891-F512-423DDF6E5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B3CD63-D198-FE0A-BCB4-11557A5B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446D-8EE7-47DC-A220-005103C91878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994CB2-6185-27F2-8094-BB05F2D1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B37971-8939-FFDA-E36A-5AABE60F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6490-5A65-4E00-BA3B-70F0EC4A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2B2300-7FA4-FC67-2A95-3FBC782C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7A904E7-DBEA-B025-D94C-3A0F57060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E63C5F-9894-AD8B-E447-49B54E8EE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446D-8EE7-47DC-A220-005103C91878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3004DB-0514-F5F7-BFEC-7FFA6509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26B4F3-F9C7-8016-CAEE-9C9D289F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6490-5A65-4E00-BA3B-70F0EC4A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49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58FCE38-9AFC-6CBB-CB25-8E912AB48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EEECBA-7EF9-48A5-7A0D-12E11ACB3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E5BBB3-6D11-960D-B963-D0F6226F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446D-8EE7-47DC-A220-005103C91878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9A6836-B140-B4A8-B0BE-94D727BE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FEE6A0-6273-6C57-C196-51868477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6490-5A65-4E00-BA3B-70F0EC4A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15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4A0143-EA7F-6BBA-128D-3D45633FE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178418-2A33-AEB9-9366-459D695F4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0602C3-2BD9-13FB-FF50-ED982007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446D-8EE7-47DC-A220-005103C91878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55399B-1AF0-1A11-92FA-F1CA3A44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2A6259-117E-FF52-34C1-547D4A98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6490-5A65-4E00-BA3B-70F0EC4A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13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191AA-4C47-217E-C91C-B3D24EB6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443980-480C-36E2-AA2E-655B8356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CDC84D-F9D7-C3E1-B405-468EBF3B5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446D-8EE7-47DC-A220-005103C91878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4023F2-1A56-89F4-FE76-09F91042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8DEF89-1252-EA47-9A18-FDA22D0B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6490-5A65-4E00-BA3B-70F0EC4A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40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C3FB2-DC36-3567-898F-14F5331B4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D7D4C5-E329-0997-CBB6-A98811F11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99375D-7D23-84E1-2FD6-F8F1883CC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C61706-1915-A199-174E-3FA89AF2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446D-8EE7-47DC-A220-005103C91878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712CED-4E72-7842-B8E6-B4D58E19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73743C-F81D-BC30-86CA-2DD12B77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6490-5A65-4E00-BA3B-70F0EC4A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14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CE017-C7FB-4FC8-A398-8B670B94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99CF92-BF47-ECA9-A281-3A4362FFD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A3A382-E4FC-E5E2-8332-3E899268C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C10CD41-95EC-9826-D11E-78196395D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C6B7B3-0DDB-CD58-C9A9-837E49BC8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49F9FCA-81A1-38B9-00AD-34E1DD16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446D-8EE7-47DC-A220-005103C91878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B0CA912-6722-9A43-5CD6-C42E9BF3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4321035-6139-A9CD-9F16-C6EEFB2F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6490-5A65-4E00-BA3B-70F0EC4A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36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23315D-AFC2-1E6B-3FF6-AF02E896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BAED167-3B0E-E4A8-DC58-C08C87BF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446D-8EE7-47DC-A220-005103C91878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B153A0B-8FA4-7AC6-FCCC-EF3BAA4F6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169B116-AE9A-AA30-CC20-423F1E6B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6490-5A65-4E00-BA3B-70F0EC4A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40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AFD38E5-9887-92B1-56CE-F6983DCD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446D-8EE7-47DC-A220-005103C91878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072A551-C499-E671-A5E0-EE3C1F10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D2DB3A-D0E0-2AEF-6319-97EFCB12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6490-5A65-4E00-BA3B-70F0EC4A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9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8D137E-03C0-9943-15E4-79C23D78D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2D572D-A0EF-D2BC-728D-B174010E5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8402FD-17FC-7AE0-F0B9-56EC891B7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D6A083-4B31-7CE0-A414-86EC73F5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446D-8EE7-47DC-A220-005103C91878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4C2F75-7AEE-6B92-6257-F764D2E4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30610A-404A-B2BA-963D-0D6E915D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6490-5A65-4E00-BA3B-70F0EC4A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47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E08584-817E-60AC-5B45-BBAAE4F6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F8C477-FBB9-EFFF-8456-4DA20E559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511EF93-6FEB-6632-EC61-1B46C94C2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4C3293-1362-8C97-0257-C75C911C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446D-8EE7-47DC-A220-005103C91878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77EE21-40A5-A4B7-8C97-48CF8605F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5A73ED-D17E-DABD-C58A-B10D939A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6490-5A65-4E00-BA3B-70F0EC4A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28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BF47829-8F30-E957-4BDB-1A0D98312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7DC775-111D-B8F4-F590-77F2B4A2D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8E6BE6-3D88-7FDE-399D-69F5D971D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446D-8EE7-47DC-A220-005103C91878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967926-3184-3770-8067-D445427BE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C93ABC-3E3B-83EE-DA94-E410DFCD6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36490-5A65-4E00-BA3B-70F0EC4A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76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8891E2-7195-705F-EFB9-14B4755F9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B7B14F-84B3-453B-A607-82DA75A35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55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F08A3C-180A-3405-FD95-87226A9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D3ACE7-4A15-F35C-8959-6286D4FB8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94BBD8A3-A0C6-E04C-BCF4-D7F23C93259E}"/>
              </a:ext>
            </a:extLst>
          </p:cNvPr>
          <p:cNvGrpSpPr/>
          <p:nvPr/>
        </p:nvGrpSpPr>
        <p:grpSpPr>
          <a:xfrm>
            <a:off x="1001560" y="2316507"/>
            <a:ext cx="3581400" cy="1200080"/>
            <a:chOff x="1276767" y="5388181"/>
            <a:chExt cx="3581400" cy="1200080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0250B0C2-5319-341E-4B4C-4C7F58B34588}"/>
                </a:ext>
              </a:extLst>
            </p:cNvPr>
            <p:cNvCxnSpPr/>
            <p:nvPr/>
          </p:nvCxnSpPr>
          <p:spPr>
            <a:xfrm>
              <a:off x="1276767" y="5657759"/>
              <a:ext cx="3581400" cy="0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C8864E0A-1214-14FA-9FBE-A086D58AE6C4}"/>
                </a:ext>
              </a:extLst>
            </p:cNvPr>
            <p:cNvCxnSpPr/>
            <p:nvPr/>
          </p:nvCxnSpPr>
          <p:spPr>
            <a:xfrm>
              <a:off x="3911902" y="5537974"/>
              <a:ext cx="0" cy="2309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984129AD-61FB-98E2-E330-596F20830F45}"/>
                </a:ext>
              </a:extLst>
            </p:cNvPr>
            <p:cNvCxnSpPr/>
            <p:nvPr/>
          </p:nvCxnSpPr>
          <p:spPr>
            <a:xfrm>
              <a:off x="3500883" y="5537973"/>
              <a:ext cx="0" cy="2309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B8870112-708A-E4A2-6010-4201D877662F}"/>
                </a:ext>
              </a:extLst>
            </p:cNvPr>
            <p:cNvCxnSpPr/>
            <p:nvPr/>
          </p:nvCxnSpPr>
          <p:spPr>
            <a:xfrm>
              <a:off x="3079474" y="5547208"/>
              <a:ext cx="0" cy="2309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0F6D608B-DD30-FE8F-B025-8D53C1CA3021}"/>
                </a:ext>
              </a:extLst>
            </p:cNvPr>
            <p:cNvCxnSpPr/>
            <p:nvPr/>
          </p:nvCxnSpPr>
          <p:spPr>
            <a:xfrm>
              <a:off x="2688084" y="5547208"/>
              <a:ext cx="0" cy="2309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A432F0A0-821D-EAE6-250F-B575601871AB}"/>
                </a:ext>
              </a:extLst>
            </p:cNvPr>
            <p:cNvCxnSpPr>
              <a:cxnSpLocks/>
            </p:cNvCxnSpPr>
            <p:nvPr/>
          </p:nvCxnSpPr>
          <p:spPr>
            <a:xfrm>
              <a:off x="2290920" y="5547208"/>
              <a:ext cx="0" cy="2309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54CE54A5-3E6F-BCB7-8140-B76D5838AF9F}"/>
                </a:ext>
              </a:extLst>
            </p:cNvPr>
            <p:cNvCxnSpPr/>
            <p:nvPr/>
          </p:nvCxnSpPr>
          <p:spPr>
            <a:xfrm>
              <a:off x="1912229" y="5556444"/>
              <a:ext cx="0" cy="2309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CEE43D54-7373-A159-8BF1-E7CB50BA1EE0}"/>
                </a:ext>
              </a:extLst>
            </p:cNvPr>
            <p:cNvGrpSpPr/>
            <p:nvPr/>
          </p:nvGrpSpPr>
          <p:grpSpPr>
            <a:xfrm>
              <a:off x="1798619" y="5452833"/>
              <a:ext cx="1280854" cy="454594"/>
              <a:chOff x="1219197" y="5392023"/>
              <a:chExt cx="1280854" cy="454594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096980D-5126-92AA-2705-EBAC31E43C5A}"/>
                  </a:ext>
                </a:extLst>
              </p:cNvPr>
              <p:cNvSpPr/>
              <p:nvPr/>
            </p:nvSpPr>
            <p:spPr>
              <a:xfrm>
                <a:off x="1219197" y="5392023"/>
                <a:ext cx="970280" cy="45459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5" name="接點: 弧形 14">
                <a:extLst>
                  <a:ext uri="{FF2B5EF4-FFF2-40B4-BE49-F238E27FC236}">
                    <a16:creationId xmlns:a16="http://schemas.microsoft.com/office/drawing/2014/main" id="{3A195752-1791-C26F-7A3B-A0828B9D4BBB}"/>
                  </a:ext>
                </a:extLst>
              </p:cNvPr>
              <p:cNvCxnSpPr>
                <a:stCxn id="14" idx="0"/>
              </p:cNvCxnSpPr>
              <p:nvPr/>
            </p:nvCxnSpPr>
            <p:spPr>
              <a:xfrm rot="16200000" flipH="1">
                <a:off x="2036534" y="5059825"/>
                <a:ext cx="131319" cy="795715"/>
              </a:xfrm>
              <a:prstGeom prst="curvedConnector4">
                <a:avLst>
                  <a:gd name="adj1" fmla="val -174080"/>
                  <a:gd name="adj2" fmla="val 80484"/>
                </a:avLst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DE57BBE-ADA9-8009-7C6B-8B915CA27AAF}"/>
                </a:ext>
              </a:extLst>
            </p:cNvPr>
            <p:cNvSpPr txBox="1"/>
            <p:nvPr/>
          </p:nvSpPr>
          <p:spPr>
            <a:xfrm>
              <a:off x="1672420" y="590713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1/1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C65A84B-04CA-F7A2-B73B-372084D538A0}"/>
                </a:ext>
              </a:extLst>
            </p:cNvPr>
            <p:cNvSpPr txBox="1"/>
            <p:nvPr/>
          </p:nvSpPr>
          <p:spPr>
            <a:xfrm>
              <a:off x="2043949" y="590965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1/2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DE2663B8-71F7-F8D7-9105-042F4232B9F5}"/>
                </a:ext>
              </a:extLst>
            </p:cNvPr>
            <p:cNvSpPr txBox="1"/>
            <p:nvPr/>
          </p:nvSpPr>
          <p:spPr>
            <a:xfrm>
              <a:off x="2441806" y="590713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1/3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EF16E189-7478-198D-715C-7792961809A4}"/>
                </a:ext>
              </a:extLst>
            </p:cNvPr>
            <p:cNvSpPr txBox="1"/>
            <p:nvPr/>
          </p:nvSpPr>
          <p:spPr>
            <a:xfrm>
              <a:off x="2839664" y="590462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1/4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EEDCC5D-155E-7B7C-0CEC-39ED6D5B2521}"/>
                </a:ext>
              </a:extLst>
            </p:cNvPr>
            <p:cNvSpPr txBox="1"/>
            <p:nvPr/>
          </p:nvSpPr>
          <p:spPr>
            <a:xfrm>
              <a:off x="3266597" y="590965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1/5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975406B-55FC-F976-5332-C57337B568B0}"/>
                </a:ext>
              </a:extLst>
            </p:cNvPr>
            <p:cNvSpPr txBox="1"/>
            <p:nvPr/>
          </p:nvSpPr>
          <p:spPr>
            <a:xfrm>
              <a:off x="3669593" y="590544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1/6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AEF52441-EA66-7CEF-6B4C-69D06C120C40}"/>
                </a:ext>
              </a:extLst>
            </p:cNvPr>
            <p:cNvSpPr txBox="1"/>
            <p:nvPr/>
          </p:nvSpPr>
          <p:spPr>
            <a:xfrm>
              <a:off x="2531574" y="621892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0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8337EED-0CC0-E94C-60C8-50A910B1C29D}"/>
                </a:ext>
              </a:extLst>
            </p:cNvPr>
            <p:cNvSpPr txBox="1"/>
            <p:nvPr/>
          </p:nvSpPr>
          <p:spPr>
            <a:xfrm>
              <a:off x="2025462" y="6210059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(-1)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F98C4F9-A958-A5DF-F9AB-27BAA208FB2E}"/>
                </a:ext>
              </a:extLst>
            </p:cNvPr>
            <p:cNvSpPr txBox="1"/>
            <p:nvPr/>
          </p:nvSpPr>
          <p:spPr>
            <a:xfrm>
              <a:off x="1641356" y="6209693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(-2)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BAA7F8A5-103D-4458-8A44-D041E5EBAFE6}"/>
                </a:ext>
              </a:extLst>
            </p:cNvPr>
            <p:cNvSpPr txBox="1"/>
            <p:nvPr/>
          </p:nvSpPr>
          <p:spPr>
            <a:xfrm>
              <a:off x="2934570" y="621892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1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4FE48B28-2DCF-6D43-0B11-8ADB590BB104}"/>
                </a:ext>
              </a:extLst>
            </p:cNvPr>
            <p:cNvGrpSpPr/>
            <p:nvPr/>
          </p:nvGrpSpPr>
          <p:grpSpPr>
            <a:xfrm>
              <a:off x="2220029" y="5427135"/>
              <a:ext cx="1280854" cy="454594"/>
              <a:chOff x="1219197" y="5392023"/>
              <a:chExt cx="1280854" cy="454594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2C70CB1-9904-A04B-14AC-6069CF86F871}"/>
                  </a:ext>
                </a:extLst>
              </p:cNvPr>
              <p:cNvSpPr/>
              <p:nvPr/>
            </p:nvSpPr>
            <p:spPr>
              <a:xfrm>
                <a:off x="1219197" y="5392023"/>
                <a:ext cx="970280" cy="454594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8" name="接點: 弧形 27">
                <a:extLst>
                  <a:ext uri="{FF2B5EF4-FFF2-40B4-BE49-F238E27FC236}">
                    <a16:creationId xmlns:a16="http://schemas.microsoft.com/office/drawing/2014/main" id="{9E6E8776-2DE4-4845-5726-35093E384961}"/>
                  </a:ext>
                </a:extLst>
              </p:cNvPr>
              <p:cNvCxnSpPr>
                <a:stCxn id="27" idx="0"/>
              </p:cNvCxnSpPr>
              <p:nvPr/>
            </p:nvCxnSpPr>
            <p:spPr>
              <a:xfrm rot="16200000" flipH="1">
                <a:off x="2036534" y="5059825"/>
                <a:ext cx="131319" cy="795715"/>
              </a:xfrm>
              <a:prstGeom prst="curvedConnector4">
                <a:avLst>
                  <a:gd name="adj1" fmla="val -174080"/>
                  <a:gd name="adj2" fmla="val 80484"/>
                </a:avLst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96921C0D-A9E2-B957-CD5B-3492DED10B3D}"/>
                </a:ext>
              </a:extLst>
            </p:cNvPr>
            <p:cNvGrpSpPr/>
            <p:nvPr/>
          </p:nvGrpSpPr>
          <p:grpSpPr>
            <a:xfrm>
              <a:off x="2634280" y="5388181"/>
              <a:ext cx="1280854" cy="454594"/>
              <a:chOff x="1219197" y="5392023"/>
              <a:chExt cx="1280854" cy="45459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FAC764F-C1EE-FF88-C926-13E04EA22845}"/>
                  </a:ext>
                </a:extLst>
              </p:cNvPr>
              <p:cNvSpPr/>
              <p:nvPr/>
            </p:nvSpPr>
            <p:spPr>
              <a:xfrm>
                <a:off x="1219197" y="5392023"/>
                <a:ext cx="970280" cy="454594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1" name="接點: 弧形 30">
                <a:extLst>
                  <a:ext uri="{FF2B5EF4-FFF2-40B4-BE49-F238E27FC236}">
                    <a16:creationId xmlns:a16="http://schemas.microsoft.com/office/drawing/2014/main" id="{2DF44994-EC48-820D-E823-3090422781BE}"/>
                  </a:ext>
                </a:extLst>
              </p:cNvPr>
              <p:cNvCxnSpPr>
                <a:stCxn id="30" idx="0"/>
              </p:cNvCxnSpPr>
              <p:nvPr/>
            </p:nvCxnSpPr>
            <p:spPr>
              <a:xfrm rot="16200000" flipH="1">
                <a:off x="2036534" y="5059825"/>
                <a:ext cx="131319" cy="795715"/>
              </a:xfrm>
              <a:prstGeom prst="curvedConnector4">
                <a:avLst>
                  <a:gd name="adj1" fmla="val -174080"/>
                  <a:gd name="adj2" fmla="val 80484"/>
                </a:avLst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75280D37-6125-538B-267B-F2AA28857176}"/>
              </a:ext>
            </a:extLst>
          </p:cNvPr>
          <p:cNvGrpSpPr/>
          <p:nvPr/>
        </p:nvGrpSpPr>
        <p:grpSpPr>
          <a:xfrm>
            <a:off x="1168745" y="4376844"/>
            <a:ext cx="3581400" cy="1200080"/>
            <a:chOff x="1276767" y="5388181"/>
            <a:chExt cx="3581400" cy="1200080"/>
          </a:xfrm>
        </p:grpSpPr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DB655C27-7048-0B2D-ACF2-AA4F255CA971}"/>
                </a:ext>
              </a:extLst>
            </p:cNvPr>
            <p:cNvCxnSpPr/>
            <p:nvPr/>
          </p:nvCxnSpPr>
          <p:spPr>
            <a:xfrm>
              <a:off x="1276767" y="5657759"/>
              <a:ext cx="3581400" cy="0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1FEA7B32-8CB6-D068-A24C-675F9AAF9CE7}"/>
                </a:ext>
              </a:extLst>
            </p:cNvPr>
            <p:cNvCxnSpPr/>
            <p:nvPr/>
          </p:nvCxnSpPr>
          <p:spPr>
            <a:xfrm>
              <a:off x="3911902" y="5537974"/>
              <a:ext cx="0" cy="2309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1256AC1C-2DE8-B4B5-AC3F-41B959BC9054}"/>
                </a:ext>
              </a:extLst>
            </p:cNvPr>
            <p:cNvCxnSpPr/>
            <p:nvPr/>
          </p:nvCxnSpPr>
          <p:spPr>
            <a:xfrm>
              <a:off x="3500883" y="5537973"/>
              <a:ext cx="0" cy="2309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026F460D-61C0-9EF1-1D48-CD1E1C55C827}"/>
                </a:ext>
              </a:extLst>
            </p:cNvPr>
            <p:cNvCxnSpPr/>
            <p:nvPr/>
          </p:nvCxnSpPr>
          <p:spPr>
            <a:xfrm>
              <a:off x="3079474" y="5547208"/>
              <a:ext cx="0" cy="2309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83D48DE9-873D-6ADC-85F5-1D5ECD57DB40}"/>
                </a:ext>
              </a:extLst>
            </p:cNvPr>
            <p:cNvCxnSpPr/>
            <p:nvPr/>
          </p:nvCxnSpPr>
          <p:spPr>
            <a:xfrm>
              <a:off x="2688084" y="5547208"/>
              <a:ext cx="0" cy="2309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35BFED26-898F-61A5-FA4A-736DBBA5876E}"/>
                </a:ext>
              </a:extLst>
            </p:cNvPr>
            <p:cNvCxnSpPr>
              <a:cxnSpLocks/>
            </p:cNvCxnSpPr>
            <p:nvPr/>
          </p:nvCxnSpPr>
          <p:spPr>
            <a:xfrm>
              <a:off x="2290920" y="5547208"/>
              <a:ext cx="0" cy="2309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879F8DDA-0480-0594-739D-508BC70754A7}"/>
                </a:ext>
              </a:extLst>
            </p:cNvPr>
            <p:cNvCxnSpPr/>
            <p:nvPr/>
          </p:nvCxnSpPr>
          <p:spPr>
            <a:xfrm>
              <a:off x="1912229" y="5556444"/>
              <a:ext cx="0" cy="2309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38B05E2E-7D65-EA24-AAD0-3326F17F7819}"/>
                </a:ext>
              </a:extLst>
            </p:cNvPr>
            <p:cNvGrpSpPr/>
            <p:nvPr/>
          </p:nvGrpSpPr>
          <p:grpSpPr>
            <a:xfrm>
              <a:off x="1798619" y="5452833"/>
              <a:ext cx="1280854" cy="454594"/>
              <a:chOff x="1219197" y="5392023"/>
              <a:chExt cx="1280854" cy="454594"/>
            </a:xfrm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60596F11-E2F6-583E-F0A7-C354780A1CCE}"/>
                  </a:ext>
                </a:extLst>
              </p:cNvPr>
              <p:cNvSpPr/>
              <p:nvPr/>
            </p:nvSpPr>
            <p:spPr>
              <a:xfrm>
                <a:off x="1219197" y="5392023"/>
                <a:ext cx="970280" cy="45459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9" name="接點: 弧形 58">
                <a:extLst>
                  <a:ext uri="{FF2B5EF4-FFF2-40B4-BE49-F238E27FC236}">
                    <a16:creationId xmlns:a16="http://schemas.microsoft.com/office/drawing/2014/main" id="{05C59529-EEC7-B505-C6BD-AC0F8245D6F3}"/>
                  </a:ext>
                </a:extLst>
              </p:cNvPr>
              <p:cNvCxnSpPr>
                <a:stCxn id="58" idx="0"/>
              </p:cNvCxnSpPr>
              <p:nvPr/>
            </p:nvCxnSpPr>
            <p:spPr>
              <a:xfrm rot="16200000" flipH="1">
                <a:off x="2036534" y="5059825"/>
                <a:ext cx="131319" cy="795715"/>
              </a:xfrm>
              <a:prstGeom prst="curvedConnector4">
                <a:avLst>
                  <a:gd name="adj1" fmla="val -174080"/>
                  <a:gd name="adj2" fmla="val 80484"/>
                </a:avLst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FE55468D-1C29-1878-B95E-6F0BC9573AF5}"/>
                </a:ext>
              </a:extLst>
            </p:cNvPr>
            <p:cNvSpPr txBox="1"/>
            <p:nvPr/>
          </p:nvSpPr>
          <p:spPr>
            <a:xfrm>
              <a:off x="1672420" y="590713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1/1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70D9AB-71A2-7BC7-6C77-8DF276E99448}"/>
                </a:ext>
              </a:extLst>
            </p:cNvPr>
            <p:cNvSpPr txBox="1"/>
            <p:nvPr/>
          </p:nvSpPr>
          <p:spPr>
            <a:xfrm>
              <a:off x="2043949" y="590965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1/2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23971A4-AD51-ECED-DC5D-E11D5C02422C}"/>
                </a:ext>
              </a:extLst>
            </p:cNvPr>
            <p:cNvSpPr txBox="1"/>
            <p:nvPr/>
          </p:nvSpPr>
          <p:spPr>
            <a:xfrm>
              <a:off x="2441806" y="590713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1/3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F3B60F0C-B105-2F95-A9DF-7414839107BD}"/>
                </a:ext>
              </a:extLst>
            </p:cNvPr>
            <p:cNvSpPr txBox="1"/>
            <p:nvPr/>
          </p:nvSpPr>
          <p:spPr>
            <a:xfrm>
              <a:off x="2839664" y="590462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1/4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EE71CDF8-E797-E2DB-73DD-2CC64C1929B8}"/>
                </a:ext>
              </a:extLst>
            </p:cNvPr>
            <p:cNvSpPr txBox="1"/>
            <p:nvPr/>
          </p:nvSpPr>
          <p:spPr>
            <a:xfrm>
              <a:off x="3266597" y="590965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1/5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93BAAAC0-DF1E-DA0C-2A88-95C9ED38D254}"/>
                </a:ext>
              </a:extLst>
            </p:cNvPr>
            <p:cNvSpPr txBox="1"/>
            <p:nvPr/>
          </p:nvSpPr>
          <p:spPr>
            <a:xfrm>
              <a:off x="3669593" y="590544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1/6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70DC95E9-96EA-FDF6-2C77-991DDF4DF18D}"/>
                </a:ext>
              </a:extLst>
            </p:cNvPr>
            <p:cNvSpPr txBox="1"/>
            <p:nvPr/>
          </p:nvSpPr>
          <p:spPr>
            <a:xfrm>
              <a:off x="2531574" y="621892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0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FE95FB02-FC16-9A46-A79B-AADB57C3EC90}"/>
                </a:ext>
              </a:extLst>
            </p:cNvPr>
            <p:cNvSpPr txBox="1"/>
            <p:nvPr/>
          </p:nvSpPr>
          <p:spPr>
            <a:xfrm>
              <a:off x="2025462" y="6210059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(-1)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9DF4962C-CC11-684E-58FE-25A180F25CCA}"/>
                </a:ext>
              </a:extLst>
            </p:cNvPr>
            <p:cNvSpPr txBox="1"/>
            <p:nvPr/>
          </p:nvSpPr>
          <p:spPr>
            <a:xfrm>
              <a:off x="1641356" y="6209693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(-2)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2B2230B-207E-DC80-CA4A-0840336AA332}"/>
                </a:ext>
              </a:extLst>
            </p:cNvPr>
            <p:cNvSpPr txBox="1"/>
            <p:nvPr/>
          </p:nvSpPr>
          <p:spPr>
            <a:xfrm>
              <a:off x="2934570" y="621892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1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EB5F9562-1499-A2B5-857B-D867DE78722B}"/>
                </a:ext>
              </a:extLst>
            </p:cNvPr>
            <p:cNvGrpSpPr/>
            <p:nvPr/>
          </p:nvGrpSpPr>
          <p:grpSpPr>
            <a:xfrm>
              <a:off x="2220029" y="5427135"/>
              <a:ext cx="1280854" cy="454594"/>
              <a:chOff x="1219197" y="5392023"/>
              <a:chExt cx="1280854" cy="454594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60361866-0393-9FD7-524F-153DA3E903E1}"/>
                  </a:ext>
                </a:extLst>
              </p:cNvPr>
              <p:cNvSpPr/>
              <p:nvPr/>
            </p:nvSpPr>
            <p:spPr>
              <a:xfrm>
                <a:off x="1219197" y="5392023"/>
                <a:ext cx="970280" cy="454594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7" name="接點: 弧形 56">
                <a:extLst>
                  <a:ext uri="{FF2B5EF4-FFF2-40B4-BE49-F238E27FC236}">
                    <a16:creationId xmlns:a16="http://schemas.microsoft.com/office/drawing/2014/main" id="{C231A05E-060A-F766-5D51-1C3CA31E6B42}"/>
                  </a:ext>
                </a:extLst>
              </p:cNvPr>
              <p:cNvCxnSpPr>
                <a:stCxn id="56" idx="0"/>
              </p:cNvCxnSpPr>
              <p:nvPr/>
            </p:nvCxnSpPr>
            <p:spPr>
              <a:xfrm rot="16200000" flipH="1">
                <a:off x="2036534" y="5059825"/>
                <a:ext cx="131319" cy="795715"/>
              </a:xfrm>
              <a:prstGeom prst="curvedConnector4">
                <a:avLst>
                  <a:gd name="adj1" fmla="val -174080"/>
                  <a:gd name="adj2" fmla="val 80484"/>
                </a:avLst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AF77F9D6-69D9-FB7E-0DA4-B3670A439EE2}"/>
                </a:ext>
              </a:extLst>
            </p:cNvPr>
            <p:cNvGrpSpPr/>
            <p:nvPr/>
          </p:nvGrpSpPr>
          <p:grpSpPr>
            <a:xfrm>
              <a:off x="2634280" y="5388181"/>
              <a:ext cx="1280854" cy="454594"/>
              <a:chOff x="1219197" y="5392023"/>
              <a:chExt cx="1280854" cy="454594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7FAD6E5F-BA19-D087-AEBB-1F44440A73BD}"/>
                  </a:ext>
                </a:extLst>
              </p:cNvPr>
              <p:cNvSpPr/>
              <p:nvPr/>
            </p:nvSpPr>
            <p:spPr>
              <a:xfrm>
                <a:off x="1219197" y="5392023"/>
                <a:ext cx="970280" cy="454594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5" name="接點: 弧形 54">
                <a:extLst>
                  <a:ext uri="{FF2B5EF4-FFF2-40B4-BE49-F238E27FC236}">
                    <a16:creationId xmlns:a16="http://schemas.microsoft.com/office/drawing/2014/main" id="{5C11FDBD-CF14-5BCA-29B8-5F1B27ADB56E}"/>
                  </a:ext>
                </a:extLst>
              </p:cNvPr>
              <p:cNvCxnSpPr>
                <a:stCxn id="54" idx="0"/>
              </p:cNvCxnSpPr>
              <p:nvPr/>
            </p:nvCxnSpPr>
            <p:spPr>
              <a:xfrm rot="16200000" flipH="1">
                <a:off x="2036534" y="5059825"/>
                <a:ext cx="131319" cy="795715"/>
              </a:xfrm>
              <a:prstGeom prst="curvedConnector4">
                <a:avLst>
                  <a:gd name="adj1" fmla="val -174080"/>
                  <a:gd name="adj2" fmla="val 80484"/>
                </a:avLst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6102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2C2E9A3-A90B-F9E4-D093-BEEFE3C023F8}"/>
              </a:ext>
            </a:extLst>
          </p:cNvPr>
          <p:cNvCxnSpPr>
            <a:cxnSpLocks noChangeAspect="1"/>
          </p:cNvCxnSpPr>
          <p:nvPr/>
        </p:nvCxnSpPr>
        <p:spPr>
          <a:xfrm>
            <a:off x="628070" y="3070792"/>
            <a:ext cx="10381673" cy="0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E905F16-74D5-8584-482E-8F45D38A5302}"/>
              </a:ext>
            </a:extLst>
          </p:cNvPr>
          <p:cNvCxnSpPr>
            <a:cxnSpLocks noChangeAspect="1"/>
          </p:cNvCxnSpPr>
          <p:nvPr/>
        </p:nvCxnSpPr>
        <p:spPr>
          <a:xfrm>
            <a:off x="880535" y="2883440"/>
            <a:ext cx="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30111C4D-6707-E345-A815-011A02E16323}"/>
              </a:ext>
            </a:extLst>
          </p:cNvPr>
          <p:cNvSpPr/>
          <p:nvPr/>
        </p:nvSpPr>
        <p:spPr>
          <a:xfrm>
            <a:off x="787959" y="2837996"/>
            <a:ext cx="3042000" cy="4545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接點: 弧形 29">
            <a:extLst>
              <a:ext uri="{FF2B5EF4-FFF2-40B4-BE49-F238E27FC236}">
                <a16:creationId xmlns:a16="http://schemas.microsoft.com/office/drawing/2014/main" id="{28239807-B381-B97F-C98B-218518DC5A3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91847" y="1701931"/>
            <a:ext cx="131319" cy="795715"/>
          </a:xfrm>
          <a:prstGeom prst="curvedConnector4">
            <a:avLst>
              <a:gd name="adj1" fmla="val -174080"/>
              <a:gd name="adj2" fmla="val 8048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5C9049E-BD1C-0135-EA78-D0B07100E6C8}"/>
              </a:ext>
            </a:extLst>
          </p:cNvPr>
          <p:cNvSpPr txBox="1"/>
          <p:nvPr/>
        </p:nvSpPr>
        <p:spPr>
          <a:xfrm>
            <a:off x="3265972" y="330602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2021/01/03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23C1796-B68F-0286-9942-8B88393B6FD6}"/>
              </a:ext>
            </a:extLst>
          </p:cNvPr>
          <p:cNvSpPr txBox="1"/>
          <p:nvPr/>
        </p:nvSpPr>
        <p:spPr>
          <a:xfrm>
            <a:off x="3357957" y="554999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1/2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E8F994D-FEA3-BD3B-E8FF-605EB87C9147}"/>
              </a:ext>
            </a:extLst>
          </p:cNvPr>
          <p:cNvSpPr txBox="1"/>
          <p:nvPr/>
        </p:nvSpPr>
        <p:spPr>
          <a:xfrm>
            <a:off x="3755814" y="554747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1/3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79500EC-34F0-CB91-EA86-78F1A86DE8C9}"/>
              </a:ext>
            </a:extLst>
          </p:cNvPr>
          <p:cNvSpPr txBox="1"/>
          <p:nvPr/>
        </p:nvSpPr>
        <p:spPr>
          <a:xfrm>
            <a:off x="4153672" y="554496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1/4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24C9A7-71D6-BD26-B897-540BDFD8B5CC}"/>
              </a:ext>
            </a:extLst>
          </p:cNvPr>
          <p:cNvSpPr txBox="1"/>
          <p:nvPr/>
        </p:nvSpPr>
        <p:spPr>
          <a:xfrm>
            <a:off x="4580605" y="554999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1/5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27C28C0-7980-20EB-22FA-2439A926A4DB}"/>
              </a:ext>
            </a:extLst>
          </p:cNvPr>
          <p:cNvSpPr txBox="1"/>
          <p:nvPr/>
        </p:nvSpPr>
        <p:spPr>
          <a:xfrm>
            <a:off x="4983601" y="554578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1/6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77F51AA-98AE-D387-02BE-24518EF9C3A3}"/>
              </a:ext>
            </a:extLst>
          </p:cNvPr>
          <p:cNvSpPr txBox="1"/>
          <p:nvPr/>
        </p:nvSpPr>
        <p:spPr>
          <a:xfrm>
            <a:off x="3845582" y="58592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3CD4B68-F279-3EF3-DCE9-2FE08DBC2101}"/>
              </a:ext>
            </a:extLst>
          </p:cNvPr>
          <p:cNvSpPr txBox="1"/>
          <p:nvPr/>
        </p:nvSpPr>
        <p:spPr>
          <a:xfrm>
            <a:off x="3339470" y="5850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(-1)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92BACCE-66D4-221B-2698-152DD28137E2}"/>
              </a:ext>
            </a:extLst>
          </p:cNvPr>
          <p:cNvSpPr txBox="1"/>
          <p:nvPr/>
        </p:nvSpPr>
        <p:spPr>
          <a:xfrm>
            <a:off x="2955364" y="585003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(-2)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5D13966-4309-BA76-C5CD-DBA1D27C5EF4}"/>
              </a:ext>
            </a:extLst>
          </p:cNvPr>
          <p:cNvSpPr txBox="1"/>
          <p:nvPr/>
        </p:nvSpPr>
        <p:spPr>
          <a:xfrm>
            <a:off x="4248578" y="58592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37DF8E06-BD0C-DD0B-7EF3-C18A73A372A8}"/>
              </a:ext>
            </a:extLst>
          </p:cNvPr>
          <p:cNvGrpSpPr/>
          <p:nvPr/>
        </p:nvGrpSpPr>
        <p:grpSpPr>
          <a:xfrm>
            <a:off x="3381162" y="675984"/>
            <a:ext cx="1280854" cy="454594"/>
            <a:chOff x="1219197" y="5392023"/>
            <a:chExt cx="1280854" cy="45459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831359D-4C61-EA04-7D47-0128DABE4BBC}"/>
                </a:ext>
              </a:extLst>
            </p:cNvPr>
            <p:cNvSpPr/>
            <p:nvPr/>
          </p:nvSpPr>
          <p:spPr>
            <a:xfrm>
              <a:off x="1219197" y="5392023"/>
              <a:ext cx="970280" cy="45459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接點: 弧形 27">
              <a:extLst>
                <a:ext uri="{FF2B5EF4-FFF2-40B4-BE49-F238E27FC236}">
                  <a16:creationId xmlns:a16="http://schemas.microsoft.com/office/drawing/2014/main" id="{885A1383-2089-44D3-3FCC-31899F471CBC}"/>
                </a:ext>
              </a:extLst>
            </p:cNvPr>
            <p:cNvCxnSpPr>
              <a:stCxn id="27" idx="0"/>
            </p:cNvCxnSpPr>
            <p:nvPr/>
          </p:nvCxnSpPr>
          <p:spPr>
            <a:xfrm rot="16200000" flipH="1">
              <a:off x="2036534" y="5059825"/>
              <a:ext cx="131319" cy="795715"/>
            </a:xfrm>
            <a:prstGeom prst="curvedConnector4">
              <a:avLst>
                <a:gd name="adj1" fmla="val -174080"/>
                <a:gd name="adj2" fmla="val 80484"/>
              </a:avLst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7EF63265-8B86-6CB8-2A53-48FBE651EAC8}"/>
              </a:ext>
            </a:extLst>
          </p:cNvPr>
          <p:cNvGrpSpPr/>
          <p:nvPr/>
        </p:nvGrpSpPr>
        <p:grpSpPr>
          <a:xfrm>
            <a:off x="4983601" y="674190"/>
            <a:ext cx="1280854" cy="454594"/>
            <a:chOff x="1219197" y="5392023"/>
            <a:chExt cx="1280854" cy="454594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B4F3D94-48E7-7D85-953C-FA267A0CF960}"/>
                </a:ext>
              </a:extLst>
            </p:cNvPr>
            <p:cNvSpPr/>
            <p:nvPr/>
          </p:nvSpPr>
          <p:spPr>
            <a:xfrm>
              <a:off x="1219197" y="5392023"/>
              <a:ext cx="970280" cy="454594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接點: 弧形 25">
              <a:extLst>
                <a:ext uri="{FF2B5EF4-FFF2-40B4-BE49-F238E27FC236}">
                  <a16:creationId xmlns:a16="http://schemas.microsoft.com/office/drawing/2014/main" id="{4F7CDD8A-2404-B15A-10D0-08F8E349B27D}"/>
                </a:ext>
              </a:extLst>
            </p:cNvPr>
            <p:cNvCxnSpPr>
              <a:stCxn id="25" idx="0"/>
            </p:cNvCxnSpPr>
            <p:nvPr/>
          </p:nvCxnSpPr>
          <p:spPr>
            <a:xfrm rot="16200000" flipH="1">
              <a:off x="2036534" y="5059825"/>
              <a:ext cx="131319" cy="795715"/>
            </a:xfrm>
            <a:prstGeom prst="curvedConnector4">
              <a:avLst>
                <a:gd name="adj1" fmla="val -174080"/>
                <a:gd name="adj2" fmla="val 80484"/>
              </a:avLst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7654093-98A8-9B6C-9486-ADD41A7F115E}"/>
              </a:ext>
            </a:extLst>
          </p:cNvPr>
          <p:cNvSpPr txBox="1"/>
          <p:nvPr/>
        </p:nvSpPr>
        <p:spPr>
          <a:xfrm>
            <a:off x="2026348" y="261601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… …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4FB0F58-41EE-46FD-37C2-50E99E0D6EF6}"/>
              </a:ext>
            </a:extLst>
          </p:cNvPr>
          <p:cNvSpPr txBox="1"/>
          <p:nvPr/>
        </p:nvSpPr>
        <p:spPr>
          <a:xfrm>
            <a:off x="262417" y="329678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2017/01/03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82A6A052-1F43-3883-6CCB-AD0F8BBB9744}"/>
              </a:ext>
            </a:extLst>
          </p:cNvPr>
          <p:cNvGrpSpPr/>
          <p:nvPr/>
        </p:nvGrpSpPr>
        <p:grpSpPr>
          <a:xfrm>
            <a:off x="3876199" y="2886349"/>
            <a:ext cx="814569" cy="360001"/>
            <a:chOff x="3876199" y="2886349"/>
            <a:chExt cx="814569" cy="360001"/>
          </a:xfrm>
        </p:grpSpPr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7E2F85C6-08B4-894D-A16B-EE70C06C2C0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690768" y="2886349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CE88B506-C896-7144-DB01-D917F0B5F2E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876199" y="2886350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2DCEBF1F-0FBD-A161-0D73-45FCBBF16A2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949443" y="2973440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9FD310AC-DB1A-51D9-1D44-7FF85C5F815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025261" y="2973440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14277E11-C65B-6673-B4B2-D309DFF4DB3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099484" y="2973440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CC8985CF-289C-F741-8CA1-807BEC82ACA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173934" y="297155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C70CE82D-8726-434A-6C9E-88A73037436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244808" y="297799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C91F0FA7-3F9C-B76D-59DC-38326C6F8F3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319031" y="297799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4C9F0915-EA75-E23C-6C2B-17275EAB265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393481" y="2976114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AC5D2D21-A59B-BAF2-7FD7-F1BF3091BC0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456909" y="297064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16F4CAFC-C903-CAA5-EC34-61F58463D09E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531132" y="297064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2E4732FB-09E2-EB52-1071-E4ED2310D7F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605582" y="297799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8A6AC6A8-0EFB-3440-DD4A-C20C770C5667}"/>
              </a:ext>
            </a:extLst>
          </p:cNvPr>
          <p:cNvSpPr txBox="1"/>
          <p:nvPr/>
        </p:nvSpPr>
        <p:spPr>
          <a:xfrm>
            <a:off x="4081886" y="239391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2021/01/17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6988E746-187B-D524-7787-0B07885B15DB}"/>
              </a:ext>
            </a:extLst>
          </p:cNvPr>
          <p:cNvGrpSpPr/>
          <p:nvPr/>
        </p:nvGrpSpPr>
        <p:grpSpPr>
          <a:xfrm>
            <a:off x="4690768" y="2889863"/>
            <a:ext cx="814569" cy="360001"/>
            <a:chOff x="3876199" y="2886349"/>
            <a:chExt cx="814569" cy="360001"/>
          </a:xfrm>
        </p:grpSpPr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068BCA4A-5A6F-751B-B6BA-D9950640D8F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690768" y="2886349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262DA0C7-29C2-856F-225E-B845BD1890B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876199" y="2886350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5FBF2AC3-5364-1AFB-159D-C3BE2EDB6BE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949443" y="2973440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D91FD6ED-74B4-A05E-D1AD-379120F85AA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025261" y="2973440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95F42F4C-92C7-85F2-8F98-0C0015534C1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099484" y="2973440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21394CA4-319E-48A5-C5A4-D86213CE988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173934" y="297155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4447D93B-6659-2F70-B101-7230D6740D6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244808" y="297799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E43003CA-4FEC-51F9-07AD-548E5F40AAD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319031" y="297799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50069854-CEB5-EA93-5004-5E97E4D6F1B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393481" y="2976114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47AC6B21-F933-E5AD-E243-DCB52A99E15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456909" y="297064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00016A83-9C0D-0EBB-7B0C-999202BDF74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531132" y="297064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3E461FCD-2C5F-E25C-6F3F-37B3181528E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605582" y="297799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5B88EACB-66A0-8C7D-C7F4-4A2356A6F3D1}"/>
              </a:ext>
            </a:extLst>
          </p:cNvPr>
          <p:cNvSpPr txBox="1"/>
          <p:nvPr/>
        </p:nvSpPr>
        <p:spPr>
          <a:xfrm>
            <a:off x="4887219" y="330391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2021/01/31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48BE1C54-E9D1-C00D-7E2A-B2EDA4A25F22}"/>
              </a:ext>
            </a:extLst>
          </p:cNvPr>
          <p:cNvGrpSpPr/>
          <p:nvPr/>
        </p:nvGrpSpPr>
        <p:grpSpPr>
          <a:xfrm>
            <a:off x="5509071" y="2894371"/>
            <a:ext cx="814569" cy="360001"/>
            <a:chOff x="3876199" y="2886349"/>
            <a:chExt cx="814569" cy="360001"/>
          </a:xfrm>
        </p:grpSpPr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06062C07-5527-CEBD-80A7-B2973E215D0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690768" y="2886349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6D862D0D-BBCE-9C90-6172-8F18E381B94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876199" y="2886350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A9E1C2F5-6A14-5673-8D22-21EC8C507CF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949443" y="2973440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EE2B4FF1-CEC9-C681-52EF-FF0EC1ED7AF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025261" y="2973440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6928C586-9342-480C-EE83-11F1BDC16A8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099484" y="2973440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714E69DF-23B7-C3E4-4178-BE615439ED8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173934" y="297155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22DC238F-641F-F6AB-2C00-480C4FCACF0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244808" y="297799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2A39716A-9ED5-CAC0-B3E9-E256330C9B3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319031" y="297799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60D302E2-55E0-E69C-E047-4AA1CFBDD20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393481" y="2976114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4C7490DF-D2FA-7C80-F990-0FAF70B7D22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456909" y="297064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87968350-DE7F-F6F8-31AB-2F9F3520E450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531132" y="297064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C06FE5D2-0121-5169-31FE-0872633A76A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605582" y="297799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A323EC44-6E66-8278-6E60-C55F0987D7DF}"/>
              </a:ext>
            </a:extLst>
          </p:cNvPr>
          <p:cNvSpPr txBox="1"/>
          <p:nvPr/>
        </p:nvSpPr>
        <p:spPr>
          <a:xfrm>
            <a:off x="5705522" y="239069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2021/02/23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3C3811A2-0EB8-1172-4ADB-E0E7A26CF60A}"/>
              </a:ext>
            </a:extLst>
          </p:cNvPr>
          <p:cNvSpPr/>
          <p:nvPr/>
        </p:nvSpPr>
        <p:spPr>
          <a:xfrm>
            <a:off x="3841661" y="2833349"/>
            <a:ext cx="900000" cy="45459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482747E8-FE00-8B30-87F9-F52CF87143DC}"/>
              </a:ext>
            </a:extLst>
          </p:cNvPr>
          <p:cNvGrpSpPr/>
          <p:nvPr/>
        </p:nvGrpSpPr>
        <p:grpSpPr>
          <a:xfrm>
            <a:off x="6534473" y="5847269"/>
            <a:ext cx="814569" cy="360001"/>
            <a:chOff x="3876199" y="2886349"/>
            <a:chExt cx="814569" cy="360001"/>
          </a:xfrm>
        </p:grpSpPr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B24148F1-CE43-5A81-27F4-F42BD6DBDC2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690768" y="2886349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24D2C63E-E68F-0409-7E9F-FE548BA79E6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876199" y="2886350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AB9E1200-16CE-9809-1FD6-2DB6C80BE94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949443" y="2973440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8B14C315-FF78-95B4-237E-42D33810C79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025261" y="2973440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921F2DA9-2951-8B68-D8C7-F1F2122713D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099484" y="2973440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AEB9874A-673C-2893-319E-5F57B32A102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173934" y="297155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5D0B95DE-92E5-A479-5825-9451AF7436D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244808" y="297799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D3D94DBC-BA5F-5C64-21EB-5D7FD7C8EEA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319031" y="297799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10C75C73-1DE1-E2E8-4F25-B8EAC3734A4E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393481" y="2976114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938733A7-4883-BD33-C254-610DB8B0AC4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456909" y="297064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77AF9687-A5EC-C3ED-7708-9239D9620BF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531132" y="297064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ABC6602C-4BD3-4925-0E76-93786BD52DF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605582" y="297799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8137D4AB-2B15-3089-4B27-86F8BBDC1E53}"/>
              </a:ext>
            </a:extLst>
          </p:cNvPr>
          <p:cNvCxnSpPr>
            <a:cxnSpLocks noChangeAspect="1"/>
          </p:cNvCxnSpPr>
          <p:nvPr/>
        </p:nvCxnSpPr>
        <p:spPr>
          <a:xfrm>
            <a:off x="8794368" y="4831006"/>
            <a:ext cx="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9DF5A629-D3A4-3775-5664-A09C7734B654}"/>
              </a:ext>
            </a:extLst>
          </p:cNvPr>
          <p:cNvCxnSpPr>
            <a:cxnSpLocks noChangeAspect="1"/>
          </p:cNvCxnSpPr>
          <p:nvPr/>
        </p:nvCxnSpPr>
        <p:spPr>
          <a:xfrm>
            <a:off x="7979799" y="4831007"/>
            <a:ext cx="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5E5BE957-C0B0-E3E5-85F4-4E3D375763AA}"/>
              </a:ext>
            </a:extLst>
          </p:cNvPr>
          <p:cNvCxnSpPr>
            <a:cxnSpLocks noChangeAspect="1"/>
          </p:cNvCxnSpPr>
          <p:nvPr/>
        </p:nvCxnSpPr>
        <p:spPr>
          <a:xfrm>
            <a:off x="8053043" y="4918097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B2E9BDFD-71D1-E5B6-A706-812F70E7CA87}"/>
              </a:ext>
            </a:extLst>
          </p:cNvPr>
          <p:cNvCxnSpPr>
            <a:cxnSpLocks noChangeAspect="1"/>
          </p:cNvCxnSpPr>
          <p:nvPr/>
        </p:nvCxnSpPr>
        <p:spPr>
          <a:xfrm>
            <a:off x="8128861" y="4918097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67C0FF6B-6911-9738-AFC7-F6074C347357}"/>
              </a:ext>
            </a:extLst>
          </p:cNvPr>
          <p:cNvCxnSpPr>
            <a:cxnSpLocks noChangeAspect="1"/>
          </p:cNvCxnSpPr>
          <p:nvPr/>
        </p:nvCxnSpPr>
        <p:spPr>
          <a:xfrm>
            <a:off x="8203084" y="4918097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97477FAA-E1C2-F4A8-4EBF-528914002B6F}"/>
              </a:ext>
            </a:extLst>
          </p:cNvPr>
          <p:cNvCxnSpPr>
            <a:cxnSpLocks noChangeAspect="1"/>
          </p:cNvCxnSpPr>
          <p:nvPr/>
        </p:nvCxnSpPr>
        <p:spPr>
          <a:xfrm>
            <a:off x="8277534" y="4916213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6C0CCF74-848E-DFC7-D827-B466CF37B6AB}"/>
              </a:ext>
            </a:extLst>
          </p:cNvPr>
          <p:cNvCxnSpPr>
            <a:cxnSpLocks noChangeAspect="1"/>
          </p:cNvCxnSpPr>
          <p:nvPr/>
        </p:nvCxnSpPr>
        <p:spPr>
          <a:xfrm>
            <a:off x="8348408" y="4922655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2CCD5E51-0091-37D3-C59D-300FE1C9F03A}"/>
              </a:ext>
            </a:extLst>
          </p:cNvPr>
          <p:cNvCxnSpPr>
            <a:cxnSpLocks noChangeAspect="1"/>
          </p:cNvCxnSpPr>
          <p:nvPr/>
        </p:nvCxnSpPr>
        <p:spPr>
          <a:xfrm>
            <a:off x="8422631" y="4922655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A57634D7-054C-CCFC-5B7A-2DBC14623661}"/>
              </a:ext>
            </a:extLst>
          </p:cNvPr>
          <p:cNvCxnSpPr>
            <a:cxnSpLocks noChangeAspect="1"/>
          </p:cNvCxnSpPr>
          <p:nvPr/>
        </p:nvCxnSpPr>
        <p:spPr>
          <a:xfrm>
            <a:off x="8497081" y="4920771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680FC498-1A1B-86B4-4470-9FBB8189CAC2}"/>
              </a:ext>
            </a:extLst>
          </p:cNvPr>
          <p:cNvCxnSpPr>
            <a:cxnSpLocks noChangeAspect="1"/>
          </p:cNvCxnSpPr>
          <p:nvPr/>
        </p:nvCxnSpPr>
        <p:spPr>
          <a:xfrm>
            <a:off x="8560509" y="4915303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D2F49728-247B-F21E-B9B3-A1BBF1CC4858}"/>
              </a:ext>
            </a:extLst>
          </p:cNvPr>
          <p:cNvCxnSpPr>
            <a:cxnSpLocks noChangeAspect="1"/>
          </p:cNvCxnSpPr>
          <p:nvPr/>
        </p:nvCxnSpPr>
        <p:spPr>
          <a:xfrm>
            <a:off x="8634732" y="4915303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ACC596A3-46FA-85CE-1D45-42BE1739294A}"/>
              </a:ext>
            </a:extLst>
          </p:cNvPr>
          <p:cNvCxnSpPr>
            <a:cxnSpLocks noChangeAspect="1"/>
          </p:cNvCxnSpPr>
          <p:nvPr/>
        </p:nvCxnSpPr>
        <p:spPr>
          <a:xfrm>
            <a:off x="8709182" y="4922655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98F1F3A9-29AC-69EE-C147-70621F874735}"/>
              </a:ext>
            </a:extLst>
          </p:cNvPr>
          <p:cNvGrpSpPr/>
          <p:nvPr/>
        </p:nvGrpSpPr>
        <p:grpSpPr>
          <a:xfrm>
            <a:off x="951409" y="2970646"/>
            <a:ext cx="656139" cy="187352"/>
            <a:chOff x="1398701" y="4097884"/>
            <a:chExt cx="656139" cy="187352"/>
          </a:xfrm>
        </p:grpSpPr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719CF452-5DEF-2391-3FED-7EC994B09AD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398701" y="410067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3E994366-1513-8D4E-5FF3-880FCE08CD4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474519" y="410067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4524F77D-3841-6863-C9FB-FA74217BBC8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548742" y="410067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16E73E91-D9A9-7039-9741-D97AE608B07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623192" y="4098794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B036ADC3-0949-7EF8-E2CA-EDD022CE765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694066" y="410523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B66CF30B-2C9D-E763-58B4-09706B8550E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768289" y="410523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0FF68BFD-BE2E-6401-F4FD-329652F2F1F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842739" y="4103352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2A53AEC0-7FBF-A943-8F1E-A8A0A3EF7E7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906167" y="4097884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F80A2392-0DF8-6D42-4582-366A6E26ACB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980390" y="4097884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842C4985-5FFB-1F50-8821-C60732B2C73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054840" y="410523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1CDFF0D8-AA5F-DC4C-3617-153433672F02}"/>
              </a:ext>
            </a:extLst>
          </p:cNvPr>
          <p:cNvCxnSpPr>
            <a:cxnSpLocks noChangeAspect="1"/>
          </p:cNvCxnSpPr>
          <p:nvPr/>
        </p:nvCxnSpPr>
        <p:spPr>
          <a:xfrm>
            <a:off x="8205443" y="5070497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1BCD566D-3C8B-D198-F7FA-6ED6C00A96AA}"/>
              </a:ext>
            </a:extLst>
          </p:cNvPr>
          <p:cNvCxnSpPr>
            <a:cxnSpLocks noChangeAspect="1"/>
          </p:cNvCxnSpPr>
          <p:nvPr/>
        </p:nvCxnSpPr>
        <p:spPr>
          <a:xfrm>
            <a:off x="8281261" y="5070497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25CDA9DD-6E62-31AD-8A22-30436A1FD7C9}"/>
              </a:ext>
            </a:extLst>
          </p:cNvPr>
          <p:cNvCxnSpPr>
            <a:cxnSpLocks noChangeAspect="1"/>
          </p:cNvCxnSpPr>
          <p:nvPr/>
        </p:nvCxnSpPr>
        <p:spPr>
          <a:xfrm>
            <a:off x="8355484" y="5070497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47EB1ACF-DB5A-0F60-DB2A-963EFE265D54}"/>
              </a:ext>
            </a:extLst>
          </p:cNvPr>
          <p:cNvCxnSpPr>
            <a:cxnSpLocks noChangeAspect="1"/>
          </p:cNvCxnSpPr>
          <p:nvPr/>
        </p:nvCxnSpPr>
        <p:spPr>
          <a:xfrm>
            <a:off x="8429934" y="5068613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699E617F-06DB-98CC-4760-E6BE3C2B304F}"/>
              </a:ext>
            </a:extLst>
          </p:cNvPr>
          <p:cNvCxnSpPr>
            <a:cxnSpLocks noChangeAspect="1"/>
          </p:cNvCxnSpPr>
          <p:nvPr/>
        </p:nvCxnSpPr>
        <p:spPr>
          <a:xfrm>
            <a:off x="8500808" y="5075055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2232CD9A-BC55-B60C-9B62-60F02EE0CCA5}"/>
              </a:ext>
            </a:extLst>
          </p:cNvPr>
          <p:cNvCxnSpPr>
            <a:cxnSpLocks noChangeAspect="1"/>
          </p:cNvCxnSpPr>
          <p:nvPr/>
        </p:nvCxnSpPr>
        <p:spPr>
          <a:xfrm>
            <a:off x="8575031" y="5075055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B43D0D1A-1EB9-E569-74AD-30FE5B39518C}"/>
              </a:ext>
            </a:extLst>
          </p:cNvPr>
          <p:cNvCxnSpPr>
            <a:cxnSpLocks noChangeAspect="1"/>
          </p:cNvCxnSpPr>
          <p:nvPr/>
        </p:nvCxnSpPr>
        <p:spPr>
          <a:xfrm>
            <a:off x="8649481" y="5073171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7F438150-3A50-22F1-9369-BD9DF4AD1398}"/>
              </a:ext>
            </a:extLst>
          </p:cNvPr>
          <p:cNvCxnSpPr>
            <a:cxnSpLocks noChangeAspect="1"/>
          </p:cNvCxnSpPr>
          <p:nvPr/>
        </p:nvCxnSpPr>
        <p:spPr>
          <a:xfrm>
            <a:off x="8712909" y="5067703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76C491F5-1634-4C65-EA78-BF5EBEF3E909}"/>
              </a:ext>
            </a:extLst>
          </p:cNvPr>
          <p:cNvCxnSpPr>
            <a:cxnSpLocks noChangeAspect="1"/>
          </p:cNvCxnSpPr>
          <p:nvPr/>
        </p:nvCxnSpPr>
        <p:spPr>
          <a:xfrm>
            <a:off x="8787132" y="5067703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6C48489C-BD37-5861-B6E0-3A72D8A4B4AE}"/>
              </a:ext>
            </a:extLst>
          </p:cNvPr>
          <p:cNvCxnSpPr>
            <a:cxnSpLocks noChangeAspect="1"/>
          </p:cNvCxnSpPr>
          <p:nvPr/>
        </p:nvCxnSpPr>
        <p:spPr>
          <a:xfrm>
            <a:off x="8861582" y="5075055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E7C3FDB1-634E-E861-EA30-DF8AE017C34F}"/>
              </a:ext>
            </a:extLst>
          </p:cNvPr>
          <p:cNvGrpSpPr/>
          <p:nvPr/>
        </p:nvGrpSpPr>
        <p:grpSpPr>
          <a:xfrm>
            <a:off x="3143326" y="2974322"/>
            <a:ext cx="656139" cy="187352"/>
            <a:chOff x="1398701" y="4097884"/>
            <a:chExt cx="656139" cy="187352"/>
          </a:xfrm>
        </p:grpSpPr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50B90D67-2430-B00F-4DC2-B63E2399029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398701" y="410067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線接點 134">
              <a:extLst>
                <a:ext uri="{FF2B5EF4-FFF2-40B4-BE49-F238E27FC236}">
                  <a16:creationId xmlns:a16="http://schemas.microsoft.com/office/drawing/2014/main" id="{033329BF-D2C8-C0E3-1D7D-23184DDA940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474519" y="410067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線接點 135">
              <a:extLst>
                <a:ext uri="{FF2B5EF4-FFF2-40B4-BE49-F238E27FC236}">
                  <a16:creationId xmlns:a16="http://schemas.microsoft.com/office/drawing/2014/main" id="{C0448321-328A-84AE-8417-06E0576821D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548742" y="410067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E5ACD869-753B-95F7-670D-15BEFDE83C4E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623192" y="4098794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線接點 137">
              <a:extLst>
                <a:ext uri="{FF2B5EF4-FFF2-40B4-BE49-F238E27FC236}">
                  <a16:creationId xmlns:a16="http://schemas.microsoft.com/office/drawing/2014/main" id="{13A284AD-D85F-D2C6-F4CA-6AF917E0466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694066" y="410523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線接點 138">
              <a:extLst>
                <a:ext uri="{FF2B5EF4-FFF2-40B4-BE49-F238E27FC236}">
                  <a16:creationId xmlns:a16="http://schemas.microsoft.com/office/drawing/2014/main" id="{F19E2D1C-0603-DCB9-5181-3DC3DC85E12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768289" y="410523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線接點 139">
              <a:extLst>
                <a:ext uri="{FF2B5EF4-FFF2-40B4-BE49-F238E27FC236}">
                  <a16:creationId xmlns:a16="http://schemas.microsoft.com/office/drawing/2014/main" id="{2F4B4F9D-F1D0-0980-12B4-9450A65FF88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842739" y="4103352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線接點 140">
              <a:extLst>
                <a:ext uri="{FF2B5EF4-FFF2-40B4-BE49-F238E27FC236}">
                  <a16:creationId xmlns:a16="http://schemas.microsoft.com/office/drawing/2014/main" id="{0B1A4F9C-929F-DA3A-16AD-2081787814F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906167" y="4097884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線接點 141">
              <a:extLst>
                <a:ext uri="{FF2B5EF4-FFF2-40B4-BE49-F238E27FC236}">
                  <a16:creationId xmlns:a16="http://schemas.microsoft.com/office/drawing/2014/main" id="{A576B324-8909-EF5A-C8A6-5F04B2C3D3C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980390" y="4097884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7F9D30F0-C69D-1BA3-F1CE-71B910C1C06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054840" y="410523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9" name="箭號: 弧形下彎 148">
            <a:extLst>
              <a:ext uri="{FF2B5EF4-FFF2-40B4-BE49-F238E27FC236}">
                <a16:creationId xmlns:a16="http://schemas.microsoft.com/office/drawing/2014/main" id="{C2AE6698-4970-4586-F1FC-7149BF969C20}"/>
              </a:ext>
            </a:extLst>
          </p:cNvPr>
          <p:cNvSpPr/>
          <p:nvPr/>
        </p:nvSpPr>
        <p:spPr>
          <a:xfrm>
            <a:off x="3547014" y="2564892"/>
            <a:ext cx="489139" cy="244805"/>
          </a:xfrm>
          <a:prstGeom prst="curvedDownArrow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61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2B5EC97D-D1FD-17E0-8B2B-F6501FA276A3}"/>
              </a:ext>
            </a:extLst>
          </p:cNvPr>
          <p:cNvGrpSpPr/>
          <p:nvPr/>
        </p:nvGrpSpPr>
        <p:grpSpPr>
          <a:xfrm>
            <a:off x="757379" y="715559"/>
            <a:ext cx="10381673" cy="946264"/>
            <a:chOff x="757379" y="715559"/>
            <a:chExt cx="10381673" cy="946264"/>
          </a:xfrm>
        </p:grpSpPr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0176884A-FF8A-CA15-64B2-CC8AD97A215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757379" y="1131156"/>
              <a:ext cx="10381673" cy="0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1B29D60-3961-A0DD-3CF6-691917FBDF3A}"/>
                </a:ext>
              </a:extLst>
            </p:cNvPr>
            <p:cNvSpPr txBox="1"/>
            <p:nvPr/>
          </p:nvSpPr>
          <p:spPr>
            <a:xfrm>
              <a:off x="757379" y="129249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2017/01/03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EB4105D2-E449-3EB2-6FFA-E716121B4C2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371345" y="932491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592E7662-F9B2-44B3-BD3F-C9F7E3164B2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793427" y="937111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C5F4AD8C-02A9-7334-8E04-78216202873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118841" y="932491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9CCFF85B-D64E-A7CE-64A0-219EFF82B3CF}"/>
                </a:ext>
              </a:extLst>
            </p:cNvPr>
            <p:cNvSpPr txBox="1"/>
            <p:nvPr/>
          </p:nvSpPr>
          <p:spPr>
            <a:xfrm>
              <a:off x="4175309" y="129249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2021/01/03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353E7B2-F356-E7D9-B4C4-8C7134DD6BAA}"/>
                </a:ext>
              </a:extLst>
            </p:cNvPr>
            <p:cNvSpPr txBox="1"/>
            <p:nvPr/>
          </p:nvSpPr>
          <p:spPr>
            <a:xfrm>
              <a:off x="5500723" y="129249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2021/01/03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7370400D-91D1-2251-FC72-42303E1EB0AA}"/>
                </a:ext>
              </a:extLst>
            </p:cNvPr>
            <p:cNvSpPr txBox="1"/>
            <p:nvPr/>
          </p:nvSpPr>
          <p:spPr>
            <a:xfrm>
              <a:off x="4972963" y="71555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預測期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D539F1A-4970-D850-3314-553E6DF1BB9C}"/>
                </a:ext>
              </a:extLst>
            </p:cNvPr>
            <p:cNvSpPr txBox="1"/>
            <p:nvPr/>
          </p:nvSpPr>
          <p:spPr>
            <a:xfrm>
              <a:off x="2616668" y="71555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訓練期</a:t>
              </a: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1949117E-CC24-900D-A78A-310C5A558C31}"/>
              </a:ext>
            </a:extLst>
          </p:cNvPr>
          <p:cNvGrpSpPr/>
          <p:nvPr/>
        </p:nvGrpSpPr>
        <p:grpSpPr>
          <a:xfrm>
            <a:off x="757378" y="1823157"/>
            <a:ext cx="10381673" cy="946264"/>
            <a:chOff x="757379" y="715559"/>
            <a:chExt cx="10381673" cy="946264"/>
          </a:xfrm>
        </p:grpSpPr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116A43C-4DC4-77EA-F7C7-C65728C0C38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757379" y="1131156"/>
              <a:ext cx="10381673" cy="0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6D80E42-B8D1-AF49-CF87-AFC840B826F3}"/>
                </a:ext>
              </a:extLst>
            </p:cNvPr>
            <p:cNvSpPr txBox="1"/>
            <p:nvPr/>
          </p:nvSpPr>
          <p:spPr>
            <a:xfrm>
              <a:off x="757379" y="129249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2017/01/03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FA827E15-720C-102E-31D1-0B8D64584B4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371345" y="932491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C1D10256-AB84-C3D1-338D-E1C993B4A6E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132698" y="937111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ECEC1138-1D09-38F4-F122-9ED730C1F90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7458112" y="932491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586D3FE6-F06B-FEEB-8F52-7460BCB15889}"/>
                </a:ext>
              </a:extLst>
            </p:cNvPr>
            <p:cNvSpPr txBox="1"/>
            <p:nvPr/>
          </p:nvSpPr>
          <p:spPr>
            <a:xfrm>
              <a:off x="5514580" y="129249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2021/01/03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D730839-1326-DD51-4F50-46EE2CF04F44}"/>
                </a:ext>
              </a:extLst>
            </p:cNvPr>
            <p:cNvSpPr txBox="1"/>
            <p:nvPr/>
          </p:nvSpPr>
          <p:spPr>
            <a:xfrm>
              <a:off x="6839994" y="129249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2021/01/03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5301024D-4C78-9607-5CF7-FA7E4F696546}"/>
                </a:ext>
              </a:extLst>
            </p:cNvPr>
            <p:cNvSpPr txBox="1"/>
            <p:nvPr/>
          </p:nvSpPr>
          <p:spPr>
            <a:xfrm>
              <a:off x="6312234" y="71555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預測期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EB9490B-2D07-0BF1-A43E-E425245D6002}"/>
                </a:ext>
              </a:extLst>
            </p:cNvPr>
            <p:cNvSpPr txBox="1"/>
            <p:nvPr/>
          </p:nvSpPr>
          <p:spPr>
            <a:xfrm>
              <a:off x="2616668" y="71555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訓練期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007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65953FE9-9B30-B37E-9049-FC02D30FA791}"/>
              </a:ext>
            </a:extLst>
          </p:cNvPr>
          <p:cNvGrpSpPr/>
          <p:nvPr/>
        </p:nvGrpSpPr>
        <p:grpSpPr>
          <a:xfrm>
            <a:off x="757379" y="715559"/>
            <a:ext cx="8280000" cy="581552"/>
            <a:chOff x="757379" y="715559"/>
            <a:chExt cx="8285021" cy="581552"/>
          </a:xfrm>
        </p:grpSpPr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E8FC0C92-9D35-25D1-E2DB-8EBCA78971B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757379" y="1131156"/>
              <a:ext cx="8285021" cy="0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A06F3293-C4C7-D68F-76E6-EAB934AA380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371345" y="932491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42E32586-14F3-4BAE-F9F8-7A7CCA18738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793427" y="937111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946C5533-F18A-A511-F4A5-094D987C0AD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118841" y="932491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7A3B60B-D420-120A-346E-381754787F6F}"/>
                </a:ext>
              </a:extLst>
            </p:cNvPr>
            <p:cNvSpPr txBox="1"/>
            <p:nvPr/>
          </p:nvSpPr>
          <p:spPr>
            <a:xfrm>
              <a:off x="4972963" y="71555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預測期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94A506E-628C-88B0-91A7-3EF063EFF38C}"/>
                </a:ext>
              </a:extLst>
            </p:cNvPr>
            <p:cNvSpPr txBox="1"/>
            <p:nvPr/>
          </p:nvSpPr>
          <p:spPr>
            <a:xfrm>
              <a:off x="2616668" y="71555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訓練期</a:t>
              </a: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504509F-EE2E-ABF8-1DAF-44492D811DDC}"/>
              </a:ext>
            </a:extLst>
          </p:cNvPr>
          <p:cNvGrpSpPr/>
          <p:nvPr/>
        </p:nvGrpSpPr>
        <p:grpSpPr>
          <a:xfrm>
            <a:off x="757379" y="1338756"/>
            <a:ext cx="8280000" cy="581552"/>
            <a:chOff x="757379" y="715559"/>
            <a:chExt cx="8280000" cy="581552"/>
          </a:xfrm>
        </p:grpSpPr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CDBE39A4-2F65-D40F-4FDA-3143C4D0A2D0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757379" y="1131156"/>
              <a:ext cx="8280000" cy="0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5A0BFCCB-DB0A-0524-6FC4-A1C7432FA17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371345" y="932491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D9D547D1-D6B5-885E-5B94-BD55B54869E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114225" y="937111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1D7254F1-B1E0-840A-6135-CAFD9E76402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7439639" y="932491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6C62448-640E-14CB-ADEF-5F44207D257A}"/>
                </a:ext>
              </a:extLst>
            </p:cNvPr>
            <p:cNvSpPr txBox="1"/>
            <p:nvPr/>
          </p:nvSpPr>
          <p:spPr>
            <a:xfrm>
              <a:off x="6293761" y="71555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預測期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7568BDE-8B49-74B7-BF26-3AD38B07A1C6}"/>
                </a:ext>
              </a:extLst>
            </p:cNvPr>
            <p:cNvSpPr txBox="1"/>
            <p:nvPr/>
          </p:nvSpPr>
          <p:spPr>
            <a:xfrm>
              <a:off x="2616668" y="71555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訓練期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12B3F4D0-36E4-9068-27E8-2DDAA29504CD}"/>
              </a:ext>
            </a:extLst>
          </p:cNvPr>
          <p:cNvGrpSpPr/>
          <p:nvPr/>
        </p:nvGrpSpPr>
        <p:grpSpPr>
          <a:xfrm>
            <a:off x="757378" y="1971285"/>
            <a:ext cx="8280000" cy="581552"/>
            <a:chOff x="757379" y="715559"/>
            <a:chExt cx="8280000" cy="581552"/>
          </a:xfrm>
        </p:grpSpPr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60651CE2-39AE-2B04-4B76-B06C1190945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757379" y="1131156"/>
              <a:ext cx="8280000" cy="0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ED987FAD-4DF4-DDBE-605D-E83B532AFDB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371345" y="932491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95534543-7EC2-42C8-92E8-0BB777C6D36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7435027" y="937111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30C8A6C4-3EAE-058C-D260-4619E0F682A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760441" y="932491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EF332282-3870-4C7F-A278-1292234B9847}"/>
                </a:ext>
              </a:extLst>
            </p:cNvPr>
            <p:cNvSpPr txBox="1"/>
            <p:nvPr/>
          </p:nvSpPr>
          <p:spPr>
            <a:xfrm>
              <a:off x="7614563" y="71555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預測期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F79C0A69-4D93-9700-8F95-0B45D9459567}"/>
                </a:ext>
              </a:extLst>
            </p:cNvPr>
            <p:cNvSpPr txBox="1"/>
            <p:nvPr/>
          </p:nvSpPr>
          <p:spPr>
            <a:xfrm>
              <a:off x="2616668" y="71555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訓練期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655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單一齒輪 以實心填滿">
            <a:extLst>
              <a:ext uri="{FF2B5EF4-FFF2-40B4-BE49-F238E27FC236}">
                <a16:creationId xmlns:a16="http://schemas.microsoft.com/office/drawing/2014/main" id="{C9BECA95-9D44-6947-FB74-AE4EFEC08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1740" y="1832191"/>
            <a:ext cx="914400" cy="914400"/>
          </a:xfrm>
        </p:spPr>
      </p:pic>
      <p:pic>
        <p:nvPicPr>
          <p:cNvPr id="6" name="內容版面配置區 4" descr="單一齒輪 以實心填滿">
            <a:extLst>
              <a:ext uri="{FF2B5EF4-FFF2-40B4-BE49-F238E27FC236}">
                <a16:creationId xmlns:a16="http://schemas.microsoft.com/office/drawing/2014/main" id="{0B0EB800-6C1A-B6E9-97E0-749CBA483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1740" y="917791"/>
            <a:ext cx="914400" cy="914400"/>
          </a:xfrm>
          <a:prstGeom prst="rect">
            <a:avLst/>
          </a:prstGeom>
        </p:spPr>
      </p:pic>
      <p:pic>
        <p:nvPicPr>
          <p:cNvPr id="7" name="內容版面配置區 4" descr="單一齒輪 以實心填滿">
            <a:extLst>
              <a:ext uri="{FF2B5EF4-FFF2-40B4-BE49-F238E27FC236}">
                <a16:creationId xmlns:a16="http://schemas.microsoft.com/office/drawing/2014/main" id="{2A4C36F7-68E5-5F95-BE0C-03B015B2C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1740" y="2746591"/>
            <a:ext cx="914400" cy="914400"/>
          </a:xfrm>
          <a:prstGeom prst="rect">
            <a:avLst/>
          </a:prstGeom>
        </p:spPr>
      </p:pic>
      <p:pic>
        <p:nvPicPr>
          <p:cNvPr id="9" name="圖形 8" descr="文件 以實心填滿">
            <a:extLst>
              <a:ext uri="{FF2B5EF4-FFF2-40B4-BE49-F238E27FC236}">
                <a16:creationId xmlns:a16="http://schemas.microsoft.com/office/drawing/2014/main" id="{F8467D26-1745-6267-2DD7-EA1712A33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66503" y="1832191"/>
            <a:ext cx="914400" cy="914400"/>
          </a:xfrm>
          <a:prstGeom prst="rect">
            <a:avLst/>
          </a:prstGeom>
        </p:spPr>
      </p:pic>
      <p:pic>
        <p:nvPicPr>
          <p:cNvPr id="10" name="圖形 9" descr="文件 以實心填滿">
            <a:extLst>
              <a:ext uri="{FF2B5EF4-FFF2-40B4-BE49-F238E27FC236}">
                <a16:creationId xmlns:a16="http://schemas.microsoft.com/office/drawing/2014/main" id="{FE088F70-1372-5254-E881-5BD447172C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66503" y="917791"/>
            <a:ext cx="914400" cy="914400"/>
          </a:xfrm>
          <a:prstGeom prst="rect">
            <a:avLst/>
          </a:prstGeom>
        </p:spPr>
      </p:pic>
      <p:pic>
        <p:nvPicPr>
          <p:cNvPr id="11" name="圖形 10" descr="文件 以實心填滿">
            <a:extLst>
              <a:ext uri="{FF2B5EF4-FFF2-40B4-BE49-F238E27FC236}">
                <a16:creationId xmlns:a16="http://schemas.microsoft.com/office/drawing/2014/main" id="{C4FFEECB-06B5-D8B5-402C-932FD524B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66503" y="2746591"/>
            <a:ext cx="914400" cy="914400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FFEC388-1A73-0AFE-5529-7609A0E12089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2866140" y="1374991"/>
            <a:ext cx="600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7962CE4-7C56-ADD3-2BAC-96ADFC21C2A5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866140" y="2289391"/>
            <a:ext cx="600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2DDBF53-D64F-5CDF-4293-59D1784B712F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2866140" y="3203791"/>
            <a:ext cx="600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圖形 26" descr="文件 以實心填滿">
            <a:extLst>
              <a:ext uri="{FF2B5EF4-FFF2-40B4-BE49-F238E27FC236}">
                <a16:creationId xmlns:a16="http://schemas.microsoft.com/office/drawing/2014/main" id="{3C9BE3D9-6DAD-8B6C-1911-E5771CEB72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81266" y="1832191"/>
            <a:ext cx="914400" cy="914400"/>
          </a:xfrm>
          <a:prstGeom prst="rect">
            <a:avLst/>
          </a:prstGeom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77747892-51D5-E77D-FC46-507C3087153A}"/>
              </a:ext>
            </a:extLst>
          </p:cNvPr>
          <p:cNvCxnSpPr>
            <a:cxnSpLocks/>
            <a:stCxn id="9" idx="3"/>
            <a:endCxn id="27" idx="1"/>
          </p:cNvCxnSpPr>
          <p:nvPr/>
        </p:nvCxnSpPr>
        <p:spPr>
          <a:xfrm>
            <a:off x="4380903" y="2289391"/>
            <a:ext cx="600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接點: 弧形 31">
            <a:extLst>
              <a:ext uri="{FF2B5EF4-FFF2-40B4-BE49-F238E27FC236}">
                <a16:creationId xmlns:a16="http://schemas.microsoft.com/office/drawing/2014/main" id="{225370D4-40C6-81AB-35DD-AEFD74E1500C}"/>
              </a:ext>
            </a:extLst>
          </p:cNvPr>
          <p:cNvCxnSpPr>
            <a:stCxn id="10" idx="3"/>
            <a:endCxn id="27" idx="1"/>
          </p:cNvCxnSpPr>
          <p:nvPr/>
        </p:nvCxnSpPr>
        <p:spPr>
          <a:xfrm>
            <a:off x="4380903" y="1374991"/>
            <a:ext cx="600363" cy="914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接點: 弧形 33">
            <a:extLst>
              <a:ext uri="{FF2B5EF4-FFF2-40B4-BE49-F238E27FC236}">
                <a16:creationId xmlns:a16="http://schemas.microsoft.com/office/drawing/2014/main" id="{9509BD3F-74BB-C6BB-CE78-025328280936}"/>
              </a:ext>
            </a:extLst>
          </p:cNvPr>
          <p:cNvCxnSpPr>
            <a:stCxn id="11" idx="3"/>
            <a:endCxn id="27" idx="1"/>
          </p:cNvCxnSpPr>
          <p:nvPr/>
        </p:nvCxnSpPr>
        <p:spPr>
          <a:xfrm flipV="1">
            <a:off x="4380903" y="2289391"/>
            <a:ext cx="600363" cy="914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07567FF-65A7-7A02-CD99-4D69612DFF92}"/>
              </a:ext>
            </a:extLst>
          </p:cNvPr>
          <p:cNvSpPr txBox="1"/>
          <p:nvPr/>
        </p:nvSpPr>
        <p:spPr>
          <a:xfrm>
            <a:off x="1970358" y="5449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process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3B322CA-DCB4-63D9-629E-CBD78A850083}"/>
              </a:ext>
            </a:extLst>
          </p:cNvPr>
          <p:cNvSpPr txBox="1"/>
          <p:nvPr/>
        </p:nvSpPr>
        <p:spPr>
          <a:xfrm>
            <a:off x="3494739" y="54492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csv file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2ACEFBB-CC92-ECAE-4527-E19E2816F0E4}"/>
              </a:ext>
            </a:extLst>
          </p:cNvPr>
          <p:cNvSpPr txBox="1"/>
          <p:nvPr/>
        </p:nvSpPr>
        <p:spPr>
          <a:xfrm>
            <a:off x="4984679" y="141892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csv file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01A0F76-CD8D-60B6-D235-2395E66365E4}"/>
              </a:ext>
            </a:extLst>
          </p:cNvPr>
          <p:cNvSpPr/>
          <p:nvPr/>
        </p:nvSpPr>
        <p:spPr>
          <a:xfrm>
            <a:off x="1801072" y="443345"/>
            <a:ext cx="4165600" cy="34082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6BA4C5C2-E469-D4AD-713F-D3B2E7F96CFE}"/>
              </a:ext>
            </a:extLst>
          </p:cNvPr>
          <p:cNvSpPr txBox="1"/>
          <p:nvPr/>
        </p:nvSpPr>
        <p:spPr>
          <a:xfrm>
            <a:off x="3224043" y="66411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Computer 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3" name="圖形 42" descr="文件 外框">
            <a:extLst>
              <a:ext uri="{FF2B5EF4-FFF2-40B4-BE49-F238E27FC236}">
                <a16:creationId xmlns:a16="http://schemas.microsoft.com/office/drawing/2014/main" id="{974E9B39-1DBB-1399-225C-9FDE4F735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90307" y="1832191"/>
            <a:ext cx="914400" cy="914400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ED8C22B1-F5B1-B6C6-84BA-BB5A692D2DC6}"/>
              </a:ext>
            </a:extLst>
          </p:cNvPr>
          <p:cNvSpPr/>
          <p:nvPr/>
        </p:nvSpPr>
        <p:spPr>
          <a:xfrm>
            <a:off x="3466503" y="4291522"/>
            <a:ext cx="914400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B2B740CC-325B-233F-2994-C64B772D0F5B}"/>
              </a:ext>
            </a:extLst>
          </p:cNvPr>
          <p:cNvSpPr txBox="1"/>
          <p:nvPr/>
        </p:nvSpPr>
        <p:spPr>
          <a:xfrm>
            <a:off x="3263873" y="3916284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Computer 2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F7ACF11-AEEA-FE2C-C011-2B38D2568288}"/>
              </a:ext>
            </a:extLst>
          </p:cNvPr>
          <p:cNvSpPr/>
          <p:nvPr/>
        </p:nvSpPr>
        <p:spPr>
          <a:xfrm>
            <a:off x="3426673" y="5773958"/>
            <a:ext cx="914400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AF9A9FE-3DC9-B63D-E67A-73E58583AE9A}"/>
              </a:ext>
            </a:extLst>
          </p:cNvPr>
          <p:cNvSpPr txBox="1"/>
          <p:nvPr/>
        </p:nvSpPr>
        <p:spPr>
          <a:xfrm>
            <a:off x="3224043" y="5398720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Computer 3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8" name="圖形 47" descr="文件 外框">
            <a:extLst>
              <a:ext uri="{FF2B5EF4-FFF2-40B4-BE49-F238E27FC236}">
                <a16:creationId xmlns:a16="http://schemas.microsoft.com/office/drawing/2014/main" id="{F5BA1E91-080D-0EF1-158D-A901329D4B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90307" y="4285616"/>
            <a:ext cx="914400" cy="914400"/>
          </a:xfrm>
          <a:prstGeom prst="rect">
            <a:avLst/>
          </a:prstGeom>
        </p:spPr>
      </p:pic>
      <p:pic>
        <p:nvPicPr>
          <p:cNvPr id="49" name="圖形 48" descr="文件 外框">
            <a:extLst>
              <a:ext uri="{FF2B5EF4-FFF2-40B4-BE49-F238E27FC236}">
                <a16:creationId xmlns:a16="http://schemas.microsoft.com/office/drawing/2014/main" id="{7B36F4D1-A2D6-3D06-D4CF-A9E2FF5BD9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90307" y="5768052"/>
            <a:ext cx="914400" cy="914400"/>
          </a:xfrm>
          <a:prstGeom prst="rect">
            <a:avLst/>
          </a:prstGeom>
        </p:spPr>
      </p:pic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11EF2EE0-5296-E158-5544-99EF14B3262F}"/>
              </a:ext>
            </a:extLst>
          </p:cNvPr>
          <p:cNvCxnSpPr>
            <a:stCxn id="27" idx="3"/>
            <a:endCxn id="43" idx="1"/>
          </p:cNvCxnSpPr>
          <p:nvPr/>
        </p:nvCxnSpPr>
        <p:spPr>
          <a:xfrm>
            <a:off x="5895666" y="2289391"/>
            <a:ext cx="994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F54AFD8D-B254-97D2-6718-2F1EFF0CFBDF}"/>
              </a:ext>
            </a:extLst>
          </p:cNvPr>
          <p:cNvCxnSpPr>
            <a:stCxn id="44" idx="3"/>
            <a:endCxn id="48" idx="1"/>
          </p:cNvCxnSpPr>
          <p:nvPr/>
        </p:nvCxnSpPr>
        <p:spPr>
          <a:xfrm flipV="1">
            <a:off x="4380903" y="4742816"/>
            <a:ext cx="2509404" cy="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A2591AEC-E4E1-F6D7-31CC-BABB20816636}"/>
              </a:ext>
            </a:extLst>
          </p:cNvPr>
          <p:cNvCxnSpPr>
            <a:stCxn id="46" idx="3"/>
            <a:endCxn id="49" idx="1"/>
          </p:cNvCxnSpPr>
          <p:nvPr/>
        </p:nvCxnSpPr>
        <p:spPr>
          <a:xfrm flipV="1">
            <a:off x="4341073" y="6225252"/>
            <a:ext cx="2549234" cy="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73FABA8D-4365-1E5C-DD60-ECD3B485CD31}"/>
              </a:ext>
            </a:extLst>
          </p:cNvPr>
          <p:cNvSpPr txBox="1"/>
          <p:nvPr/>
        </p:nvSpPr>
        <p:spPr>
          <a:xfrm>
            <a:off x="6211106" y="1418925"/>
            <a:ext cx="227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Computer 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SQL table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8E68FA28-D2A6-B242-49B2-4A472F1A4105}"/>
              </a:ext>
            </a:extLst>
          </p:cNvPr>
          <p:cNvSpPr txBox="1"/>
          <p:nvPr/>
        </p:nvSpPr>
        <p:spPr>
          <a:xfrm>
            <a:off x="6211106" y="3916284"/>
            <a:ext cx="227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Computer 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SQL table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793E756-73E4-7D14-E143-47FE213771DB}"/>
              </a:ext>
            </a:extLst>
          </p:cNvPr>
          <p:cNvSpPr txBox="1"/>
          <p:nvPr/>
        </p:nvSpPr>
        <p:spPr>
          <a:xfrm>
            <a:off x="6211106" y="5398720"/>
            <a:ext cx="227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Computer 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SQL table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9" name="圖形 58" descr="文件 外框">
            <a:extLst>
              <a:ext uri="{FF2B5EF4-FFF2-40B4-BE49-F238E27FC236}">
                <a16:creationId xmlns:a16="http://schemas.microsoft.com/office/drawing/2014/main" id="{7C962015-A6D5-BE62-74B6-A005C5A98F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61039" y="3459084"/>
            <a:ext cx="914400" cy="914400"/>
          </a:xfrm>
          <a:prstGeom prst="rect">
            <a:avLst/>
          </a:prstGeom>
        </p:spPr>
      </p:pic>
      <p:cxnSp>
        <p:nvCxnSpPr>
          <p:cNvPr id="61" name="接點: 弧形 60">
            <a:extLst>
              <a:ext uri="{FF2B5EF4-FFF2-40B4-BE49-F238E27FC236}">
                <a16:creationId xmlns:a16="http://schemas.microsoft.com/office/drawing/2014/main" id="{BE4F7281-B2EF-2158-2660-2E2DCDB2F564}"/>
              </a:ext>
            </a:extLst>
          </p:cNvPr>
          <p:cNvCxnSpPr>
            <a:stCxn id="43" idx="3"/>
            <a:endCxn id="59" idx="1"/>
          </p:cNvCxnSpPr>
          <p:nvPr/>
        </p:nvCxnSpPr>
        <p:spPr>
          <a:xfrm>
            <a:off x="7804707" y="2289391"/>
            <a:ext cx="1556332" cy="16268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接點: 弧形 62">
            <a:extLst>
              <a:ext uri="{FF2B5EF4-FFF2-40B4-BE49-F238E27FC236}">
                <a16:creationId xmlns:a16="http://schemas.microsoft.com/office/drawing/2014/main" id="{6E45BD67-B6EA-D148-4E79-A6B1D1212075}"/>
              </a:ext>
            </a:extLst>
          </p:cNvPr>
          <p:cNvCxnSpPr>
            <a:stCxn id="48" idx="3"/>
            <a:endCxn id="59" idx="1"/>
          </p:cNvCxnSpPr>
          <p:nvPr/>
        </p:nvCxnSpPr>
        <p:spPr>
          <a:xfrm flipV="1">
            <a:off x="7804707" y="3916284"/>
            <a:ext cx="1556332" cy="8265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接點: 弧形 64">
            <a:extLst>
              <a:ext uri="{FF2B5EF4-FFF2-40B4-BE49-F238E27FC236}">
                <a16:creationId xmlns:a16="http://schemas.microsoft.com/office/drawing/2014/main" id="{024688EE-169C-1E6F-0B25-ECF38341CA7B}"/>
              </a:ext>
            </a:extLst>
          </p:cNvPr>
          <p:cNvCxnSpPr>
            <a:stCxn id="49" idx="3"/>
            <a:endCxn id="59" idx="1"/>
          </p:cNvCxnSpPr>
          <p:nvPr/>
        </p:nvCxnSpPr>
        <p:spPr>
          <a:xfrm flipV="1">
            <a:off x="7804707" y="3916284"/>
            <a:ext cx="1556332" cy="23089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D38B34C-76F0-88C3-7A34-4E4396A428F5}"/>
              </a:ext>
            </a:extLst>
          </p:cNvPr>
          <p:cNvSpPr txBox="1"/>
          <p:nvPr/>
        </p:nvSpPr>
        <p:spPr>
          <a:xfrm>
            <a:off x="9018469" y="3053992"/>
            <a:ext cx="159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final SQL table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457E066-C6C8-DD4A-DF76-45A1E19F6557}"/>
              </a:ext>
            </a:extLst>
          </p:cNvPr>
          <p:cNvSpPr/>
          <p:nvPr/>
        </p:nvSpPr>
        <p:spPr>
          <a:xfrm>
            <a:off x="8787560" y="578748"/>
            <a:ext cx="108000" cy="108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E2A21341-5FAC-8322-981F-664D9CE74644}"/>
              </a:ext>
            </a:extLst>
          </p:cNvPr>
          <p:cNvSpPr txBox="1"/>
          <p:nvPr/>
        </p:nvSpPr>
        <p:spPr>
          <a:xfrm>
            <a:off x="9018469" y="435743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checked file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9292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6270</TotalTime>
  <Words>102</Words>
  <Application>Microsoft Office PowerPoint</Application>
  <PresentationFormat>寬螢幕</PresentationFormat>
  <Paragraphs>62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亮晴</dc:creator>
  <cp:lastModifiedBy>亮晴</cp:lastModifiedBy>
  <cp:revision>3</cp:revision>
  <dcterms:created xsi:type="dcterms:W3CDTF">2022-06-24T07:27:52Z</dcterms:created>
  <dcterms:modified xsi:type="dcterms:W3CDTF">2022-06-28T15:58:50Z</dcterms:modified>
</cp:coreProperties>
</file>