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D5997-B3A0-4106-A38D-DD882F94FE6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A2AF-8651-4459-9FB7-9F550E601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05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A2AF-8651-4459-9FB7-9F550E6017F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9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3AC-3794-41EA-AAE1-EDDB786A94F3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BD12-F1A8-4599-B223-DEADE110F65E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8229-0760-4BDD-84A7-BB873B5BD9F2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3DA-B5F3-4365-9824-94336D3F37A1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4347-BFE5-49C7-A9F2-9B80E21985AB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7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BA88-7C2B-446C-B633-7CF1FE207BB3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3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4DCF-8314-4184-9C28-959989072AA1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CCFE-638F-4368-B477-9B610050B142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C32C-3EC8-4718-B18D-F7EC1145CBA7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827-A4C4-4CE0-B8F4-6CD11B6EC94B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9A76-7759-44CA-9336-01B1307962D6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B27D-7512-49B6-83E9-983DBA2F193D}" type="datetime1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4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SAYAKA_AMR</a:t>
            </a:r>
            <a:r>
              <a:rPr lang="ja-JP" altLang="en-US" dirty="0"/>
              <a:t> </a:t>
            </a:r>
            <a:r>
              <a:rPr lang="en-US" altLang="ja-JP" dirty="0" smtClean="0"/>
              <a:t>Notes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Xiaosong</a:t>
            </a:r>
            <a:r>
              <a:rPr kumimoji="1" lang="en-US" altLang="ja-JP" dirty="0" smtClean="0"/>
              <a:t> Sun</a:t>
            </a:r>
          </a:p>
          <a:p>
            <a:r>
              <a:rPr lang="en-US" altLang="ja-JP" dirty="0" smtClean="0"/>
              <a:t>2018/05/28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Tree/block mixed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72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Block data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Variable location </a:t>
            </a:r>
          </a:p>
          <a:p>
            <a:r>
              <a:rPr kumimoji="1" lang="en-US" altLang="ja-JP" dirty="0" smtClean="0"/>
              <a:t>Index box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8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AMR tree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7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Filling valid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Prolong</a:t>
            </a:r>
          </a:p>
          <a:p>
            <a:pPr lvl="1"/>
            <a:r>
              <a:rPr lang="en-US" altLang="ja-JP" dirty="0" smtClean="0"/>
              <a:t>Coarse -&gt; Fine</a:t>
            </a:r>
          </a:p>
          <a:p>
            <a:pPr lvl="1"/>
            <a:r>
              <a:rPr lang="en-US" altLang="ja-JP" dirty="0" smtClean="0"/>
              <a:t>Injection</a:t>
            </a:r>
          </a:p>
          <a:p>
            <a:pPr lvl="1"/>
            <a:r>
              <a:rPr lang="en-US" altLang="ja-JP" dirty="0" smtClean="0"/>
              <a:t>Center difference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Restrict </a:t>
            </a:r>
          </a:p>
          <a:p>
            <a:pPr lvl="1"/>
            <a:r>
              <a:rPr kumimoji="1" lang="en-US" altLang="ja-JP" dirty="0" smtClean="0"/>
              <a:t>Fine -&gt; Coarse</a:t>
            </a:r>
          </a:p>
          <a:p>
            <a:pPr lvl="1"/>
            <a:r>
              <a:rPr lang="en-US" altLang="ja-JP" dirty="0" smtClean="0"/>
              <a:t>Average </a:t>
            </a:r>
          </a:p>
          <a:p>
            <a:pPr lvl="1"/>
            <a:r>
              <a:rPr kumimoji="1" lang="en-US" altLang="ja-JP" dirty="0" smtClean="0"/>
              <a:t>Sum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Filling ghost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Intra-level operations</a:t>
            </a:r>
          </a:p>
          <a:p>
            <a:pPr lvl="1"/>
            <a:r>
              <a:rPr kumimoji="1" lang="en-US" altLang="ja-JP" dirty="0" smtClean="0"/>
              <a:t>Fill block boundary on same level</a:t>
            </a:r>
          </a:p>
          <a:p>
            <a:pPr lvl="1"/>
            <a:r>
              <a:rPr lang="en-US" altLang="ja-JP" dirty="0" smtClean="0"/>
              <a:t>Fill physical boundary </a:t>
            </a:r>
          </a:p>
          <a:p>
            <a:pPr lvl="1"/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Inter-level operations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Fill coarse-fine boundary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47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Concept of ‘Tower’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Set of uncovered blocks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MAC solver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Extensively use Tower</a:t>
            </a:r>
          </a:p>
          <a:p>
            <a:r>
              <a:rPr lang="en-US" altLang="ja-JP" dirty="0" smtClean="0"/>
              <a:t>Only first-order at coarse/fine face </a:t>
            </a:r>
          </a:p>
          <a:p>
            <a:r>
              <a:rPr lang="en-US" altLang="ja-JP" dirty="0" smtClean="0"/>
              <a:t>Can help compute flux of solution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MG precondition</a:t>
            </a:r>
          </a:p>
          <a:p>
            <a:pPr lvl="1"/>
            <a:r>
              <a:rPr lang="en-US" altLang="ja-JP" dirty="0" smtClean="0"/>
              <a:t>Levels of towers as </a:t>
            </a:r>
            <a:r>
              <a:rPr lang="en-US" altLang="ja-JP" dirty="0" err="1" smtClean="0"/>
              <a:t>multigrids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GS as smoother, bottom use CG</a:t>
            </a:r>
          </a:p>
          <a:p>
            <a:r>
              <a:rPr kumimoji="1" lang="en-US" altLang="ja-JP" dirty="0" smtClean="0"/>
              <a:t>CG solver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6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100</Words>
  <Application>Microsoft Office PowerPoint</Application>
  <PresentationFormat>ワイド画面</PresentationFormat>
  <Paragraphs>46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SAYAKA_AMR Notes</vt:lpstr>
      <vt:lpstr>PowerPoint プレゼンテーション</vt:lpstr>
      <vt:lpstr>Block data </vt:lpstr>
      <vt:lpstr>AMR tree</vt:lpstr>
      <vt:lpstr>Filling valid cell</vt:lpstr>
      <vt:lpstr>Filling ghost cell</vt:lpstr>
      <vt:lpstr>Concept of ‘Tower’</vt:lpstr>
      <vt:lpstr>MAC solver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SAYAKA_AMR Notes</dc:title>
  <dc:creator>sun</dc:creator>
  <cp:lastModifiedBy>sun</cp:lastModifiedBy>
  <cp:revision>7</cp:revision>
  <dcterms:created xsi:type="dcterms:W3CDTF">2018-05-28T01:43:14Z</dcterms:created>
  <dcterms:modified xsi:type="dcterms:W3CDTF">2018-05-28T03:31:45Z</dcterms:modified>
</cp:coreProperties>
</file>