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ugaki" charset="1" panose="00000000000000000000"/>
      <p:regular r:id="rId10"/>
    </p:embeddedFont>
    <p:embeddedFont>
      <p:font typeface="Bugaki Italics" charset="1" panose="00000000000000000000"/>
      <p:regular r:id="rId11"/>
    </p:embeddedFont>
    <p:embeddedFont>
      <p:font typeface="Poppins" charset="1" panose="000005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 Italics" charset="1" panose="00000500000000000000"/>
      <p:regular r:id="rId14"/>
    </p:embeddedFont>
    <p:embeddedFont>
      <p:font typeface="Poppins Bold Italics" charset="1" panose="00000800000000000000"/>
      <p:regular r:id="rId15"/>
    </p:embeddedFont>
    <p:embeddedFont>
      <p:font typeface="Poppins Thin" charset="1" panose="00000300000000000000"/>
      <p:regular r:id="rId16"/>
    </p:embeddedFont>
    <p:embeddedFont>
      <p:font typeface="Poppins Thin Italics" charset="1" panose="00000300000000000000"/>
      <p:regular r:id="rId17"/>
    </p:embeddedFont>
    <p:embeddedFont>
      <p:font typeface="Poppins Extra-Light" charset="1" panose="00000300000000000000"/>
      <p:regular r:id="rId18"/>
    </p:embeddedFont>
    <p:embeddedFont>
      <p:font typeface="Poppins Extra-Light Italics" charset="1" panose="00000300000000000000"/>
      <p:regular r:id="rId19"/>
    </p:embeddedFont>
    <p:embeddedFont>
      <p:font typeface="Poppins Light" charset="1" panose="00000400000000000000"/>
      <p:regular r:id="rId20"/>
    </p:embeddedFont>
    <p:embeddedFont>
      <p:font typeface="Poppins Light Italics" charset="1" panose="00000400000000000000"/>
      <p:regular r:id="rId21"/>
    </p:embeddedFont>
    <p:embeddedFont>
      <p:font typeface="Poppins Medium" charset="1" panose="00000600000000000000"/>
      <p:regular r:id="rId22"/>
    </p:embeddedFont>
    <p:embeddedFont>
      <p:font typeface="Poppins Medium Italics" charset="1" panose="00000600000000000000"/>
      <p:regular r:id="rId23"/>
    </p:embeddedFont>
    <p:embeddedFont>
      <p:font typeface="Poppins Semi-Bold" charset="1" panose="00000700000000000000"/>
      <p:regular r:id="rId24"/>
    </p:embeddedFont>
    <p:embeddedFont>
      <p:font typeface="Poppins Semi-Bold Italics" charset="1" panose="00000700000000000000"/>
      <p:regular r:id="rId25"/>
    </p:embeddedFont>
    <p:embeddedFont>
      <p:font typeface="Poppins Ultra-Bold" charset="1" panose="00000900000000000000"/>
      <p:regular r:id="rId26"/>
    </p:embeddedFont>
    <p:embeddedFont>
      <p:font typeface="Poppins Ultra-Bold Italics" charset="1" panose="00000900000000000000"/>
      <p:regular r:id="rId27"/>
    </p:embeddedFont>
    <p:embeddedFont>
      <p:font typeface="Poppins Heavy" charset="1" panose="00000A00000000000000"/>
      <p:regular r:id="rId28"/>
    </p:embeddedFont>
    <p:embeddedFont>
      <p:font typeface="Poppins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39.png" Type="http://schemas.openxmlformats.org/officeDocument/2006/relationships/image"/><Relationship Id="rId13" Target="../media/image4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49.png" Type="http://schemas.openxmlformats.org/officeDocument/2006/relationships/image"/><Relationship Id="rId15" Target="../media/image5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53.png" Type="http://schemas.openxmlformats.org/officeDocument/2006/relationships/image"/><Relationship Id="rId13" Target="../media/image5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55.png" Type="http://schemas.openxmlformats.org/officeDocument/2006/relationships/image"/><Relationship Id="rId13" Target="../media/image5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png" Type="http://schemas.openxmlformats.org/officeDocument/2006/relationships/image"/><Relationship Id="rId11" Target="../media/image62.svg" Type="http://schemas.openxmlformats.org/officeDocument/2006/relationships/image"/><Relationship Id="rId12" Target="../media/image63.png" Type="http://schemas.openxmlformats.org/officeDocument/2006/relationships/image"/><Relationship Id="rId13" Target="../media/image6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300496"/>
            <a:chOff x="0" y="0"/>
            <a:chExt cx="27343100" cy="137339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7995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221552" y="1001708"/>
            <a:ext cx="13844896" cy="8256592"/>
          </a:xfrm>
          <a:custGeom>
            <a:avLst/>
            <a:gdLst/>
            <a:ahLst/>
            <a:cxnLst/>
            <a:rect r="r" b="b" t="t" l="l"/>
            <a:pathLst>
              <a:path h="8256592" w="13844896">
                <a:moveTo>
                  <a:pt x="0" y="0"/>
                </a:moveTo>
                <a:lnTo>
                  <a:pt x="13844896" y="0"/>
                </a:lnTo>
                <a:lnTo>
                  <a:pt x="13844896" y="8256592"/>
                </a:lnTo>
                <a:lnTo>
                  <a:pt x="0" y="8256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57255" y="1222142"/>
            <a:ext cx="2502045" cy="2596462"/>
          </a:xfrm>
          <a:custGeom>
            <a:avLst/>
            <a:gdLst/>
            <a:ahLst/>
            <a:cxnLst/>
            <a:rect r="r" b="b" t="t" l="l"/>
            <a:pathLst>
              <a:path h="2596462" w="2502045">
                <a:moveTo>
                  <a:pt x="0" y="0"/>
                </a:moveTo>
                <a:lnTo>
                  <a:pt x="2502045" y="0"/>
                </a:lnTo>
                <a:lnTo>
                  <a:pt x="2502045" y="2596461"/>
                </a:lnTo>
                <a:lnTo>
                  <a:pt x="0" y="25964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500290"/>
            <a:ext cx="2674432" cy="2754565"/>
          </a:xfrm>
          <a:custGeom>
            <a:avLst/>
            <a:gdLst/>
            <a:ahLst/>
            <a:cxnLst/>
            <a:rect r="r" b="b" t="t" l="l"/>
            <a:pathLst>
              <a:path h="2754565" w="2674432">
                <a:moveTo>
                  <a:pt x="0" y="0"/>
                </a:moveTo>
                <a:lnTo>
                  <a:pt x="2674432" y="0"/>
                </a:lnTo>
                <a:lnTo>
                  <a:pt x="2674432" y="2754565"/>
                </a:lnTo>
                <a:lnTo>
                  <a:pt x="0" y="27545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320059" y="6099517"/>
            <a:ext cx="8085838" cy="1263632"/>
            <a:chOff x="0" y="0"/>
            <a:chExt cx="2129604" cy="3328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29604" cy="332808"/>
            </a:xfrm>
            <a:custGeom>
              <a:avLst/>
              <a:gdLst/>
              <a:ahLst/>
              <a:cxnLst/>
              <a:rect r="r" b="b" t="t" l="l"/>
              <a:pathLst>
                <a:path h="332808" w="2129604">
                  <a:moveTo>
                    <a:pt x="48831" y="0"/>
                  </a:moveTo>
                  <a:lnTo>
                    <a:pt x="2080773" y="0"/>
                  </a:lnTo>
                  <a:cubicBezTo>
                    <a:pt x="2093724" y="0"/>
                    <a:pt x="2106144" y="5145"/>
                    <a:pt x="2115301" y="14302"/>
                  </a:cubicBezTo>
                  <a:cubicBezTo>
                    <a:pt x="2124459" y="23460"/>
                    <a:pt x="2129604" y="35880"/>
                    <a:pt x="2129604" y="48831"/>
                  </a:cubicBezTo>
                  <a:lnTo>
                    <a:pt x="2129604" y="283978"/>
                  </a:lnTo>
                  <a:cubicBezTo>
                    <a:pt x="2129604" y="296928"/>
                    <a:pt x="2124459" y="309349"/>
                    <a:pt x="2115301" y="318506"/>
                  </a:cubicBezTo>
                  <a:cubicBezTo>
                    <a:pt x="2106144" y="327664"/>
                    <a:pt x="2093724" y="332808"/>
                    <a:pt x="2080773" y="332808"/>
                  </a:cubicBezTo>
                  <a:lnTo>
                    <a:pt x="48831" y="332808"/>
                  </a:lnTo>
                  <a:cubicBezTo>
                    <a:pt x="35880" y="332808"/>
                    <a:pt x="23460" y="327664"/>
                    <a:pt x="14302" y="318506"/>
                  </a:cubicBezTo>
                  <a:cubicBezTo>
                    <a:pt x="5145" y="309349"/>
                    <a:pt x="0" y="296928"/>
                    <a:pt x="0" y="283978"/>
                  </a:cubicBezTo>
                  <a:lnTo>
                    <a:pt x="0" y="48831"/>
                  </a:lnTo>
                  <a:cubicBezTo>
                    <a:pt x="0" y="35880"/>
                    <a:pt x="5145" y="23460"/>
                    <a:pt x="14302" y="14302"/>
                  </a:cubicBezTo>
                  <a:cubicBezTo>
                    <a:pt x="23460" y="5145"/>
                    <a:pt x="35880" y="0"/>
                    <a:pt x="48831" y="0"/>
                  </a:cubicBezTo>
                  <a:close/>
                </a:path>
              </a:pathLst>
            </a:custGeom>
            <a:solidFill>
              <a:srgbClr val="ED5353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2129604" cy="342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1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008278" y="7884569"/>
            <a:ext cx="1414892" cy="1373731"/>
          </a:xfrm>
          <a:custGeom>
            <a:avLst/>
            <a:gdLst/>
            <a:ahLst/>
            <a:cxnLst/>
            <a:rect r="r" b="b" t="t" l="l"/>
            <a:pathLst>
              <a:path h="1373731" w="1414892">
                <a:moveTo>
                  <a:pt x="0" y="0"/>
                </a:moveTo>
                <a:lnTo>
                  <a:pt x="1414891" y="0"/>
                </a:lnTo>
                <a:lnTo>
                  <a:pt x="1414891" y="1373731"/>
                </a:lnTo>
                <a:lnTo>
                  <a:pt x="0" y="13737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59508" y="4510762"/>
            <a:ext cx="13406939" cy="1362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3"/>
              </a:lnSpc>
            </a:pPr>
            <a:r>
              <a:rPr lang="en-US" sz="4505">
                <a:solidFill>
                  <a:srgbClr val="000000"/>
                </a:solidFill>
                <a:latin typeface="Bugaki"/>
              </a:rPr>
              <a:t>Revou Mini Course </a:t>
            </a:r>
          </a:p>
          <a:p>
            <a:pPr algn="ctr">
              <a:lnSpc>
                <a:spcPts val="3153"/>
              </a:lnSpc>
            </a:pPr>
          </a:p>
          <a:p>
            <a:pPr algn="ctr">
              <a:lnSpc>
                <a:spcPts val="3153"/>
              </a:lnSpc>
            </a:pPr>
            <a:r>
              <a:rPr lang="en-US" sz="4505">
                <a:solidFill>
                  <a:srgbClr val="000000"/>
                </a:solidFill>
                <a:latin typeface="Bugaki"/>
              </a:rPr>
              <a:t> Case Study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04442" y="6454332"/>
            <a:ext cx="6917072" cy="53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1"/>
              </a:lnSpc>
            </a:pPr>
            <a:r>
              <a:rPr lang="en-US" sz="3399">
                <a:solidFill>
                  <a:srgbClr val="FFFFFF"/>
                </a:solidFill>
                <a:latin typeface="Poppins"/>
              </a:rPr>
              <a:t> Fitrah Andhika Ramadhan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90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300496"/>
            <a:chOff x="0" y="0"/>
            <a:chExt cx="27343100" cy="137339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7995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860448" y="3410495"/>
            <a:ext cx="2627535" cy="2686142"/>
          </a:xfrm>
          <a:custGeom>
            <a:avLst/>
            <a:gdLst/>
            <a:ahLst/>
            <a:cxnLst/>
            <a:rect r="r" b="b" t="t" l="l"/>
            <a:pathLst>
              <a:path h="2686142" w="2627535">
                <a:moveTo>
                  <a:pt x="0" y="0"/>
                </a:moveTo>
                <a:lnTo>
                  <a:pt x="2627536" y="0"/>
                </a:lnTo>
                <a:lnTo>
                  <a:pt x="2627536" y="2686142"/>
                </a:lnTo>
                <a:lnTo>
                  <a:pt x="0" y="26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54599" y="3447716"/>
            <a:ext cx="2627535" cy="2686142"/>
          </a:xfrm>
          <a:custGeom>
            <a:avLst/>
            <a:gdLst/>
            <a:ahLst/>
            <a:cxnLst/>
            <a:rect r="r" b="b" t="t" l="l"/>
            <a:pathLst>
              <a:path h="2686142" w="2627535">
                <a:moveTo>
                  <a:pt x="0" y="0"/>
                </a:moveTo>
                <a:lnTo>
                  <a:pt x="2627536" y="0"/>
                </a:lnTo>
                <a:lnTo>
                  <a:pt x="2627536" y="2686142"/>
                </a:lnTo>
                <a:lnTo>
                  <a:pt x="0" y="26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44210" y="3470818"/>
            <a:ext cx="2627535" cy="2686142"/>
          </a:xfrm>
          <a:custGeom>
            <a:avLst/>
            <a:gdLst/>
            <a:ahLst/>
            <a:cxnLst/>
            <a:rect r="r" b="b" t="t" l="l"/>
            <a:pathLst>
              <a:path h="2686142" w="2627535">
                <a:moveTo>
                  <a:pt x="0" y="0"/>
                </a:moveTo>
                <a:lnTo>
                  <a:pt x="2627535" y="0"/>
                </a:lnTo>
                <a:lnTo>
                  <a:pt x="2627535" y="2686142"/>
                </a:lnTo>
                <a:lnTo>
                  <a:pt x="0" y="26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62001" y="6572158"/>
            <a:ext cx="2627535" cy="2686142"/>
          </a:xfrm>
          <a:custGeom>
            <a:avLst/>
            <a:gdLst/>
            <a:ahLst/>
            <a:cxnLst/>
            <a:rect r="r" b="b" t="t" l="l"/>
            <a:pathLst>
              <a:path h="2686142" w="2627535">
                <a:moveTo>
                  <a:pt x="0" y="0"/>
                </a:moveTo>
                <a:lnTo>
                  <a:pt x="2627535" y="0"/>
                </a:lnTo>
                <a:lnTo>
                  <a:pt x="2627535" y="2686142"/>
                </a:lnTo>
                <a:lnTo>
                  <a:pt x="0" y="26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856152" y="6572158"/>
            <a:ext cx="2627535" cy="2686142"/>
          </a:xfrm>
          <a:custGeom>
            <a:avLst/>
            <a:gdLst/>
            <a:ahLst/>
            <a:cxnLst/>
            <a:rect r="r" b="b" t="t" l="l"/>
            <a:pathLst>
              <a:path h="2686142" w="2627535">
                <a:moveTo>
                  <a:pt x="0" y="0"/>
                </a:moveTo>
                <a:lnTo>
                  <a:pt x="2627535" y="0"/>
                </a:lnTo>
                <a:lnTo>
                  <a:pt x="2627535" y="2686142"/>
                </a:lnTo>
                <a:lnTo>
                  <a:pt x="0" y="26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845762" y="6572158"/>
            <a:ext cx="2627535" cy="2686142"/>
          </a:xfrm>
          <a:custGeom>
            <a:avLst/>
            <a:gdLst/>
            <a:ahLst/>
            <a:cxnLst/>
            <a:rect r="r" b="b" t="t" l="l"/>
            <a:pathLst>
              <a:path h="2686142" w="2627535">
                <a:moveTo>
                  <a:pt x="0" y="0"/>
                </a:moveTo>
                <a:lnTo>
                  <a:pt x="2627535" y="0"/>
                </a:lnTo>
                <a:lnTo>
                  <a:pt x="2627535" y="2686142"/>
                </a:lnTo>
                <a:lnTo>
                  <a:pt x="0" y="26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85052" y="713403"/>
            <a:ext cx="2831748" cy="2916595"/>
          </a:xfrm>
          <a:custGeom>
            <a:avLst/>
            <a:gdLst/>
            <a:ahLst/>
            <a:cxnLst/>
            <a:rect r="r" b="b" t="t" l="l"/>
            <a:pathLst>
              <a:path h="2916595" w="2831748">
                <a:moveTo>
                  <a:pt x="0" y="0"/>
                </a:moveTo>
                <a:lnTo>
                  <a:pt x="2831748" y="0"/>
                </a:lnTo>
                <a:lnTo>
                  <a:pt x="2831748" y="2916594"/>
                </a:lnTo>
                <a:lnTo>
                  <a:pt x="0" y="29165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92562">
            <a:off x="15223322" y="6025897"/>
            <a:ext cx="2460269" cy="2057400"/>
          </a:xfrm>
          <a:custGeom>
            <a:avLst/>
            <a:gdLst/>
            <a:ahLst/>
            <a:cxnLst/>
            <a:rect r="r" b="b" t="t" l="l"/>
            <a:pathLst>
              <a:path h="2057400" w="2460269">
                <a:moveTo>
                  <a:pt x="0" y="0"/>
                </a:moveTo>
                <a:lnTo>
                  <a:pt x="2460269" y="0"/>
                </a:lnTo>
                <a:lnTo>
                  <a:pt x="246026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946856" y="1290820"/>
            <a:ext cx="1814547" cy="1761760"/>
          </a:xfrm>
          <a:custGeom>
            <a:avLst/>
            <a:gdLst/>
            <a:ahLst/>
            <a:cxnLst/>
            <a:rect r="r" b="b" t="t" l="l"/>
            <a:pathLst>
              <a:path h="1761760" w="1814547">
                <a:moveTo>
                  <a:pt x="0" y="0"/>
                </a:moveTo>
                <a:lnTo>
                  <a:pt x="1814547" y="0"/>
                </a:lnTo>
                <a:lnTo>
                  <a:pt x="1814547" y="1761760"/>
                </a:lnTo>
                <a:lnTo>
                  <a:pt x="0" y="17617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18617" y="6336475"/>
            <a:ext cx="1164617" cy="1764572"/>
          </a:xfrm>
          <a:custGeom>
            <a:avLst/>
            <a:gdLst/>
            <a:ahLst/>
            <a:cxnLst/>
            <a:rect r="r" b="b" t="t" l="l"/>
            <a:pathLst>
              <a:path h="1764572" w="1164617">
                <a:moveTo>
                  <a:pt x="0" y="0"/>
                </a:moveTo>
                <a:lnTo>
                  <a:pt x="1164617" y="0"/>
                </a:lnTo>
                <a:lnTo>
                  <a:pt x="1164617" y="1764572"/>
                </a:lnTo>
                <a:lnTo>
                  <a:pt x="0" y="17645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478692" y="1190625"/>
            <a:ext cx="933061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7500">
                <a:solidFill>
                  <a:srgbClr val="FFFFFF"/>
                </a:solidFill>
                <a:latin typeface="Bugaki"/>
              </a:rPr>
              <a:t>Content Data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75942" y="4450895"/>
            <a:ext cx="1999653" cy="716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1"/>
              </a:lnSpc>
            </a:pPr>
            <a:r>
              <a:rPr lang="en-US" sz="2400">
                <a:solidFill>
                  <a:srgbClr val="000000"/>
                </a:solidFill>
                <a:latin typeface="Poppins"/>
              </a:rPr>
              <a:t>Name: Name of the game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40025" y="4227700"/>
            <a:ext cx="1659789" cy="1441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6"/>
              </a:lnSpc>
            </a:pPr>
            <a:r>
              <a:rPr lang="en-US" sz="2492">
                <a:solidFill>
                  <a:srgbClr val="000000"/>
                </a:solidFill>
                <a:latin typeface="Poppins"/>
              </a:rPr>
              <a:t>Sales: Sales of the game in Millions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247215" y="4088557"/>
            <a:ext cx="1824629" cy="1441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2"/>
              </a:lnSpc>
            </a:pPr>
            <a:r>
              <a:rPr lang="en-US" sz="2479">
                <a:solidFill>
                  <a:srgbClr val="000000"/>
                </a:solidFill>
                <a:latin typeface="Poppins"/>
              </a:rPr>
              <a:t>Release: Release date of the game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174390" y="7552235"/>
            <a:ext cx="1999653" cy="716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1"/>
              </a:lnSpc>
            </a:pPr>
            <a:r>
              <a:rPr lang="en-US" sz="2400">
                <a:solidFill>
                  <a:srgbClr val="000000"/>
                </a:solidFill>
                <a:latin typeface="Poppins"/>
              </a:rPr>
              <a:t>Series: Series of the game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170093" y="7457833"/>
            <a:ext cx="1999653" cy="716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1"/>
              </a:lnSpc>
            </a:pPr>
            <a:r>
              <a:rPr lang="en-US" sz="2400">
                <a:solidFill>
                  <a:srgbClr val="000000"/>
                </a:solidFill>
                <a:latin typeface="Poppins"/>
              </a:rPr>
              <a:t>Genre: Genre of the game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159703" y="7390211"/>
            <a:ext cx="1999653" cy="962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6"/>
              </a:lnSpc>
            </a:pPr>
            <a:r>
              <a:rPr lang="en-US" sz="2200">
                <a:solidFill>
                  <a:srgbClr val="000000"/>
                </a:solidFill>
                <a:latin typeface="Poppins"/>
              </a:rPr>
              <a:t> Publisher: Publisher of the game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028700" y="3640165"/>
            <a:ext cx="2627535" cy="2686142"/>
          </a:xfrm>
          <a:custGeom>
            <a:avLst/>
            <a:gdLst/>
            <a:ahLst/>
            <a:cxnLst/>
            <a:rect r="r" b="b" t="t" l="l"/>
            <a:pathLst>
              <a:path h="2686142" w="2627535">
                <a:moveTo>
                  <a:pt x="0" y="0"/>
                </a:moveTo>
                <a:lnTo>
                  <a:pt x="2627535" y="0"/>
                </a:lnTo>
                <a:lnTo>
                  <a:pt x="2627535" y="2686142"/>
                </a:lnTo>
                <a:lnTo>
                  <a:pt x="0" y="26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329112" y="4517488"/>
            <a:ext cx="2026712" cy="108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9"/>
              </a:lnSpc>
              <a:spcBef>
                <a:spcPct val="0"/>
              </a:spcBef>
            </a:pPr>
            <a:r>
              <a:rPr lang="en-US" sz="2486">
                <a:solidFill>
                  <a:srgbClr val="000000"/>
                </a:solidFill>
                <a:latin typeface="Poppins"/>
              </a:rPr>
              <a:t>Developer: Developer of the game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90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300496"/>
            <a:chOff x="0" y="0"/>
            <a:chExt cx="27343100" cy="137339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7995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605354" y="1244089"/>
            <a:ext cx="13077292" cy="7798821"/>
          </a:xfrm>
          <a:custGeom>
            <a:avLst/>
            <a:gdLst/>
            <a:ahLst/>
            <a:cxnLst/>
            <a:rect r="r" b="b" t="t" l="l"/>
            <a:pathLst>
              <a:path h="7798821" w="13077292">
                <a:moveTo>
                  <a:pt x="0" y="0"/>
                </a:moveTo>
                <a:lnTo>
                  <a:pt x="13077292" y="0"/>
                </a:lnTo>
                <a:lnTo>
                  <a:pt x="13077292" y="7798822"/>
                </a:lnTo>
                <a:lnTo>
                  <a:pt x="0" y="7798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7837" y="7461949"/>
            <a:ext cx="3371990" cy="1796351"/>
          </a:xfrm>
          <a:custGeom>
            <a:avLst/>
            <a:gdLst/>
            <a:ahLst/>
            <a:cxnLst/>
            <a:rect r="r" b="b" t="t" l="l"/>
            <a:pathLst>
              <a:path h="1796351" w="3371990">
                <a:moveTo>
                  <a:pt x="0" y="0"/>
                </a:moveTo>
                <a:lnTo>
                  <a:pt x="3371990" y="0"/>
                </a:lnTo>
                <a:lnTo>
                  <a:pt x="3371990" y="1796351"/>
                </a:lnTo>
                <a:lnTo>
                  <a:pt x="0" y="17963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05243" y="763759"/>
            <a:ext cx="2325859" cy="2122875"/>
          </a:xfrm>
          <a:custGeom>
            <a:avLst/>
            <a:gdLst/>
            <a:ahLst/>
            <a:cxnLst/>
            <a:rect r="r" b="b" t="t" l="l"/>
            <a:pathLst>
              <a:path h="2122875" w="2325859">
                <a:moveTo>
                  <a:pt x="0" y="0"/>
                </a:moveTo>
                <a:lnTo>
                  <a:pt x="2325860" y="0"/>
                </a:lnTo>
                <a:lnTo>
                  <a:pt x="2325860" y="2122875"/>
                </a:lnTo>
                <a:lnTo>
                  <a:pt x="0" y="21228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699999">
            <a:off x="15846718" y="7495350"/>
            <a:ext cx="1658779" cy="2057400"/>
          </a:xfrm>
          <a:custGeom>
            <a:avLst/>
            <a:gdLst/>
            <a:ahLst/>
            <a:cxnLst/>
            <a:rect r="r" b="b" t="t" l="l"/>
            <a:pathLst>
              <a:path h="2057400" w="1658779">
                <a:moveTo>
                  <a:pt x="0" y="0"/>
                </a:moveTo>
                <a:lnTo>
                  <a:pt x="1658779" y="0"/>
                </a:lnTo>
                <a:lnTo>
                  <a:pt x="165877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1518292"/>
            <a:ext cx="2114082" cy="1781114"/>
          </a:xfrm>
          <a:custGeom>
            <a:avLst/>
            <a:gdLst/>
            <a:ahLst/>
            <a:cxnLst/>
            <a:rect r="r" b="b" t="t" l="l"/>
            <a:pathLst>
              <a:path h="1781114" w="2114082">
                <a:moveTo>
                  <a:pt x="0" y="0"/>
                </a:moveTo>
                <a:lnTo>
                  <a:pt x="2114082" y="0"/>
                </a:lnTo>
                <a:lnTo>
                  <a:pt x="2114082" y="1781113"/>
                </a:lnTo>
                <a:lnTo>
                  <a:pt x="0" y="17811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716402" y="4721623"/>
            <a:ext cx="9874564" cy="2046396"/>
          </a:xfrm>
          <a:custGeom>
            <a:avLst/>
            <a:gdLst/>
            <a:ahLst/>
            <a:cxnLst/>
            <a:rect r="r" b="b" t="t" l="l"/>
            <a:pathLst>
              <a:path h="2046396" w="9874564">
                <a:moveTo>
                  <a:pt x="0" y="0"/>
                </a:moveTo>
                <a:lnTo>
                  <a:pt x="9874564" y="0"/>
                </a:lnTo>
                <a:lnTo>
                  <a:pt x="9874564" y="2046396"/>
                </a:lnTo>
                <a:lnTo>
                  <a:pt x="0" y="2046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-9017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716402" y="3862414"/>
            <a:ext cx="8855197" cy="859209"/>
          </a:xfrm>
          <a:custGeom>
            <a:avLst/>
            <a:gdLst/>
            <a:ahLst/>
            <a:cxnLst/>
            <a:rect r="r" b="b" t="t" l="l"/>
            <a:pathLst>
              <a:path h="859209" w="8855197">
                <a:moveTo>
                  <a:pt x="0" y="0"/>
                </a:moveTo>
                <a:lnTo>
                  <a:pt x="8855196" y="0"/>
                </a:lnTo>
                <a:lnTo>
                  <a:pt x="8855196" y="859209"/>
                </a:lnTo>
                <a:lnTo>
                  <a:pt x="0" y="85920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-2328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911896" y="2044272"/>
            <a:ext cx="881956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7500">
                <a:solidFill>
                  <a:srgbClr val="000000"/>
                </a:solidFill>
                <a:latin typeface="Bugaki"/>
              </a:rPr>
              <a:t>Read CSV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300496"/>
            <a:chOff x="0" y="0"/>
            <a:chExt cx="27343100" cy="137339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7995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102083" y="1392079"/>
            <a:ext cx="14083834" cy="7502843"/>
          </a:xfrm>
          <a:custGeom>
            <a:avLst/>
            <a:gdLst/>
            <a:ahLst/>
            <a:cxnLst/>
            <a:rect r="r" b="b" t="t" l="l"/>
            <a:pathLst>
              <a:path h="7502843" w="14083834">
                <a:moveTo>
                  <a:pt x="0" y="0"/>
                </a:moveTo>
                <a:lnTo>
                  <a:pt x="14083834" y="0"/>
                </a:lnTo>
                <a:lnTo>
                  <a:pt x="14083834" y="7502842"/>
                </a:lnTo>
                <a:lnTo>
                  <a:pt x="0" y="750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017626" y="5143500"/>
            <a:ext cx="10952438" cy="3086100"/>
            <a:chOff x="0" y="0"/>
            <a:chExt cx="2884593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84593" cy="812800"/>
            </a:xfrm>
            <a:custGeom>
              <a:avLst/>
              <a:gdLst/>
              <a:ahLst/>
              <a:cxnLst/>
              <a:rect r="r" b="b" t="t" l="l"/>
              <a:pathLst>
                <a:path h="812800" w="2884593">
                  <a:moveTo>
                    <a:pt x="0" y="0"/>
                  </a:moveTo>
                  <a:lnTo>
                    <a:pt x="2884593" y="0"/>
                  </a:lnTo>
                  <a:lnTo>
                    <a:pt x="288459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3D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884593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1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6521981"/>
            <a:ext cx="2821102" cy="2927559"/>
          </a:xfrm>
          <a:custGeom>
            <a:avLst/>
            <a:gdLst/>
            <a:ahLst/>
            <a:cxnLst/>
            <a:rect r="r" b="b" t="t" l="l"/>
            <a:pathLst>
              <a:path h="2927559" w="2821102">
                <a:moveTo>
                  <a:pt x="0" y="0"/>
                </a:moveTo>
                <a:lnTo>
                  <a:pt x="2821102" y="0"/>
                </a:lnTo>
                <a:lnTo>
                  <a:pt x="2821102" y="2927558"/>
                </a:lnTo>
                <a:lnTo>
                  <a:pt x="0" y="2927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85917" y="7673429"/>
            <a:ext cx="4695311" cy="4114800"/>
          </a:xfrm>
          <a:custGeom>
            <a:avLst/>
            <a:gdLst/>
            <a:ahLst/>
            <a:cxnLst/>
            <a:rect r="r" b="b" t="t" l="l"/>
            <a:pathLst>
              <a:path h="4114800" w="4695311">
                <a:moveTo>
                  <a:pt x="0" y="0"/>
                </a:moveTo>
                <a:lnTo>
                  <a:pt x="4695311" y="0"/>
                </a:lnTo>
                <a:lnTo>
                  <a:pt x="46953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676991" y="920050"/>
            <a:ext cx="1164617" cy="1764572"/>
          </a:xfrm>
          <a:custGeom>
            <a:avLst/>
            <a:gdLst/>
            <a:ahLst/>
            <a:cxnLst/>
            <a:rect r="r" b="b" t="t" l="l"/>
            <a:pathLst>
              <a:path h="1764572" w="1164617">
                <a:moveTo>
                  <a:pt x="0" y="0"/>
                </a:moveTo>
                <a:lnTo>
                  <a:pt x="1164618" y="0"/>
                </a:lnTo>
                <a:lnTo>
                  <a:pt x="1164618" y="1764571"/>
                </a:lnTo>
                <a:lnTo>
                  <a:pt x="0" y="17645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391125" y="2398871"/>
            <a:ext cx="10205440" cy="3068438"/>
          </a:xfrm>
          <a:custGeom>
            <a:avLst/>
            <a:gdLst/>
            <a:ahLst/>
            <a:cxnLst/>
            <a:rect r="r" b="b" t="t" l="l"/>
            <a:pathLst>
              <a:path h="3068438" w="10205440">
                <a:moveTo>
                  <a:pt x="0" y="0"/>
                </a:moveTo>
                <a:lnTo>
                  <a:pt x="10205440" y="0"/>
                </a:lnTo>
                <a:lnTo>
                  <a:pt x="10205440" y="3068439"/>
                </a:lnTo>
                <a:lnTo>
                  <a:pt x="0" y="306843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5432" r="0" b="-5432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655985" y="6052389"/>
            <a:ext cx="8723749" cy="1933371"/>
          </a:xfrm>
          <a:custGeom>
            <a:avLst/>
            <a:gdLst/>
            <a:ahLst/>
            <a:cxnLst/>
            <a:rect r="r" b="b" t="t" l="l"/>
            <a:pathLst>
              <a:path h="1933371" w="8723749">
                <a:moveTo>
                  <a:pt x="0" y="0"/>
                </a:moveTo>
                <a:lnTo>
                  <a:pt x="8723749" y="0"/>
                </a:lnTo>
                <a:lnTo>
                  <a:pt x="8723749" y="1933371"/>
                </a:lnTo>
                <a:lnTo>
                  <a:pt x="0" y="193337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017626" y="1392079"/>
            <a:ext cx="10698223" cy="1006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630">
                <a:solidFill>
                  <a:srgbClr val="FF2273"/>
                </a:solidFill>
                <a:latin typeface="Bugaki"/>
              </a:rPr>
              <a:t>Which game is the oldest and the newest games in that dataset?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300496"/>
            <a:chOff x="0" y="0"/>
            <a:chExt cx="27343100" cy="137339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7995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-5400000">
            <a:off x="5583555" y="-60552"/>
            <a:ext cx="7120890" cy="10172700"/>
          </a:xfrm>
          <a:custGeom>
            <a:avLst/>
            <a:gdLst/>
            <a:ahLst/>
            <a:cxnLst/>
            <a:rect r="r" b="b" t="t" l="l"/>
            <a:pathLst>
              <a:path h="10172700" w="7120890">
                <a:moveTo>
                  <a:pt x="0" y="0"/>
                </a:moveTo>
                <a:lnTo>
                  <a:pt x="7120890" y="0"/>
                </a:lnTo>
                <a:lnTo>
                  <a:pt x="712089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91952" y="6242137"/>
            <a:ext cx="2693447" cy="2795086"/>
          </a:xfrm>
          <a:custGeom>
            <a:avLst/>
            <a:gdLst/>
            <a:ahLst/>
            <a:cxnLst/>
            <a:rect r="r" b="b" t="t" l="l"/>
            <a:pathLst>
              <a:path h="2795086" w="2693447">
                <a:moveTo>
                  <a:pt x="0" y="0"/>
                </a:moveTo>
                <a:lnTo>
                  <a:pt x="2693447" y="0"/>
                </a:lnTo>
                <a:lnTo>
                  <a:pt x="2693447" y="2795087"/>
                </a:lnTo>
                <a:lnTo>
                  <a:pt x="0" y="27950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1228" y="1682929"/>
            <a:ext cx="2099197" cy="2174310"/>
          </a:xfrm>
          <a:custGeom>
            <a:avLst/>
            <a:gdLst/>
            <a:ahLst/>
            <a:cxnLst/>
            <a:rect r="r" b="b" t="t" l="l"/>
            <a:pathLst>
              <a:path h="2174310" w="2099197">
                <a:moveTo>
                  <a:pt x="0" y="0"/>
                </a:moveTo>
                <a:lnTo>
                  <a:pt x="2099197" y="0"/>
                </a:lnTo>
                <a:lnTo>
                  <a:pt x="2099197" y="2174310"/>
                </a:lnTo>
                <a:lnTo>
                  <a:pt x="0" y="2174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885399" y="2095479"/>
            <a:ext cx="1814547" cy="1761760"/>
          </a:xfrm>
          <a:custGeom>
            <a:avLst/>
            <a:gdLst/>
            <a:ahLst/>
            <a:cxnLst/>
            <a:rect r="r" b="b" t="t" l="l"/>
            <a:pathLst>
              <a:path h="1761760" w="1814547">
                <a:moveTo>
                  <a:pt x="0" y="0"/>
                </a:moveTo>
                <a:lnTo>
                  <a:pt x="1814547" y="0"/>
                </a:lnTo>
                <a:lnTo>
                  <a:pt x="1814547" y="1761760"/>
                </a:lnTo>
                <a:lnTo>
                  <a:pt x="0" y="17617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76323" y="7639681"/>
            <a:ext cx="1724102" cy="1573635"/>
          </a:xfrm>
          <a:custGeom>
            <a:avLst/>
            <a:gdLst/>
            <a:ahLst/>
            <a:cxnLst/>
            <a:rect r="r" b="b" t="t" l="l"/>
            <a:pathLst>
              <a:path h="1573635" w="1724102">
                <a:moveTo>
                  <a:pt x="0" y="0"/>
                </a:moveTo>
                <a:lnTo>
                  <a:pt x="1724102" y="0"/>
                </a:lnTo>
                <a:lnTo>
                  <a:pt x="1724102" y="1573635"/>
                </a:lnTo>
                <a:lnTo>
                  <a:pt x="0" y="15736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03523" y="3935126"/>
            <a:ext cx="9480955" cy="2181344"/>
          </a:xfrm>
          <a:custGeom>
            <a:avLst/>
            <a:gdLst/>
            <a:ahLst/>
            <a:cxnLst/>
            <a:rect r="r" b="b" t="t" l="l"/>
            <a:pathLst>
              <a:path h="2181344" w="9480955">
                <a:moveTo>
                  <a:pt x="0" y="0"/>
                </a:moveTo>
                <a:lnTo>
                  <a:pt x="9480954" y="0"/>
                </a:lnTo>
                <a:lnTo>
                  <a:pt x="9480954" y="2181344"/>
                </a:lnTo>
                <a:lnTo>
                  <a:pt x="0" y="218134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1553" r="0" b="-155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637664" y="7314446"/>
            <a:ext cx="7554289" cy="1112053"/>
          </a:xfrm>
          <a:custGeom>
            <a:avLst/>
            <a:gdLst/>
            <a:ahLst/>
            <a:cxnLst/>
            <a:rect r="r" b="b" t="t" l="l"/>
            <a:pathLst>
              <a:path h="1112053" w="7554289">
                <a:moveTo>
                  <a:pt x="0" y="0"/>
                </a:moveTo>
                <a:lnTo>
                  <a:pt x="7554288" y="0"/>
                </a:lnTo>
                <a:lnTo>
                  <a:pt x="7554288" y="1112052"/>
                </a:lnTo>
                <a:lnTo>
                  <a:pt x="0" y="111205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057650" y="2303040"/>
            <a:ext cx="9993200" cy="140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9"/>
              </a:lnSpc>
            </a:pPr>
            <a:r>
              <a:rPr lang="en-US" sz="5059">
                <a:solidFill>
                  <a:srgbClr val="000000"/>
                </a:solidFill>
                <a:latin typeface="Bugaki"/>
              </a:rPr>
              <a:t>Which publisher published most of the games?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90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300496"/>
            <a:chOff x="0" y="0"/>
            <a:chExt cx="27343100" cy="137339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7995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605354" y="1244089"/>
            <a:ext cx="13077292" cy="7798821"/>
          </a:xfrm>
          <a:custGeom>
            <a:avLst/>
            <a:gdLst/>
            <a:ahLst/>
            <a:cxnLst/>
            <a:rect r="r" b="b" t="t" l="l"/>
            <a:pathLst>
              <a:path h="7798821" w="13077292">
                <a:moveTo>
                  <a:pt x="0" y="0"/>
                </a:moveTo>
                <a:lnTo>
                  <a:pt x="13077292" y="0"/>
                </a:lnTo>
                <a:lnTo>
                  <a:pt x="13077292" y="7798822"/>
                </a:lnTo>
                <a:lnTo>
                  <a:pt x="0" y="7798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7837" y="7461949"/>
            <a:ext cx="3371990" cy="1796351"/>
          </a:xfrm>
          <a:custGeom>
            <a:avLst/>
            <a:gdLst/>
            <a:ahLst/>
            <a:cxnLst/>
            <a:rect r="r" b="b" t="t" l="l"/>
            <a:pathLst>
              <a:path h="1796351" w="3371990">
                <a:moveTo>
                  <a:pt x="0" y="0"/>
                </a:moveTo>
                <a:lnTo>
                  <a:pt x="3371990" y="0"/>
                </a:lnTo>
                <a:lnTo>
                  <a:pt x="3371990" y="1796351"/>
                </a:lnTo>
                <a:lnTo>
                  <a:pt x="0" y="17963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05243" y="763759"/>
            <a:ext cx="2325859" cy="2122875"/>
          </a:xfrm>
          <a:custGeom>
            <a:avLst/>
            <a:gdLst/>
            <a:ahLst/>
            <a:cxnLst/>
            <a:rect r="r" b="b" t="t" l="l"/>
            <a:pathLst>
              <a:path h="2122875" w="2325859">
                <a:moveTo>
                  <a:pt x="0" y="0"/>
                </a:moveTo>
                <a:lnTo>
                  <a:pt x="2325860" y="0"/>
                </a:lnTo>
                <a:lnTo>
                  <a:pt x="2325860" y="2122875"/>
                </a:lnTo>
                <a:lnTo>
                  <a:pt x="0" y="21228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699999">
            <a:off x="15846718" y="7495350"/>
            <a:ext cx="1658779" cy="2057400"/>
          </a:xfrm>
          <a:custGeom>
            <a:avLst/>
            <a:gdLst/>
            <a:ahLst/>
            <a:cxnLst/>
            <a:rect r="r" b="b" t="t" l="l"/>
            <a:pathLst>
              <a:path h="2057400" w="1658779">
                <a:moveTo>
                  <a:pt x="0" y="0"/>
                </a:moveTo>
                <a:lnTo>
                  <a:pt x="1658779" y="0"/>
                </a:lnTo>
                <a:lnTo>
                  <a:pt x="165877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1518292"/>
            <a:ext cx="2114082" cy="1781114"/>
          </a:xfrm>
          <a:custGeom>
            <a:avLst/>
            <a:gdLst/>
            <a:ahLst/>
            <a:cxnLst/>
            <a:rect r="r" b="b" t="t" l="l"/>
            <a:pathLst>
              <a:path h="1781114" w="2114082">
                <a:moveTo>
                  <a:pt x="0" y="0"/>
                </a:moveTo>
                <a:lnTo>
                  <a:pt x="2114082" y="0"/>
                </a:lnTo>
                <a:lnTo>
                  <a:pt x="2114082" y="1781113"/>
                </a:lnTo>
                <a:lnTo>
                  <a:pt x="0" y="17811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43869" y="4072924"/>
            <a:ext cx="9200263" cy="2141152"/>
          </a:xfrm>
          <a:custGeom>
            <a:avLst/>
            <a:gdLst/>
            <a:ahLst/>
            <a:cxnLst/>
            <a:rect r="r" b="b" t="t" l="l"/>
            <a:pathLst>
              <a:path h="2141152" w="9200263">
                <a:moveTo>
                  <a:pt x="0" y="0"/>
                </a:moveTo>
                <a:lnTo>
                  <a:pt x="9200262" y="0"/>
                </a:lnTo>
                <a:lnTo>
                  <a:pt x="9200262" y="2141152"/>
                </a:lnTo>
                <a:lnTo>
                  <a:pt x="0" y="214115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768721" y="7007694"/>
            <a:ext cx="8328002" cy="908509"/>
          </a:xfrm>
          <a:custGeom>
            <a:avLst/>
            <a:gdLst/>
            <a:ahLst/>
            <a:cxnLst/>
            <a:rect r="r" b="b" t="t" l="l"/>
            <a:pathLst>
              <a:path h="908509" w="8328002">
                <a:moveTo>
                  <a:pt x="0" y="0"/>
                </a:moveTo>
                <a:lnTo>
                  <a:pt x="8328002" y="0"/>
                </a:lnTo>
                <a:lnTo>
                  <a:pt x="8328002" y="908509"/>
                </a:lnTo>
                <a:lnTo>
                  <a:pt x="0" y="90850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39874" y="1929972"/>
            <a:ext cx="6965370" cy="744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2"/>
              </a:lnSpc>
            </a:pPr>
            <a:r>
              <a:rPr lang="en-US" sz="3517">
                <a:solidFill>
                  <a:srgbClr val="000000"/>
                </a:solidFill>
                <a:latin typeface="Bugaki"/>
              </a:rPr>
              <a:t>Which developer developed most of the games?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957262" y="152400"/>
            <a:ext cx="20507325" cy="10300496"/>
            <a:chOff x="0" y="0"/>
            <a:chExt cx="27343100" cy="1373399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17995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-804862" y="304800"/>
            <a:ext cx="20507325" cy="10300496"/>
            <a:chOff x="0" y="0"/>
            <a:chExt cx="27343100" cy="1373399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7995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35831"/>
            <a:ext cx="20507325" cy="10300496"/>
            <a:chOff x="0" y="0"/>
            <a:chExt cx="27343100" cy="137339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7995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445949" y="7028955"/>
            <a:ext cx="2693447" cy="2795086"/>
          </a:xfrm>
          <a:custGeom>
            <a:avLst/>
            <a:gdLst/>
            <a:ahLst/>
            <a:cxnLst/>
            <a:rect r="r" b="b" t="t" l="l"/>
            <a:pathLst>
              <a:path h="2795086" w="2693447">
                <a:moveTo>
                  <a:pt x="0" y="0"/>
                </a:moveTo>
                <a:lnTo>
                  <a:pt x="2693447" y="0"/>
                </a:lnTo>
                <a:lnTo>
                  <a:pt x="2693447" y="2795087"/>
                </a:lnTo>
                <a:lnTo>
                  <a:pt x="0" y="27950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1228" y="1682929"/>
            <a:ext cx="2099197" cy="2174310"/>
          </a:xfrm>
          <a:custGeom>
            <a:avLst/>
            <a:gdLst/>
            <a:ahLst/>
            <a:cxnLst/>
            <a:rect r="r" b="b" t="t" l="l"/>
            <a:pathLst>
              <a:path h="2174310" w="2099197">
                <a:moveTo>
                  <a:pt x="0" y="0"/>
                </a:moveTo>
                <a:lnTo>
                  <a:pt x="2099197" y="0"/>
                </a:lnTo>
                <a:lnTo>
                  <a:pt x="2099197" y="2174310"/>
                </a:lnTo>
                <a:lnTo>
                  <a:pt x="0" y="21743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85399" y="2095479"/>
            <a:ext cx="1814547" cy="1761760"/>
          </a:xfrm>
          <a:custGeom>
            <a:avLst/>
            <a:gdLst/>
            <a:ahLst/>
            <a:cxnLst/>
            <a:rect r="r" b="b" t="t" l="l"/>
            <a:pathLst>
              <a:path h="1761760" w="1814547">
                <a:moveTo>
                  <a:pt x="0" y="0"/>
                </a:moveTo>
                <a:lnTo>
                  <a:pt x="1814547" y="0"/>
                </a:lnTo>
                <a:lnTo>
                  <a:pt x="1814547" y="1761760"/>
                </a:lnTo>
                <a:lnTo>
                  <a:pt x="0" y="17617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76323" y="7639681"/>
            <a:ext cx="1724102" cy="1573635"/>
          </a:xfrm>
          <a:custGeom>
            <a:avLst/>
            <a:gdLst/>
            <a:ahLst/>
            <a:cxnLst/>
            <a:rect r="r" b="b" t="t" l="l"/>
            <a:pathLst>
              <a:path h="1573635" w="1724102">
                <a:moveTo>
                  <a:pt x="0" y="0"/>
                </a:moveTo>
                <a:lnTo>
                  <a:pt x="1724102" y="0"/>
                </a:lnTo>
                <a:lnTo>
                  <a:pt x="1724102" y="1573635"/>
                </a:lnTo>
                <a:lnTo>
                  <a:pt x="0" y="15736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0215" y="4213297"/>
            <a:ext cx="14748070" cy="1672782"/>
          </a:xfrm>
          <a:custGeom>
            <a:avLst/>
            <a:gdLst/>
            <a:ahLst/>
            <a:cxnLst/>
            <a:rect r="r" b="b" t="t" l="l"/>
            <a:pathLst>
              <a:path h="1672782" w="14748070">
                <a:moveTo>
                  <a:pt x="0" y="0"/>
                </a:moveTo>
                <a:lnTo>
                  <a:pt x="14748070" y="0"/>
                </a:lnTo>
                <a:lnTo>
                  <a:pt x="14748070" y="1672782"/>
                </a:lnTo>
                <a:lnTo>
                  <a:pt x="0" y="167278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4928" r="-3765" b="-4928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40207" y="6968919"/>
            <a:ext cx="8828086" cy="1341523"/>
          </a:xfrm>
          <a:custGeom>
            <a:avLst/>
            <a:gdLst/>
            <a:ahLst/>
            <a:cxnLst/>
            <a:rect r="r" b="b" t="t" l="l"/>
            <a:pathLst>
              <a:path h="1341523" w="8828086">
                <a:moveTo>
                  <a:pt x="0" y="0"/>
                </a:moveTo>
                <a:lnTo>
                  <a:pt x="8828086" y="0"/>
                </a:lnTo>
                <a:lnTo>
                  <a:pt x="8828086" y="1341523"/>
                </a:lnTo>
                <a:lnTo>
                  <a:pt x="0" y="134152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057650" y="2303040"/>
            <a:ext cx="9993200" cy="140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9"/>
              </a:lnSpc>
            </a:pPr>
            <a:r>
              <a:rPr lang="en-US" sz="5059">
                <a:solidFill>
                  <a:srgbClr val="000000"/>
                </a:solidFill>
                <a:latin typeface="Bugaki"/>
              </a:rPr>
              <a:t>Which series has the most sales?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35831"/>
            <a:ext cx="20507325" cy="10300496"/>
            <a:chOff x="0" y="0"/>
            <a:chExt cx="27343100" cy="137339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7995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445949" y="7028955"/>
            <a:ext cx="2693447" cy="2795086"/>
          </a:xfrm>
          <a:custGeom>
            <a:avLst/>
            <a:gdLst/>
            <a:ahLst/>
            <a:cxnLst/>
            <a:rect r="r" b="b" t="t" l="l"/>
            <a:pathLst>
              <a:path h="2795086" w="2693447">
                <a:moveTo>
                  <a:pt x="0" y="0"/>
                </a:moveTo>
                <a:lnTo>
                  <a:pt x="2693447" y="0"/>
                </a:lnTo>
                <a:lnTo>
                  <a:pt x="2693447" y="2795087"/>
                </a:lnTo>
                <a:lnTo>
                  <a:pt x="0" y="27950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1228" y="1682929"/>
            <a:ext cx="2099197" cy="2174310"/>
          </a:xfrm>
          <a:custGeom>
            <a:avLst/>
            <a:gdLst/>
            <a:ahLst/>
            <a:cxnLst/>
            <a:rect r="r" b="b" t="t" l="l"/>
            <a:pathLst>
              <a:path h="2174310" w="2099197">
                <a:moveTo>
                  <a:pt x="0" y="0"/>
                </a:moveTo>
                <a:lnTo>
                  <a:pt x="2099197" y="0"/>
                </a:lnTo>
                <a:lnTo>
                  <a:pt x="2099197" y="2174310"/>
                </a:lnTo>
                <a:lnTo>
                  <a:pt x="0" y="21743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85399" y="2095479"/>
            <a:ext cx="1814547" cy="1761760"/>
          </a:xfrm>
          <a:custGeom>
            <a:avLst/>
            <a:gdLst/>
            <a:ahLst/>
            <a:cxnLst/>
            <a:rect r="r" b="b" t="t" l="l"/>
            <a:pathLst>
              <a:path h="1761760" w="1814547">
                <a:moveTo>
                  <a:pt x="0" y="0"/>
                </a:moveTo>
                <a:lnTo>
                  <a:pt x="1814547" y="0"/>
                </a:lnTo>
                <a:lnTo>
                  <a:pt x="1814547" y="1761760"/>
                </a:lnTo>
                <a:lnTo>
                  <a:pt x="0" y="17617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76323" y="7639681"/>
            <a:ext cx="1724102" cy="1573635"/>
          </a:xfrm>
          <a:custGeom>
            <a:avLst/>
            <a:gdLst/>
            <a:ahLst/>
            <a:cxnLst/>
            <a:rect r="r" b="b" t="t" l="l"/>
            <a:pathLst>
              <a:path h="1573635" w="1724102">
                <a:moveTo>
                  <a:pt x="0" y="0"/>
                </a:moveTo>
                <a:lnTo>
                  <a:pt x="1724102" y="0"/>
                </a:lnTo>
                <a:lnTo>
                  <a:pt x="1724102" y="1573635"/>
                </a:lnTo>
                <a:lnTo>
                  <a:pt x="0" y="15736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82864" y="3857239"/>
            <a:ext cx="13809809" cy="2983601"/>
          </a:xfrm>
          <a:custGeom>
            <a:avLst/>
            <a:gdLst/>
            <a:ahLst/>
            <a:cxnLst/>
            <a:rect r="r" b="b" t="t" l="l"/>
            <a:pathLst>
              <a:path h="2983601" w="13809809">
                <a:moveTo>
                  <a:pt x="0" y="0"/>
                </a:moveTo>
                <a:lnTo>
                  <a:pt x="13809809" y="0"/>
                </a:lnTo>
                <a:lnTo>
                  <a:pt x="13809809" y="2983600"/>
                </a:lnTo>
                <a:lnTo>
                  <a:pt x="0" y="29836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36319" y="7354085"/>
            <a:ext cx="9035863" cy="1859231"/>
          </a:xfrm>
          <a:custGeom>
            <a:avLst/>
            <a:gdLst/>
            <a:ahLst/>
            <a:cxnLst/>
            <a:rect r="r" b="b" t="t" l="l"/>
            <a:pathLst>
              <a:path h="1859231" w="9035863">
                <a:moveTo>
                  <a:pt x="0" y="0"/>
                </a:moveTo>
                <a:lnTo>
                  <a:pt x="9035862" y="0"/>
                </a:lnTo>
                <a:lnTo>
                  <a:pt x="9035862" y="1859231"/>
                </a:lnTo>
                <a:lnTo>
                  <a:pt x="0" y="185923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057650" y="2303040"/>
            <a:ext cx="9993200" cy="140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9"/>
              </a:lnSpc>
            </a:pPr>
            <a:r>
              <a:rPr lang="en-US" sz="5059">
                <a:solidFill>
                  <a:srgbClr val="000000"/>
                </a:solidFill>
                <a:latin typeface="Bugaki"/>
              </a:rPr>
              <a:t>Which series has the most sales?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300496"/>
            <a:chOff x="0" y="0"/>
            <a:chExt cx="27343100" cy="137339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7995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941612" y="1181062"/>
            <a:ext cx="10404776" cy="8418409"/>
          </a:xfrm>
          <a:custGeom>
            <a:avLst/>
            <a:gdLst/>
            <a:ahLst/>
            <a:cxnLst/>
            <a:rect r="r" b="b" t="t" l="l"/>
            <a:pathLst>
              <a:path h="8418409" w="10404776">
                <a:moveTo>
                  <a:pt x="0" y="0"/>
                </a:moveTo>
                <a:lnTo>
                  <a:pt x="10404776" y="0"/>
                </a:lnTo>
                <a:lnTo>
                  <a:pt x="10404776" y="8418409"/>
                </a:lnTo>
                <a:lnTo>
                  <a:pt x="0" y="8418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80363">
            <a:off x="2098571" y="2124192"/>
            <a:ext cx="2719257" cy="2719257"/>
          </a:xfrm>
          <a:custGeom>
            <a:avLst/>
            <a:gdLst/>
            <a:ahLst/>
            <a:cxnLst/>
            <a:rect r="r" b="b" t="t" l="l"/>
            <a:pathLst>
              <a:path h="2719257" w="2719257">
                <a:moveTo>
                  <a:pt x="0" y="0"/>
                </a:moveTo>
                <a:lnTo>
                  <a:pt x="2719257" y="0"/>
                </a:lnTo>
                <a:lnTo>
                  <a:pt x="2719257" y="2719257"/>
                </a:lnTo>
                <a:lnTo>
                  <a:pt x="0" y="27192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81837" y="6015358"/>
            <a:ext cx="2497078" cy="2586427"/>
          </a:xfrm>
          <a:custGeom>
            <a:avLst/>
            <a:gdLst/>
            <a:ahLst/>
            <a:cxnLst/>
            <a:rect r="r" b="b" t="t" l="l"/>
            <a:pathLst>
              <a:path h="2586427" w="2497078">
                <a:moveTo>
                  <a:pt x="0" y="0"/>
                </a:moveTo>
                <a:lnTo>
                  <a:pt x="2497078" y="0"/>
                </a:lnTo>
                <a:lnTo>
                  <a:pt x="2497078" y="2586427"/>
                </a:lnTo>
                <a:lnTo>
                  <a:pt x="0" y="25864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5620" y="4746331"/>
            <a:ext cx="5831222" cy="2547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73"/>
              </a:lnSpc>
            </a:pPr>
            <a:r>
              <a:rPr lang="en-US" sz="9173">
                <a:solidFill>
                  <a:srgbClr val="000000"/>
                </a:solidFill>
                <a:latin typeface="Bugaki"/>
              </a:rPr>
              <a:t>Terima Kasih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578915" y="2191419"/>
            <a:ext cx="1414892" cy="1373731"/>
          </a:xfrm>
          <a:custGeom>
            <a:avLst/>
            <a:gdLst/>
            <a:ahLst/>
            <a:cxnLst/>
            <a:rect r="r" b="b" t="t" l="l"/>
            <a:pathLst>
              <a:path h="1373731" w="1414892">
                <a:moveTo>
                  <a:pt x="0" y="0"/>
                </a:moveTo>
                <a:lnTo>
                  <a:pt x="1414891" y="0"/>
                </a:lnTo>
                <a:lnTo>
                  <a:pt x="1414891" y="1373732"/>
                </a:lnTo>
                <a:lnTo>
                  <a:pt x="0" y="13737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107260">
            <a:off x="870573" y="6326521"/>
            <a:ext cx="1855894" cy="2489614"/>
          </a:xfrm>
          <a:custGeom>
            <a:avLst/>
            <a:gdLst/>
            <a:ahLst/>
            <a:cxnLst/>
            <a:rect r="r" b="b" t="t" l="l"/>
            <a:pathLst>
              <a:path h="2489614" w="1855894">
                <a:moveTo>
                  <a:pt x="0" y="0"/>
                </a:moveTo>
                <a:lnTo>
                  <a:pt x="1855894" y="0"/>
                </a:lnTo>
                <a:lnTo>
                  <a:pt x="1855894" y="2489613"/>
                </a:lnTo>
                <a:lnTo>
                  <a:pt x="0" y="24896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DAF4Rp3U5gc</dc:identifier>
  <dcterms:modified xsi:type="dcterms:W3CDTF">2011-08-01T06:04:30Z</dcterms:modified>
  <cp:revision>1</cp:revision>
  <dc:title>Fitrah Andhika Ramadhan_Case Study Mini Course DA</dc:title>
</cp:coreProperties>
</file>